
<file path=[Content_Types].xml><?xml version="1.0" encoding="utf-8"?>
<Types xmlns="http://schemas.openxmlformats.org/package/2006/content-types">
  <Default Extension="jpeg" ContentType="image/jpeg"/>
  <Default Extension="mid" ContentType="audio/mid"/>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257" r:id="rId3"/>
    <p:sldId id="258" r:id="rId4"/>
    <p:sldId id="275" r:id="rId5"/>
    <p:sldId id="263" r:id="rId6"/>
    <p:sldId id="264" r:id="rId7"/>
    <p:sldId id="269" r:id="rId8"/>
    <p:sldId id="265" r:id="rId9"/>
    <p:sldId id="286" r:id="rId10"/>
    <p:sldId id="266" r:id="rId11"/>
    <p:sldId id="259" r:id="rId12"/>
    <p:sldId id="287" r:id="rId13"/>
    <p:sldId id="267" r:id="rId14"/>
    <p:sldId id="289" r:id="rId15"/>
    <p:sldId id="268" r:id="rId16"/>
    <p:sldId id="276" r:id="rId17"/>
    <p:sldId id="277" r:id="rId18"/>
    <p:sldId id="278" r:id="rId19"/>
    <p:sldId id="284" r:id="rId20"/>
    <p:sldId id="260" r:id="rId21"/>
    <p:sldId id="285" r:id="rId22"/>
    <p:sldId id="288" r:id="rId23"/>
    <p:sldId id="290" r:id="rId24"/>
    <p:sldId id="291" r:id="rId25"/>
    <p:sldId id="279" r:id="rId26"/>
    <p:sldId id="280" r:id="rId27"/>
    <p:sldId id="281" r:id="rId28"/>
    <p:sldId id="282" r:id="rId29"/>
    <p:sldId id="261" r:id="rId30"/>
    <p:sldId id="283" r:id="rId31"/>
    <p:sldId id="270" r:id="rId32"/>
    <p:sldId id="271" r:id="rId33"/>
    <p:sldId id="272" r:id="rId34"/>
    <p:sldId id="273" r:id="rId35"/>
    <p:sldId id="274" r:id="rId36"/>
    <p:sldId id="292" r:id="rId37"/>
    <p:sldId id="313"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AFBE"/>
    <a:srgbClr val="ACB971"/>
    <a:srgbClr val="FF91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93" autoAdjust="0"/>
    <p:restoredTop sz="94660"/>
  </p:normalViewPr>
  <p:slideViewPr>
    <p:cSldViewPr snapToGrid="0">
      <p:cViewPr varScale="1">
        <p:scale>
          <a:sx n="111" d="100"/>
          <a:sy n="111" d="100"/>
        </p:scale>
        <p:origin x="780" y="108"/>
      </p:cViewPr>
      <p:guideLst>
        <p:guide orient="horz" pos="2160"/>
        <p:guide pos="3840"/>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D7457F-0264-4A79-9063-BCC7D16025DC}" type="datetimeFigureOut">
              <a:rPr lang="zh-CN" altLang="en-US" smtClean="0"/>
              <a:pPr/>
              <a:t>2019/5/23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FB032-B1F8-4226-8B69-61E1E50BED0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For more templates, please follow: https://haosc.taobao.com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37</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082207-7EA8-4181-9182-A82AFB1C55A9}" type="slidenum">
              <a:rPr lang="zh-CN" altLang="en-US" smtClean="0"/>
              <a:pPr/>
              <a:t>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16</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0272" y="365126"/>
            <a:ext cx="10515600" cy="535420"/>
          </a:xfrm>
        </p:spPr>
        <p:txBody>
          <a:bodyPr>
            <a:normAutofit/>
          </a:bodyPr>
          <a:lstStyle>
            <a:lvl1pPr>
              <a:defRPr sz="3200" b="1">
                <a:solidFill>
                  <a:schemeClr val="bg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2019/5/23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2019/5/23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2019/5/23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id"/><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audio" Target="../media/media2.mid"/></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228784" y="1541633"/>
            <a:ext cx="4080510" cy="1862048"/>
          </a:xfrm>
          <a:prstGeom prst="rect">
            <a:avLst/>
          </a:prstGeom>
          <a:noFill/>
          <a:effectLst/>
        </p:spPr>
        <p:txBody>
          <a:bodyPr wrap="square" rtlCol="0">
            <a:spAutoFit/>
          </a:bodyPr>
          <a:lstStyle/>
          <a:p>
            <a:pPr algn="ctr"/>
            <a:r>
              <a:rPr lang="en-US" altLang="zh-CN" sz="11500" b="1" dirty="0">
                <a:solidFill>
                  <a:srgbClr val="FF913C"/>
                </a:solidFill>
                <a:latin typeface="华文细黑" panose="02010600040101010101" pitchFamily="2" charset="-122"/>
                <a:ea typeface="华文细黑" panose="02010600040101010101" pitchFamily="2" charset="-122"/>
              </a:rPr>
              <a:t>2019</a:t>
            </a:r>
            <a:endParaRPr lang="zh-CN" altLang="en-US" sz="11500" b="1" dirty="0">
              <a:solidFill>
                <a:srgbClr val="FF913C"/>
              </a:solidFill>
              <a:latin typeface="华文细黑" panose="02010600040101010101" pitchFamily="2" charset="-122"/>
              <a:ea typeface="华文细黑" panose="02010600040101010101" pitchFamily="2" charset="-122"/>
            </a:endParaRPr>
          </a:p>
        </p:txBody>
      </p:sp>
      <p:sp>
        <p:nvSpPr>
          <p:cNvPr id="4" name="文本框 3"/>
          <p:cNvSpPr txBox="1"/>
          <p:nvPr/>
        </p:nvSpPr>
        <p:spPr>
          <a:xfrm>
            <a:off x="2917695" y="3303926"/>
            <a:ext cx="8082915" cy="646331"/>
          </a:xfrm>
          <a:prstGeom prst="rect">
            <a:avLst/>
          </a:prstGeom>
          <a:noFill/>
          <a:effectLst/>
        </p:spPr>
        <p:txBody>
          <a:bodyPr wrap="square" rtlCol="0">
            <a:spAutoFit/>
          </a:bodyPr>
          <a:lstStyle/>
          <a:p>
            <a:r>
              <a:rPr lang="zh-CN" altLang="en-US" sz="3600" b="1" dirty="0">
                <a:solidFill>
                  <a:srgbClr val="FF913C"/>
                </a:solidFill>
                <a:latin typeface="微软雅黑" panose="020B0503020204020204" pitchFamily="34" charset="-122"/>
                <a:ea typeface="微软雅黑" panose="020B0503020204020204" pitchFamily="34" charset="-122"/>
              </a:rPr>
              <a:t>Literary refreshing</a:t>
            </a:r>
            <a:r>
              <a:rPr lang="en-US" altLang="zh-CN" sz="3600" b="1" dirty="0">
                <a:solidFill>
                  <a:srgbClr val="FF913C"/>
                </a:solidFill>
                <a:latin typeface="微软雅黑" panose="020B0503020204020204" pitchFamily="34" charset="-122"/>
                <a:ea typeface="微软雅黑" panose="020B0503020204020204" pitchFamily="34" charset="-122"/>
              </a:rPr>
              <a:t> t</a:t>
            </a:r>
            <a:r>
              <a:rPr lang="zh-CN" altLang="en-US" sz="3600" b="1" dirty="0">
                <a:solidFill>
                  <a:srgbClr val="FF913C"/>
                </a:solidFill>
                <a:latin typeface="微软雅黑" panose="020B0503020204020204" pitchFamily="34" charset="-122"/>
                <a:ea typeface="微软雅黑" panose="020B0503020204020204" pitchFamily="34" charset="-122"/>
              </a:rPr>
              <a:t>emplate</a:t>
            </a:r>
            <a:endParaRPr lang="en-US" altLang="zh-CN" sz="3600" b="1" dirty="0">
              <a:solidFill>
                <a:srgbClr val="FF913C"/>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661311" y="4094765"/>
            <a:ext cx="7215457" cy="276999"/>
          </a:xfrm>
          <a:prstGeom prst="rect">
            <a:avLst/>
          </a:prstGeom>
          <a:noFill/>
        </p:spPr>
        <p:txBody>
          <a:bodyPr wrap="square" rtlCol="0">
            <a:spAutoFit/>
          </a:bodyPr>
          <a:lstStyle/>
          <a:p>
            <a:pPr algn="ctr"/>
            <a:r>
              <a:rPr lang="zh-CN" altLang="en-US" sz="1200" dirty="0">
                <a:solidFill>
                  <a:srgbClr val="FF913C"/>
                </a:solidFill>
                <a:latin typeface="+mj-ea"/>
                <a:ea typeface="+mj-ea"/>
              </a:rPr>
              <a:t>Summary Report </a:t>
            </a:r>
            <a:r>
              <a:rPr lang="en-US" altLang="zh-CN" sz="1200" dirty="0">
                <a:solidFill>
                  <a:srgbClr val="FF913C"/>
                </a:solidFill>
                <a:latin typeface="+mj-ea"/>
                <a:ea typeface="+mj-ea"/>
              </a:rPr>
              <a:t>| </a:t>
            </a:r>
            <a:r>
              <a:rPr lang="zh-CN" altLang="en-US" sz="1200" dirty="0">
                <a:solidFill>
                  <a:srgbClr val="FF913C"/>
                </a:solidFill>
                <a:latin typeface="+mj-ea"/>
                <a:ea typeface="+mj-ea"/>
              </a:rPr>
              <a:t>Plan Report </a:t>
            </a:r>
            <a:r>
              <a:rPr lang="en-US" altLang="zh-CN" sz="1200" dirty="0">
                <a:solidFill>
                  <a:srgbClr val="FF913C"/>
                </a:solidFill>
                <a:latin typeface="+mj-ea"/>
                <a:ea typeface="+mj-ea"/>
              </a:rPr>
              <a:t>| </a:t>
            </a:r>
            <a:r>
              <a:rPr lang="zh-CN" altLang="en-US" sz="1200" dirty="0">
                <a:solidFill>
                  <a:srgbClr val="FF913C"/>
                </a:solidFill>
                <a:latin typeface="+mj-ea"/>
                <a:ea typeface="+mj-ea"/>
              </a:rPr>
              <a:t>Complete framework</a:t>
            </a:r>
            <a:r>
              <a:rPr lang="en-US" altLang="zh-CN" sz="1200" dirty="0">
                <a:solidFill>
                  <a:srgbClr val="FF913C"/>
                </a:solidFill>
                <a:latin typeface="+mj-ea"/>
                <a:ea typeface="+mj-ea"/>
              </a:rPr>
              <a:t> | </a:t>
            </a:r>
            <a:r>
              <a:rPr lang="zh-CN" altLang="en-US" sz="1200" dirty="0">
                <a:solidFill>
                  <a:srgbClr val="FF913C"/>
                </a:solidFill>
                <a:latin typeface="+mj-ea"/>
                <a:ea typeface="+mj-ea"/>
              </a:rPr>
              <a:t>Industry General </a:t>
            </a:r>
            <a:r>
              <a:rPr lang="en-US" altLang="zh-CN" sz="1200" dirty="0">
                <a:solidFill>
                  <a:srgbClr val="FF913C"/>
                </a:solidFill>
                <a:latin typeface="+mj-ea"/>
                <a:ea typeface="+mj-ea"/>
              </a:rPr>
              <a:t>| </a:t>
            </a:r>
            <a:r>
              <a:rPr lang="zh-CN" altLang="en-US" sz="1200" dirty="0">
                <a:solidFill>
                  <a:srgbClr val="FF913C"/>
                </a:solidFill>
                <a:latin typeface="+mj-ea"/>
                <a:ea typeface="+mj-ea"/>
              </a:rPr>
              <a:t>Dynamic templates</a:t>
            </a:r>
          </a:p>
        </p:txBody>
      </p:sp>
      <p:pic>
        <p:nvPicPr>
          <p:cNvPr id="2" name="Sensitive,Bogdan Bondarenko - Remember (Original Mix) - remix">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492837" y="-1960418"/>
            <a:ext cx="609600" cy="609600"/>
          </a:xfrm>
          <a:prstGeom prst="rect">
            <a:avLst/>
          </a:prstGeom>
        </p:spPr>
      </p:pic>
      <p:pic>
        <p:nvPicPr>
          <p:cNvPr id="5" name="lubinghu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876300" y="56261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par>
                                <p:cTn id="22" presetID="6" presetClass="emph" presetSubtype="0" fill="hold" grpId="1" nodeType="withEffect">
                                  <p:stCondLst>
                                    <p:cond delay="500"/>
                                  </p:stCondLst>
                                  <p:childTnLst>
                                    <p:animScale>
                                      <p:cBhvr>
                                        <p:cTn id="23" dur="10" fill="hold"/>
                                        <p:tgtEl>
                                          <p:spTgt spid="6"/>
                                        </p:tgtEl>
                                      </p:cBhvr>
                                      <p:by x="2000" y="100000"/>
                                    </p:animScale>
                                  </p:childTnLst>
                                </p:cTn>
                              </p:par>
                              <p:par>
                                <p:cTn id="24" presetID="6" presetClass="emph" presetSubtype="0" fill="hold" grpId="2" nodeType="withEffect">
                                  <p:stCondLst>
                                    <p:cond delay="750"/>
                                  </p:stCondLst>
                                  <p:childTnLst>
                                    <p:animScale>
                                      <p:cBhvr>
                                        <p:cTn id="25" dur="500" fill="hold"/>
                                        <p:tgtEl>
                                          <p:spTgt spid="6"/>
                                        </p:tgtEl>
                                      </p:cBhvr>
                                      <p:by x="50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6" repeatCount="indefinite" fill="hold" display="0">
                  <p:stCondLst>
                    <p:cond delay="indefinite"/>
                  </p:stCondLst>
                  <p:endCondLst>
                    <p:cond evt="onStopAudio" delay="0">
                      <p:tgtEl>
                        <p:sldTgt/>
                      </p:tgtEl>
                    </p:cond>
                  </p:endCondLst>
                </p:cTn>
                <p:tgtEl>
                  <p:spTgt spid="2"/>
                </p:tgtEl>
              </p:cMediaNode>
            </p:audio>
            <p:audio>
              <p:cMediaNode vol="80000">
                <p:cTn id="27" fill="hold" display="0">
                  <p:stCondLst>
                    <p:cond delay="indefinite"/>
                  </p:stCondLst>
                  <p:endCondLst>
                    <p:cond evt="onStopAudio" delay="0">
                      <p:tgtEl>
                        <p:sldTgt/>
                      </p:tgtEl>
                    </p:cond>
                  </p:endCondLst>
                </p:cTn>
                <p:tgtEl>
                  <p:spTgt spid="5"/>
                </p:tgtEl>
              </p:cMediaNode>
            </p:audio>
          </p:childTnLst>
        </p:cTn>
      </p:par>
    </p:tnLst>
    <p:bldLst>
      <p:bldP spid="3" grpId="0"/>
      <p:bldP spid="4" grpId="0" bldLvl="0" animBg="1"/>
      <p:bldP spid="6" grpId="0"/>
      <p:bldP spid="6" grpId="1"/>
      <p:bldP spid="6"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831607" y="2936670"/>
            <a:ext cx="5280111" cy="2786331"/>
            <a:chOff x="623190" y="2202501"/>
            <a:chExt cx="3960599" cy="2089748"/>
          </a:xfrm>
        </p:grpSpPr>
        <p:sp>
          <p:nvSpPr>
            <p:cNvPr id="37" name="矩形 36"/>
            <p:cNvSpPr/>
            <p:nvPr/>
          </p:nvSpPr>
          <p:spPr>
            <a:xfrm rot="18976953">
              <a:off x="623190" y="3860201"/>
              <a:ext cx="3590386" cy="4320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000" dirty="0">
                  <a:latin typeface="+mn-ea"/>
                  <a:cs typeface="+mn-ea"/>
                </a:rPr>
                <a:t>01</a:t>
              </a:r>
              <a:endParaRPr lang="zh-CN" altLang="en-US" sz="4000" dirty="0">
                <a:latin typeface="+mn-ea"/>
                <a:cs typeface="+mn-ea"/>
              </a:endParaRPr>
            </a:p>
          </p:txBody>
        </p:sp>
        <p:sp>
          <p:nvSpPr>
            <p:cNvPr id="4" name="TextBox 3"/>
            <p:cNvSpPr txBox="1"/>
            <p:nvPr/>
          </p:nvSpPr>
          <p:spPr>
            <a:xfrm rot="19059860">
              <a:off x="3613205" y="2202501"/>
              <a:ext cx="970584" cy="530915"/>
            </a:xfrm>
            <a:prstGeom prst="rect">
              <a:avLst/>
            </a:prstGeom>
            <a:noFill/>
          </p:spPr>
          <p:txBody>
            <a:bodyPr wrap="none" rtlCol="0">
              <a:spAutoFit/>
            </a:bodyPr>
            <a:lstStyle/>
            <a:p>
              <a:r>
                <a:rPr lang="en-US" altLang="zh-CN" sz="4000" b="1" dirty="0">
                  <a:solidFill>
                    <a:schemeClr val="tx2"/>
                  </a:solidFill>
                  <a:latin typeface="+mn-ea"/>
                  <a:cs typeface="+mn-ea"/>
                </a:rPr>
                <a:t>60%</a:t>
              </a:r>
              <a:endParaRPr lang="zh-CN" altLang="en-US" sz="4000" b="1" dirty="0">
                <a:solidFill>
                  <a:schemeClr val="tx2"/>
                </a:solidFill>
                <a:latin typeface="+mn-ea"/>
                <a:cs typeface="+mn-ea"/>
              </a:endParaRPr>
            </a:p>
          </p:txBody>
        </p:sp>
      </p:grpSp>
      <p:grpSp>
        <p:nvGrpSpPr>
          <p:cNvPr id="8" name="组合 7"/>
          <p:cNvGrpSpPr/>
          <p:nvPr/>
        </p:nvGrpSpPr>
        <p:grpSpPr>
          <a:xfrm>
            <a:off x="1782056" y="3114470"/>
            <a:ext cx="5155054" cy="2691662"/>
            <a:chOff x="1336120" y="2335852"/>
            <a:chExt cx="3866794" cy="2018746"/>
          </a:xfrm>
        </p:grpSpPr>
        <p:sp>
          <p:nvSpPr>
            <p:cNvPr id="30" name="矩形 29"/>
            <p:cNvSpPr/>
            <p:nvPr/>
          </p:nvSpPr>
          <p:spPr>
            <a:xfrm rot="18976953">
              <a:off x="1336120" y="3922550"/>
              <a:ext cx="3506280" cy="432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000" dirty="0">
                  <a:latin typeface="+mn-ea"/>
                  <a:cs typeface="+mn-ea"/>
                </a:rPr>
                <a:t>02</a:t>
              </a:r>
              <a:endParaRPr lang="zh-CN" altLang="en-US" sz="4000" dirty="0">
                <a:latin typeface="+mn-ea"/>
                <a:cs typeface="+mn-ea"/>
              </a:endParaRPr>
            </a:p>
          </p:txBody>
        </p:sp>
        <p:sp>
          <p:nvSpPr>
            <p:cNvPr id="40" name="TextBox 39"/>
            <p:cNvSpPr txBox="1"/>
            <p:nvPr/>
          </p:nvSpPr>
          <p:spPr>
            <a:xfrm rot="19059860">
              <a:off x="4232330" y="2335852"/>
              <a:ext cx="970584" cy="530914"/>
            </a:xfrm>
            <a:prstGeom prst="rect">
              <a:avLst/>
            </a:prstGeom>
            <a:noFill/>
          </p:spPr>
          <p:txBody>
            <a:bodyPr wrap="none" rtlCol="0">
              <a:spAutoFit/>
            </a:bodyPr>
            <a:lstStyle/>
            <a:p>
              <a:r>
                <a:rPr lang="en-US" altLang="zh-CN" sz="4000" b="1" dirty="0">
                  <a:solidFill>
                    <a:schemeClr val="accent1"/>
                  </a:solidFill>
                  <a:latin typeface="+mn-ea"/>
                  <a:cs typeface="+mn-ea"/>
                </a:rPr>
                <a:t>62%</a:t>
              </a:r>
              <a:endParaRPr lang="zh-CN" altLang="en-US" sz="4000" b="1" dirty="0">
                <a:solidFill>
                  <a:schemeClr val="accent1"/>
                </a:solidFill>
                <a:latin typeface="+mn-ea"/>
                <a:cs typeface="+mn-ea"/>
              </a:endParaRPr>
            </a:p>
          </p:txBody>
        </p:sp>
      </p:grpSp>
      <p:grpSp>
        <p:nvGrpSpPr>
          <p:cNvPr id="25" name="组合 24"/>
          <p:cNvGrpSpPr/>
          <p:nvPr/>
        </p:nvGrpSpPr>
        <p:grpSpPr>
          <a:xfrm>
            <a:off x="2554268" y="1863998"/>
            <a:ext cx="6674200" cy="3325760"/>
            <a:chOff x="1915354" y="1397998"/>
            <a:chExt cx="5006302" cy="2494320"/>
          </a:xfrm>
        </p:grpSpPr>
        <p:sp>
          <p:nvSpPr>
            <p:cNvPr id="27" name="矩形 26"/>
            <p:cNvSpPr/>
            <p:nvPr/>
          </p:nvSpPr>
          <p:spPr>
            <a:xfrm rot="18976953">
              <a:off x="1915354" y="3460270"/>
              <a:ext cx="4796190" cy="432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000" dirty="0">
                  <a:latin typeface="+mn-ea"/>
                  <a:cs typeface="+mn-ea"/>
                </a:rPr>
                <a:t>03</a:t>
              </a:r>
              <a:endParaRPr lang="zh-CN" altLang="en-US" sz="4000" dirty="0">
                <a:latin typeface="+mn-ea"/>
                <a:cs typeface="+mn-ea"/>
              </a:endParaRPr>
            </a:p>
          </p:txBody>
        </p:sp>
        <p:sp>
          <p:nvSpPr>
            <p:cNvPr id="41" name="TextBox 40"/>
            <p:cNvSpPr txBox="1"/>
            <p:nvPr/>
          </p:nvSpPr>
          <p:spPr>
            <a:xfrm rot="19059860">
              <a:off x="5951072" y="1397998"/>
              <a:ext cx="970584" cy="530915"/>
            </a:xfrm>
            <a:prstGeom prst="rect">
              <a:avLst/>
            </a:prstGeom>
            <a:noFill/>
          </p:spPr>
          <p:txBody>
            <a:bodyPr wrap="none" rtlCol="0">
              <a:spAutoFit/>
            </a:bodyPr>
            <a:lstStyle/>
            <a:p>
              <a:r>
                <a:rPr lang="en-US" altLang="zh-CN" sz="4000" b="1" dirty="0">
                  <a:solidFill>
                    <a:schemeClr val="accent2"/>
                  </a:solidFill>
                  <a:latin typeface="+mn-ea"/>
                  <a:cs typeface="+mn-ea"/>
                </a:rPr>
                <a:t>80%</a:t>
              </a:r>
              <a:endParaRPr lang="zh-CN" altLang="en-US" sz="4000" b="1" dirty="0">
                <a:solidFill>
                  <a:schemeClr val="accent2"/>
                </a:solidFill>
                <a:latin typeface="+mn-ea"/>
                <a:cs typeface="+mn-ea"/>
              </a:endParaRPr>
            </a:p>
          </p:txBody>
        </p:sp>
      </p:grpSp>
      <p:grpSp>
        <p:nvGrpSpPr>
          <p:cNvPr id="47" name="组合 46"/>
          <p:cNvGrpSpPr/>
          <p:nvPr/>
        </p:nvGrpSpPr>
        <p:grpSpPr>
          <a:xfrm>
            <a:off x="3326101" y="924199"/>
            <a:ext cx="7921404" cy="3778596"/>
            <a:chOff x="2494305" y="693149"/>
            <a:chExt cx="5941827" cy="2833947"/>
          </a:xfrm>
        </p:grpSpPr>
        <p:sp>
          <p:nvSpPr>
            <p:cNvPr id="26" name="矩形 25"/>
            <p:cNvSpPr/>
            <p:nvPr/>
          </p:nvSpPr>
          <p:spPr>
            <a:xfrm rot="18976953">
              <a:off x="2494305" y="3095048"/>
              <a:ext cx="5899501" cy="4320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000" dirty="0">
                  <a:latin typeface="+mn-ea"/>
                  <a:cs typeface="+mn-ea"/>
                </a:rPr>
                <a:t>04</a:t>
              </a:r>
              <a:endParaRPr lang="zh-CN" altLang="en-US" sz="4000" dirty="0">
                <a:latin typeface="+mn-ea"/>
                <a:cs typeface="+mn-ea"/>
              </a:endParaRPr>
            </a:p>
          </p:txBody>
        </p:sp>
        <p:sp>
          <p:nvSpPr>
            <p:cNvPr id="42" name="TextBox 41"/>
            <p:cNvSpPr txBox="1"/>
            <p:nvPr/>
          </p:nvSpPr>
          <p:spPr>
            <a:xfrm rot="19059860">
              <a:off x="7465548" y="693149"/>
              <a:ext cx="970584" cy="530915"/>
            </a:xfrm>
            <a:prstGeom prst="rect">
              <a:avLst/>
            </a:prstGeom>
            <a:noFill/>
          </p:spPr>
          <p:txBody>
            <a:bodyPr wrap="none" rtlCol="0">
              <a:spAutoFit/>
            </a:bodyPr>
            <a:lstStyle/>
            <a:p>
              <a:r>
                <a:rPr lang="en-US" altLang="zh-CN" sz="4000" b="1" dirty="0">
                  <a:solidFill>
                    <a:schemeClr val="tx2"/>
                  </a:solidFill>
                  <a:latin typeface="+mn-ea"/>
                  <a:cs typeface="+mn-ea"/>
                </a:rPr>
                <a:t>96%</a:t>
              </a:r>
              <a:endParaRPr lang="zh-CN" altLang="en-US" sz="4000" b="1" dirty="0">
                <a:solidFill>
                  <a:schemeClr val="tx2"/>
                </a:solidFill>
                <a:latin typeface="+mn-ea"/>
                <a:cs typeface="+mn-ea"/>
              </a:endParaRPr>
            </a:p>
          </p:txBody>
        </p:sp>
      </p:grpSp>
      <p:grpSp>
        <p:nvGrpSpPr>
          <p:cNvPr id="54" name="组合 53"/>
          <p:cNvGrpSpPr/>
          <p:nvPr/>
        </p:nvGrpSpPr>
        <p:grpSpPr>
          <a:xfrm>
            <a:off x="4888293" y="3073858"/>
            <a:ext cx="5089813" cy="2703363"/>
            <a:chOff x="3666101" y="2305392"/>
            <a:chExt cx="3817857" cy="2027522"/>
          </a:xfrm>
        </p:grpSpPr>
        <p:sp>
          <p:nvSpPr>
            <p:cNvPr id="28" name="矩形 27"/>
            <p:cNvSpPr/>
            <p:nvPr/>
          </p:nvSpPr>
          <p:spPr>
            <a:xfrm rot="18976953">
              <a:off x="3666101" y="3900866"/>
              <a:ext cx="3443525" cy="432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000" dirty="0">
                  <a:latin typeface="+mn-ea"/>
                  <a:cs typeface="+mn-ea"/>
                </a:rPr>
                <a:t>05</a:t>
              </a:r>
              <a:endParaRPr lang="zh-CN" altLang="en-US" sz="4000" dirty="0">
                <a:latin typeface="+mn-ea"/>
                <a:cs typeface="+mn-ea"/>
              </a:endParaRPr>
            </a:p>
          </p:txBody>
        </p:sp>
        <p:sp>
          <p:nvSpPr>
            <p:cNvPr id="43" name="TextBox 42"/>
            <p:cNvSpPr txBox="1"/>
            <p:nvPr/>
          </p:nvSpPr>
          <p:spPr>
            <a:xfrm rot="19059860">
              <a:off x="6513374" y="2305392"/>
              <a:ext cx="970584" cy="530915"/>
            </a:xfrm>
            <a:prstGeom prst="rect">
              <a:avLst/>
            </a:prstGeom>
            <a:noFill/>
          </p:spPr>
          <p:txBody>
            <a:bodyPr wrap="none" rtlCol="0">
              <a:spAutoFit/>
            </a:bodyPr>
            <a:lstStyle/>
            <a:p>
              <a:r>
                <a:rPr lang="en-US" altLang="zh-CN" sz="4000" b="1" dirty="0">
                  <a:solidFill>
                    <a:schemeClr val="accent1"/>
                  </a:solidFill>
                  <a:latin typeface="+mn-ea"/>
                  <a:cs typeface="+mn-ea"/>
                </a:rPr>
                <a:t>69%</a:t>
              </a:r>
              <a:endParaRPr lang="zh-CN" altLang="en-US" sz="4000" b="1" dirty="0">
                <a:solidFill>
                  <a:schemeClr val="accent1"/>
                </a:solidFill>
                <a:latin typeface="+mn-ea"/>
                <a:cs typeface="+mn-ea"/>
              </a:endParaRPr>
            </a:p>
          </p:txBody>
        </p:sp>
      </p:grpSp>
      <p:grpSp>
        <p:nvGrpSpPr>
          <p:cNvPr id="48" name="组合 47"/>
          <p:cNvGrpSpPr/>
          <p:nvPr/>
        </p:nvGrpSpPr>
        <p:grpSpPr>
          <a:xfrm>
            <a:off x="5789112" y="2489173"/>
            <a:ext cx="5847728" cy="2975510"/>
            <a:chOff x="4341804" y="1866879"/>
            <a:chExt cx="4386367" cy="2231632"/>
          </a:xfrm>
        </p:grpSpPr>
        <p:sp>
          <p:nvSpPr>
            <p:cNvPr id="2" name="矩形 1"/>
            <p:cNvSpPr/>
            <p:nvPr/>
          </p:nvSpPr>
          <p:spPr>
            <a:xfrm rot="18976953">
              <a:off x="4341804" y="3666463"/>
              <a:ext cx="4077819" cy="432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000" dirty="0">
                  <a:latin typeface="+mn-ea"/>
                  <a:cs typeface="+mn-ea"/>
                </a:rPr>
                <a:t>06</a:t>
              </a:r>
              <a:endParaRPr lang="zh-CN" altLang="en-US" sz="4000" dirty="0">
                <a:latin typeface="+mn-ea"/>
                <a:cs typeface="+mn-ea"/>
              </a:endParaRPr>
            </a:p>
          </p:txBody>
        </p:sp>
        <p:sp>
          <p:nvSpPr>
            <p:cNvPr id="44" name="TextBox 43"/>
            <p:cNvSpPr txBox="1"/>
            <p:nvPr/>
          </p:nvSpPr>
          <p:spPr>
            <a:xfrm rot="19059860">
              <a:off x="7757587" y="1866879"/>
              <a:ext cx="970584" cy="530914"/>
            </a:xfrm>
            <a:prstGeom prst="rect">
              <a:avLst/>
            </a:prstGeom>
            <a:noFill/>
          </p:spPr>
          <p:txBody>
            <a:bodyPr wrap="none" rtlCol="0">
              <a:spAutoFit/>
            </a:bodyPr>
            <a:lstStyle/>
            <a:p>
              <a:r>
                <a:rPr lang="en-US" altLang="zh-CN" sz="4000" b="1" dirty="0">
                  <a:solidFill>
                    <a:schemeClr val="accent2"/>
                  </a:solidFill>
                  <a:latin typeface="+mn-ea"/>
                  <a:cs typeface="+mn-ea"/>
                </a:rPr>
                <a:t>76%</a:t>
              </a:r>
              <a:endParaRPr lang="zh-CN" altLang="en-US" sz="4000" b="1" dirty="0">
                <a:solidFill>
                  <a:schemeClr val="accent2"/>
                </a:solidFill>
                <a:latin typeface="+mn-ea"/>
                <a:cs typeface="+mn-ea"/>
              </a:endParaRPr>
            </a:p>
          </p:txBody>
        </p:sp>
      </p:grpSp>
      <p:grpSp>
        <p:nvGrpSpPr>
          <p:cNvPr id="49" name="组合 48"/>
          <p:cNvGrpSpPr/>
          <p:nvPr/>
        </p:nvGrpSpPr>
        <p:grpSpPr>
          <a:xfrm>
            <a:off x="6944390" y="3374968"/>
            <a:ext cx="4835769" cy="2559114"/>
            <a:chOff x="5208374" y="2531225"/>
            <a:chExt cx="3627299" cy="1919335"/>
          </a:xfrm>
        </p:grpSpPr>
        <p:sp>
          <p:nvSpPr>
            <p:cNvPr id="38" name="矩形 37"/>
            <p:cNvSpPr/>
            <p:nvPr/>
          </p:nvSpPr>
          <p:spPr>
            <a:xfrm rot="18976953">
              <a:off x="5208374" y="4018512"/>
              <a:ext cx="3169889" cy="4320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000" dirty="0">
                  <a:latin typeface="+mn-ea"/>
                  <a:cs typeface="+mn-ea"/>
                </a:rPr>
                <a:t>07</a:t>
              </a:r>
              <a:endParaRPr lang="zh-CN" altLang="en-US" sz="4000" dirty="0">
                <a:latin typeface="+mn-ea"/>
                <a:cs typeface="+mn-ea"/>
              </a:endParaRPr>
            </a:p>
          </p:txBody>
        </p:sp>
        <p:sp>
          <p:nvSpPr>
            <p:cNvPr id="45" name="TextBox 44"/>
            <p:cNvSpPr txBox="1"/>
            <p:nvPr/>
          </p:nvSpPr>
          <p:spPr>
            <a:xfrm rot="19059860">
              <a:off x="7865089" y="2531225"/>
              <a:ext cx="970584" cy="530914"/>
            </a:xfrm>
            <a:prstGeom prst="rect">
              <a:avLst/>
            </a:prstGeom>
            <a:noFill/>
          </p:spPr>
          <p:txBody>
            <a:bodyPr wrap="none" rtlCol="0">
              <a:spAutoFit/>
            </a:bodyPr>
            <a:lstStyle/>
            <a:p>
              <a:r>
                <a:rPr lang="en-US" altLang="zh-CN" sz="4000" b="1" dirty="0">
                  <a:solidFill>
                    <a:schemeClr val="tx2"/>
                  </a:solidFill>
                  <a:latin typeface="+mn-ea"/>
                  <a:cs typeface="+mn-ea"/>
                </a:rPr>
                <a:t>72%</a:t>
              </a:r>
              <a:endParaRPr lang="zh-CN" altLang="en-US" sz="4000" b="1" dirty="0">
                <a:solidFill>
                  <a:schemeClr val="tx2"/>
                </a:solidFill>
                <a:latin typeface="+mn-ea"/>
                <a:cs typeface="+mn-ea"/>
              </a:endParaRPr>
            </a:p>
          </p:txBody>
        </p:sp>
      </p:grpSp>
      <p:grpSp>
        <p:nvGrpSpPr>
          <p:cNvPr id="50" name="组合 49"/>
          <p:cNvGrpSpPr/>
          <p:nvPr/>
        </p:nvGrpSpPr>
        <p:grpSpPr>
          <a:xfrm>
            <a:off x="8212406" y="4352912"/>
            <a:ext cx="3511533" cy="2069328"/>
            <a:chOff x="6159511" y="3264683"/>
            <a:chExt cx="2633993" cy="1551996"/>
          </a:xfrm>
        </p:grpSpPr>
        <p:sp>
          <p:nvSpPr>
            <p:cNvPr id="39" name="矩形 38"/>
            <p:cNvSpPr/>
            <p:nvPr/>
          </p:nvSpPr>
          <p:spPr>
            <a:xfrm rot="18976953">
              <a:off x="6159511" y="4384631"/>
              <a:ext cx="2065688" cy="432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000" dirty="0">
                  <a:latin typeface="+mn-ea"/>
                  <a:cs typeface="+mn-ea"/>
                </a:rPr>
                <a:t>08</a:t>
              </a:r>
              <a:endParaRPr lang="zh-CN" altLang="en-US" sz="4000" dirty="0">
                <a:latin typeface="+mn-ea"/>
                <a:cs typeface="+mn-ea"/>
              </a:endParaRPr>
            </a:p>
          </p:txBody>
        </p:sp>
        <p:sp>
          <p:nvSpPr>
            <p:cNvPr id="46" name="TextBox 45"/>
            <p:cNvSpPr txBox="1"/>
            <p:nvPr/>
          </p:nvSpPr>
          <p:spPr>
            <a:xfrm rot="19059860">
              <a:off x="7822920" y="3264683"/>
              <a:ext cx="970584" cy="530915"/>
            </a:xfrm>
            <a:prstGeom prst="rect">
              <a:avLst/>
            </a:prstGeom>
            <a:noFill/>
          </p:spPr>
          <p:txBody>
            <a:bodyPr wrap="none" rtlCol="0">
              <a:spAutoFit/>
            </a:bodyPr>
            <a:lstStyle/>
            <a:p>
              <a:r>
                <a:rPr lang="en-US" altLang="zh-CN" sz="4000" b="1" dirty="0">
                  <a:solidFill>
                    <a:schemeClr val="accent1"/>
                  </a:solidFill>
                  <a:latin typeface="+mn-ea"/>
                  <a:cs typeface="+mn-ea"/>
                </a:rPr>
                <a:t>50%</a:t>
              </a:r>
              <a:endParaRPr lang="zh-CN" altLang="en-US" sz="4000" b="1" dirty="0">
                <a:solidFill>
                  <a:schemeClr val="accent1"/>
                </a:solidFill>
                <a:latin typeface="+mn-ea"/>
                <a:cs typeface="+mn-ea"/>
              </a:endParaRPr>
            </a:p>
          </p:txBody>
        </p:sp>
      </p:grpSp>
      <p:sp>
        <p:nvSpPr>
          <p:cNvPr id="51" name="TextBox 50"/>
          <p:cNvSpPr txBox="1"/>
          <p:nvPr/>
        </p:nvSpPr>
        <p:spPr>
          <a:xfrm>
            <a:off x="720103" y="1508788"/>
            <a:ext cx="3263938" cy="1969771"/>
          </a:xfrm>
          <a:prstGeom prst="rect">
            <a:avLst/>
          </a:prstGeom>
          <a:noFill/>
        </p:spPr>
        <p:txBody>
          <a:bodyPr wrap="square" lIns="121908" tIns="60954" rIns="121908" bIns="60954" rtlCol="0">
            <a:spAutoFit/>
          </a:bodyPr>
          <a:lstStyle/>
          <a:p>
            <a:pPr>
              <a:lnSpc>
                <a:spcPct val="150000"/>
              </a:lnSpc>
            </a:pPr>
            <a:r>
              <a:rPr lang="zh-CN" altLang="en-US" sz="1600" dirty="0">
                <a:solidFill>
                  <a:schemeClr val="tx1">
                    <a:lumMod val="50000"/>
                    <a:lumOff val="50000"/>
                  </a:schemeClr>
                </a:solidFill>
                <a:latin typeface="+mn-ea"/>
                <a:cs typeface="+mn-ea"/>
              </a:rPr>
              <a:t>Product data Text Description product data text description product data text description product data text description product data text description product data text description product data text description product data text description product data</a:t>
            </a:r>
          </a:p>
        </p:txBody>
      </p:sp>
      <p:sp>
        <p:nvSpPr>
          <p:cNvPr id="3" name="标题 2"/>
          <p:cNvSpPr>
            <a:spLocks noGrp="1"/>
          </p:cNvSpPr>
          <p:nvPr>
            <p:ph type="title"/>
          </p:nvPr>
        </p:nvSpPr>
        <p:spPr/>
        <p:txBody>
          <a:bodyPr/>
          <a:lstStyle/>
          <a:p>
            <a:r>
              <a:rPr lang="zh-CN" altLang="en-US" dirty="0"/>
              <a:t>Title bar</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down)">
                                      <p:cBhvr>
                                        <p:cTn id="25" dur="500"/>
                                        <p:tgtEl>
                                          <p:spTgt spid="47"/>
                                        </p:tgtEl>
                                      </p:cBhvr>
                                    </p:animEffect>
                                  </p:childTnLst>
                                </p:cTn>
                              </p:par>
                            </p:childTnLst>
                          </p:cTn>
                        </p:par>
                        <p:par>
                          <p:cTn id="26" fill="hold">
                            <p:stCondLst>
                              <p:cond delay="3000"/>
                            </p:stCondLst>
                            <p:childTnLst>
                              <p:par>
                                <p:cTn id="27" presetID="22" presetClass="entr" presetSubtype="4" fill="hold" nodeType="after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wipe(down)">
                                      <p:cBhvr>
                                        <p:cTn id="29" dur="500"/>
                                        <p:tgtEl>
                                          <p:spTgt spid="54"/>
                                        </p:tgtEl>
                                      </p:cBhvr>
                                    </p:animEffect>
                                  </p:childTnLst>
                                </p:cTn>
                              </p:par>
                            </p:childTnLst>
                          </p:cTn>
                        </p:par>
                        <p:par>
                          <p:cTn id="30" fill="hold">
                            <p:stCondLst>
                              <p:cond delay="3500"/>
                            </p:stCondLst>
                            <p:childTnLst>
                              <p:par>
                                <p:cTn id="31" presetID="22" presetClass="entr" presetSubtype="4" fill="hold"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wipe(down)">
                                      <p:cBhvr>
                                        <p:cTn id="33" dur="500"/>
                                        <p:tgtEl>
                                          <p:spTgt spid="48"/>
                                        </p:tgtEl>
                                      </p:cBhvr>
                                    </p:animEffect>
                                  </p:childTnLst>
                                </p:cTn>
                              </p:par>
                            </p:childTnLst>
                          </p:cTn>
                        </p:par>
                        <p:par>
                          <p:cTn id="34" fill="hold">
                            <p:stCondLst>
                              <p:cond delay="4000"/>
                            </p:stCondLst>
                            <p:childTnLst>
                              <p:par>
                                <p:cTn id="35" presetID="22" presetClass="entr" presetSubtype="4"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childTnLst>
                          </p:cTn>
                        </p:par>
                        <p:par>
                          <p:cTn id="38" fill="hold">
                            <p:stCondLst>
                              <p:cond delay="4500"/>
                            </p:stCondLst>
                            <p:childTnLst>
                              <p:par>
                                <p:cTn id="39" presetID="22" presetClass="entr" presetSubtype="4" fill="hold"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ipe(down)">
                                      <p:cBhvr>
                                        <p:cTn id="4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5"/>
          <p:cNvSpPr txBox="1"/>
          <p:nvPr/>
        </p:nvSpPr>
        <p:spPr>
          <a:xfrm>
            <a:off x="8092739" y="2175963"/>
            <a:ext cx="2223579" cy="1015663"/>
          </a:xfrm>
          <a:prstGeom prst="rect">
            <a:avLst/>
          </a:prstGeom>
          <a:noFill/>
        </p:spPr>
        <p:txBody>
          <a:bodyPr wrap="square" rtlCol="0">
            <a:spAutoFit/>
          </a:bodyPr>
          <a:lstStyle/>
          <a:p>
            <a:pPr algn="ctr"/>
            <a:r>
              <a:rPr lang="en-US" altLang="zh-CN" sz="6000" dirty="0">
                <a:solidFill>
                  <a:schemeClr val="tx1">
                    <a:lumMod val="65000"/>
                    <a:lumOff val="35000"/>
                  </a:schemeClr>
                </a:solidFill>
                <a:latin typeface="微软雅黑" pitchFamily="34" charset="-122"/>
              </a:rPr>
              <a:t>02</a:t>
            </a:r>
            <a:endParaRPr lang="zh-CN" altLang="en-US" sz="6000" dirty="0">
              <a:solidFill>
                <a:schemeClr val="tx1">
                  <a:lumMod val="65000"/>
                  <a:lumOff val="35000"/>
                </a:schemeClr>
              </a:solidFill>
              <a:latin typeface="微软雅黑" pitchFamily="34" charset="-122"/>
            </a:endParaRPr>
          </a:p>
        </p:txBody>
      </p:sp>
      <p:grpSp>
        <p:nvGrpSpPr>
          <p:cNvPr id="3" name="组合 2"/>
          <p:cNvGrpSpPr/>
          <p:nvPr/>
        </p:nvGrpSpPr>
        <p:grpSpPr>
          <a:xfrm>
            <a:off x="3610549" y="4805678"/>
            <a:ext cx="1623519" cy="447044"/>
            <a:chOff x="2132995" y="4352337"/>
            <a:chExt cx="1964457" cy="540923"/>
          </a:xfrm>
        </p:grpSpPr>
        <p:sp>
          <p:nvSpPr>
            <p:cNvPr id="4" name="椭圆 3"/>
            <p:cNvSpPr/>
            <p:nvPr/>
          </p:nvSpPr>
          <p:spPr>
            <a:xfrm>
              <a:off x="2699392" y="4508298"/>
              <a:ext cx="831662" cy="229001"/>
            </a:xfrm>
            <a:prstGeom prst="ellipse">
              <a:avLst/>
            </a:prstGeom>
            <a:grpFill/>
            <a:ln w="6350">
              <a:solidFill>
                <a:schemeClr val="tx1">
                  <a:lumMod val="65000"/>
                  <a:lumOff val="35000"/>
                  <a:alpha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alibri" panose="020F0502020204030204"/>
                <a:ea typeface="宋体" panose="02010600030101010101" pitchFamily="2" charset="-122"/>
              </a:endParaRPr>
            </a:p>
          </p:txBody>
        </p:sp>
        <p:sp>
          <p:nvSpPr>
            <p:cNvPr id="5" name="椭圆 4"/>
            <p:cNvSpPr/>
            <p:nvPr/>
          </p:nvSpPr>
          <p:spPr>
            <a:xfrm>
              <a:off x="2511886" y="4459483"/>
              <a:ext cx="1206674" cy="332264"/>
            </a:xfrm>
            <a:prstGeom prst="ellipse">
              <a:avLst/>
            </a:prstGeom>
            <a:grpFill/>
            <a:ln w="6350">
              <a:solidFill>
                <a:schemeClr val="tx1">
                  <a:lumMod val="65000"/>
                  <a:lumOff val="35000"/>
                  <a:alpha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alibri" panose="020F0502020204030204"/>
                <a:ea typeface="宋体" panose="02010600030101010101" pitchFamily="2" charset="-122"/>
              </a:endParaRPr>
            </a:p>
          </p:txBody>
        </p:sp>
        <p:sp>
          <p:nvSpPr>
            <p:cNvPr id="6" name="椭圆 5"/>
            <p:cNvSpPr/>
            <p:nvPr/>
          </p:nvSpPr>
          <p:spPr>
            <a:xfrm>
              <a:off x="2132995" y="4352337"/>
              <a:ext cx="1964457" cy="540923"/>
            </a:xfrm>
            <a:prstGeom prst="ellipse">
              <a:avLst/>
            </a:prstGeom>
            <a:grpFill/>
            <a:ln w="6350">
              <a:solidFill>
                <a:schemeClr val="tx1">
                  <a:lumMod val="65000"/>
                  <a:lumOff val="35000"/>
                  <a:alpha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alibri" panose="020F0502020204030204"/>
                <a:ea typeface="宋体" panose="02010600030101010101" pitchFamily="2" charset="-122"/>
              </a:endParaRPr>
            </a:p>
          </p:txBody>
        </p:sp>
      </p:grpSp>
      <p:grpSp>
        <p:nvGrpSpPr>
          <p:cNvPr id="7" name="组合 6"/>
          <p:cNvGrpSpPr/>
          <p:nvPr/>
        </p:nvGrpSpPr>
        <p:grpSpPr>
          <a:xfrm>
            <a:off x="2763573" y="1328864"/>
            <a:ext cx="3317471" cy="3743077"/>
            <a:chOff x="2762778" y="1328863"/>
            <a:chExt cx="3317471" cy="3743077"/>
          </a:xfrm>
        </p:grpSpPr>
        <p:sp>
          <p:nvSpPr>
            <p:cNvPr id="8" name="Freeform 5"/>
            <p:cNvSpPr/>
            <p:nvPr/>
          </p:nvSpPr>
          <p:spPr bwMode="auto">
            <a:xfrm rot="16200000">
              <a:off x="2549975" y="1541666"/>
              <a:ext cx="3743077" cy="331747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tx2"/>
            </a:solidFill>
            <a:ln w="6350">
              <a:noFill/>
            </a:ln>
            <a:effectLst>
              <a:reflection blurRad="38100" stA="26000" endPos="21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FFFFFF"/>
                </a:solidFill>
                <a:latin typeface="Calibri" panose="020F0502020204030204"/>
                <a:ea typeface="宋体" panose="02010600030101010101" pitchFamily="2" charset="-122"/>
                <a:sym typeface="Arial" panose="020B0604020202020204" pitchFamily="34" charset="0"/>
              </a:endParaRPr>
            </a:p>
          </p:txBody>
        </p:sp>
        <p:sp>
          <p:nvSpPr>
            <p:cNvPr id="9" name="文本框 5"/>
            <p:cNvSpPr txBox="1"/>
            <p:nvPr/>
          </p:nvSpPr>
          <p:spPr>
            <a:xfrm>
              <a:off x="3227713" y="2692568"/>
              <a:ext cx="2387600" cy="1015663"/>
            </a:xfrm>
            <a:prstGeom prst="rect">
              <a:avLst/>
            </a:prstGeom>
            <a:noFill/>
          </p:spPr>
          <p:txBody>
            <a:bodyPr wrap="square" rtlCol="0">
              <a:spAutoFit/>
            </a:bodyPr>
            <a:lstStyle/>
            <a:p>
              <a:pPr algn="ctr"/>
              <a:r>
                <a:rPr lang="en-US" altLang="zh-CN" sz="6000" dirty="0">
                  <a:solidFill>
                    <a:schemeClr val="bg1"/>
                  </a:solidFill>
                  <a:latin typeface="微软雅黑" pitchFamily="34" charset="-122"/>
                </a:rPr>
                <a:t>PART</a:t>
              </a:r>
              <a:endParaRPr lang="zh-CN" altLang="en-US" sz="6000" dirty="0">
                <a:solidFill>
                  <a:schemeClr val="bg1"/>
                </a:solidFill>
                <a:latin typeface="微软雅黑" pitchFamily="34" charset="-122"/>
              </a:endParaRPr>
            </a:p>
          </p:txBody>
        </p:sp>
      </p:grpSp>
      <p:sp>
        <p:nvSpPr>
          <p:cNvPr id="10" name="矩形 9"/>
          <p:cNvSpPr/>
          <p:nvPr/>
        </p:nvSpPr>
        <p:spPr>
          <a:xfrm flipV="1">
            <a:off x="6422178" y="3114073"/>
            <a:ext cx="3386839"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36"/>
          <p:cNvSpPr txBox="1"/>
          <p:nvPr/>
        </p:nvSpPr>
        <p:spPr>
          <a:xfrm>
            <a:off x="6318395" y="3264632"/>
            <a:ext cx="3303102" cy="523220"/>
          </a:xfrm>
          <a:prstGeom prst="rect">
            <a:avLst/>
          </a:prstGeom>
          <a:noFill/>
        </p:spPr>
        <p:txBody>
          <a:bodyPr wrap="square" rtlCol="0">
            <a:spAutoFit/>
          </a:bodyPr>
          <a:lstStyle/>
          <a:p>
            <a:pPr algn="dist">
              <a:defRPr/>
            </a:pPr>
            <a:r>
              <a:rPr lang="zh-CN" altLang="en-US" sz="2800" dirty="0">
                <a:solidFill>
                  <a:schemeClr val="tx1">
                    <a:lumMod val="65000"/>
                    <a:lumOff val="35000"/>
                  </a:schemeClr>
                </a:solidFill>
                <a:latin typeface="微软雅黑" pitchFamily="34" charset="-122"/>
                <a:ea typeface="微软雅黑" pitchFamily="34" charset="-122"/>
              </a:rPr>
              <a:t>Title bar</a:t>
            </a:r>
          </a:p>
        </p:txBody>
      </p:sp>
      <p:sp>
        <p:nvSpPr>
          <p:cNvPr id="12" name="文本框 137"/>
          <p:cNvSpPr txBox="1"/>
          <p:nvPr/>
        </p:nvSpPr>
        <p:spPr>
          <a:xfrm>
            <a:off x="7214847" y="2749802"/>
            <a:ext cx="1498776" cy="307777"/>
          </a:xfrm>
          <a:prstGeom prst="rect">
            <a:avLst/>
          </a:prstGeom>
          <a:noFill/>
        </p:spPr>
        <p:txBody>
          <a:bodyPr wrap="square" rtlCol="0">
            <a:spAutoFit/>
          </a:bodyPr>
          <a:lstStyle/>
          <a:p>
            <a:pPr algn="dist">
              <a:defRPr/>
            </a:pPr>
            <a:r>
              <a:rPr lang="en-US" altLang="zh-CN" sz="1400" dirty="0">
                <a:solidFill>
                  <a:schemeClr val="tx1">
                    <a:lumMod val="65000"/>
                    <a:lumOff val="35000"/>
                  </a:schemeClr>
                </a:solidFill>
                <a:latin typeface="ITC Avant Garde Std Bk" panose="020B0502020202020204" pitchFamily="34" charset="0"/>
                <a:ea typeface="方正兰亭细黑_GBK" panose="02000000000000000000" pitchFamily="2" charset="-122"/>
              </a:rPr>
              <a:t>THE TITLE</a:t>
            </a:r>
            <a:endParaRPr lang="zh-CN" altLang="en-US" sz="1400" dirty="0">
              <a:solidFill>
                <a:schemeClr val="tx1">
                  <a:lumMod val="65000"/>
                  <a:lumOff val="35000"/>
                </a:schemeClr>
              </a:solidFill>
              <a:latin typeface="ITC Avant Garde Std Bk" panose="020B0502020202020204" pitchFamily="34" charset="0"/>
              <a:ea typeface="方正兰亭细黑_GBK"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1" decel="32000" fill="hold" grpId="0" nodeType="after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Quad Arrow 40"/>
          <p:cNvSpPr/>
          <p:nvPr/>
        </p:nvSpPr>
        <p:spPr>
          <a:xfrm>
            <a:off x="1083040" y="1641380"/>
            <a:ext cx="4398566" cy="4399139"/>
          </a:xfrm>
          <a:prstGeom prst="quadArrow">
            <a:avLst>
              <a:gd name="adj1" fmla="val 2000"/>
              <a:gd name="adj2" fmla="val 4000"/>
              <a:gd name="adj3" fmla="val 5000"/>
            </a:avLst>
          </a:prstGeom>
          <a:solidFill>
            <a:schemeClr val="tx1">
              <a:lumMod val="65000"/>
              <a:lumOff val="3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2" name="Freeform 41"/>
          <p:cNvSpPr/>
          <p:nvPr/>
        </p:nvSpPr>
        <p:spPr>
          <a:xfrm>
            <a:off x="1368947" y="1927323"/>
            <a:ext cx="1759426" cy="1759655"/>
          </a:xfrm>
          <a:custGeom>
            <a:avLst/>
            <a:gdLst>
              <a:gd name="connsiteX0" fmla="*/ 0 w 1457998"/>
              <a:gd name="connsiteY0" fmla="*/ 243005 h 1457998"/>
              <a:gd name="connsiteX1" fmla="*/ 71175 w 1457998"/>
              <a:gd name="connsiteY1" fmla="*/ 71175 h 1457998"/>
              <a:gd name="connsiteX2" fmla="*/ 243006 w 1457998"/>
              <a:gd name="connsiteY2" fmla="*/ 1 h 1457998"/>
              <a:gd name="connsiteX3" fmla="*/ 1214993 w 1457998"/>
              <a:gd name="connsiteY3" fmla="*/ 0 h 1457998"/>
              <a:gd name="connsiteX4" fmla="*/ 1386823 w 1457998"/>
              <a:gd name="connsiteY4" fmla="*/ 71175 h 1457998"/>
              <a:gd name="connsiteX5" fmla="*/ 1457997 w 1457998"/>
              <a:gd name="connsiteY5" fmla="*/ 243006 h 1457998"/>
              <a:gd name="connsiteX6" fmla="*/ 1457998 w 1457998"/>
              <a:gd name="connsiteY6" fmla="*/ 1214993 h 1457998"/>
              <a:gd name="connsiteX7" fmla="*/ 1386823 w 1457998"/>
              <a:gd name="connsiteY7" fmla="*/ 1386824 h 1457998"/>
              <a:gd name="connsiteX8" fmla="*/ 1214992 w 1457998"/>
              <a:gd name="connsiteY8" fmla="*/ 1457998 h 1457998"/>
              <a:gd name="connsiteX9" fmla="*/ 243005 w 1457998"/>
              <a:gd name="connsiteY9" fmla="*/ 1457998 h 1457998"/>
              <a:gd name="connsiteX10" fmla="*/ 71175 w 1457998"/>
              <a:gd name="connsiteY10" fmla="*/ 1386823 h 1457998"/>
              <a:gd name="connsiteX11" fmla="*/ 1 w 1457998"/>
              <a:gd name="connsiteY11" fmla="*/ 1214992 h 1457998"/>
              <a:gd name="connsiteX12" fmla="*/ 0 w 1457998"/>
              <a:gd name="connsiteY12" fmla="*/ 243005 h 14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998" h="1457998">
                <a:moveTo>
                  <a:pt x="0" y="243005"/>
                </a:moveTo>
                <a:cubicBezTo>
                  <a:pt x="0" y="178556"/>
                  <a:pt x="25602" y="116747"/>
                  <a:pt x="71175" y="71175"/>
                </a:cubicBezTo>
                <a:cubicBezTo>
                  <a:pt x="116747" y="25603"/>
                  <a:pt x="178557" y="1"/>
                  <a:pt x="243006" y="1"/>
                </a:cubicBezTo>
                <a:lnTo>
                  <a:pt x="1214993" y="0"/>
                </a:lnTo>
                <a:cubicBezTo>
                  <a:pt x="1279442" y="0"/>
                  <a:pt x="1341251" y="25602"/>
                  <a:pt x="1386823" y="71175"/>
                </a:cubicBezTo>
                <a:cubicBezTo>
                  <a:pt x="1432395" y="116747"/>
                  <a:pt x="1457997" y="178557"/>
                  <a:pt x="1457997" y="243006"/>
                </a:cubicBezTo>
                <a:cubicBezTo>
                  <a:pt x="1457997" y="567002"/>
                  <a:pt x="1457998" y="890997"/>
                  <a:pt x="1457998" y="1214993"/>
                </a:cubicBezTo>
                <a:cubicBezTo>
                  <a:pt x="1457998" y="1279442"/>
                  <a:pt x="1432396" y="1341251"/>
                  <a:pt x="1386823" y="1386824"/>
                </a:cubicBezTo>
                <a:cubicBezTo>
                  <a:pt x="1341251" y="1432396"/>
                  <a:pt x="1279441" y="1457999"/>
                  <a:pt x="1214992" y="1457998"/>
                </a:cubicBezTo>
                <a:lnTo>
                  <a:pt x="243005" y="1457998"/>
                </a:lnTo>
                <a:cubicBezTo>
                  <a:pt x="178556" y="1457998"/>
                  <a:pt x="116747" y="1432396"/>
                  <a:pt x="71175" y="1386823"/>
                </a:cubicBezTo>
                <a:cubicBezTo>
                  <a:pt x="25603" y="1341251"/>
                  <a:pt x="1" y="1279441"/>
                  <a:pt x="1" y="1214992"/>
                </a:cubicBezTo>
                <a:cubicBezTo>
                  <a:pt x="1" y="890996"/>
                  <a:pt x="0" y="567001"/>
                  <a:pt x="0" y="243005"/>
                </a:cubicBezTo>
                <a:close/>
              </a:path>
            </a:pathLst>
          </a:custGeom>
          <a:solidFill>
            <a:schemeClr val="tx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751" tIns="277751" rIns="277751" bIns="277751" numCol="1" spcCol="1693" anchor="ctr" anchorCtr="0">
            <a:noAutofit/>
          </a:bodyPr>
          <a:lstStyle/>
          <a:p>
            <a:pPr algn="ctr" defTabSz="2132965">
              <a:lnSpc>
                <a:spcPct val="90000"/>
              </a:lnSpc>
              <a:spcBef>
                <a:spcPct val="0"/>
              </a:spcBef>
              <a:spcAft>
                <a:spcPct val="35000"/>
              </a:spcAft>
            </a:pPr>
            <a:br>
              <a:rPr lang="en-US" sz="4800" dirty="0">
                <a:latin typeface="+mn-ea"/>
              </a:rPr>
            </a:br>
            <a:r>
              <a:rPr lang="zh-CN" altLang="en-US" sz="1900" b="1" dirty="0">
                <a:latin typeface="+mn-ea"/>
              </a:rPr>
              <a:t>Vision</a:t>
            </a:r>
            <a:endParaRPr lang="en-US" sz="1900" b="1" dirty="0">
              <a:latin typeface="+mn-ea"/>
            </a:endParaRPr>
          </a:p>
        </p:txBody>
      </p:sp>
      <p:sp>
        <p:nvSpPr>
          <p:cNvPr id="43" name="Freeform 42"/>
          <p:cNvSpPr/>
          <p:nvPr/>
        </p:nvSpPr>
        <p:spPr>
          <a:xfrm>
            <a:off x="3436274" y="1927323"/>
            <a:ext cx="1759426" cy="1759655"/>
          </a:xfrm>
          <a:custGeom>
            <a:avLst/>
            <a:gdLst>
              <a:gd name="connsiteX0" fmla="*/ 0 w 1457998"/>
              <a:gd name="connsiteY0" fmla="*/ 243005 h 1457998"/>
              <a:gd name="connsiteX1" fmla="*/ 71175 w 1457998"/>
              <a:gd name="connsiteY1" fmla="*/ 71175 h 1457998"/>
              <a:gd name="connsiteX2" fmla="*/ 243006 w 1457998"/>
              <a:gd name="connsiteY2" fmla="*/ 1 h 1457998"/>
              <a:gd name="connsiteX3" fmla="*/ 1214993 w 1457998"/>
              <a:gd name="connsiteY3" fmla="*/ 0 h 1457998"/>
              <a:gd name="connsiteX4" fmla="*/ 1386823 w 1457998"/>
              <a:gd name="connsiteY4" fmla="*/ 71175 h 1457998"/>
              <a:gd name="connsiteX5" fmla="*/ 1457997 w 1457998"/>
              <a:gd name="connsiteY5" fmla="*/ 243006 h 1457998"/>
              <a:gd name="connsiteX6" fmla="*/ 1457998 w 1457998"/>
              <a:gd name="connsiteY6" fmla="*/ 1214993 h 1457998"/>
              <a:gd name="connsiteX7" fmla="*/ 1386823 w 1457998"/>
              <a:gd name="connsiteY7" fmla="*/ 1386824 h 1457998"/>
              <a:gd name="connsiteX8" fmla="*/ 1214992 w 1457998"/>
              <a:gd name="connsiteY8" fmla="*/ 1457998 h 1457998"/>
              <a:gd name="connsiteX9" fmla="*/ 243005 w 1457998"/>
              <a:gd name="connsiteY9" fmla="*/ 1457998 h 1457998"/>
              <a:gd name="connsiteX10" fmla="*/ 71175 w 1457998"/>
              <a:gd name="connsiteY10" fmla="*/ 1386823 h 1457998"/>
              <a:gd name="connsiteX11" fmla="*/ 1 w 1457998"/>
              <a:gd name="connsiteY11" fmla="*/ 1214992 h 1457998"/>
              <a:gd name="connsiteX12" fmla="*/ 0 w 1457998"/>
              <a:gd name="connsiteY12" fmla="*/ 243005 h 14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998" h="1457998">
                <a:moveTo>
                  <a:pt x="0" y="243005"/>
                </a:moveTo>
                <a:cubicBezTo>
                  <a:pt x="0" y="178556"/>
                  <a:pt x="25602" y="116747"/>
                  <a:pt x="71175" y="71175"/>
                </a:cubicBezTo>
                <a:cubicBezTo>
                  <a:pt x="116747" y="25603"/>
                  <a:pt x="178557" y="1"/>
                  <a:pt x="243006" y="1"/>
                </a:cubicBezTo>
                <a:lnTo>
                  <a:pt x="1214993" y="0"/>
                </a:lnTo>
                <a:cubicBezTo>
                  <a:pt x="1279442" y="0"/>
                  <a:pt x="1341251" y="25602"/>
                  <a:pt x="1386823" y="71175"/>
                </a:cubicBezTo>
                <a:cubicBezTo>
                  <a:pt x="1432395" y="116747"/>
                  <a:pt x="1457997" y="178557"/>
                  <a:pt x="1457997" y="243006"/>
                </a:cubicBezTo>
                <a:cubicBezTo>
                  <a:pt x="1457997" y="567002"/>
                  <a:pt x="1457998" y="890997"/>
                  <a:pt x="1457998" y="1214993"/>
                </a:cubicBezTo>
                <a:cubicBezTo>
                  <a:pt x="1457998" y="1279442"/>
                  <a:pt x="1432396" y="1341251"/>
                  <a:pt x="1386823" y="1386824"/>
                </a:cubicBezTo>
                <a:cubicBezTo>
                  <a:pt x="1341251" y="1432396"/>
                  <a:pt x="1279441" y="1457999"/>
                  <a:pt x="1214992" y="1457998"/>
                </a:cubicBezTo>
                <a:lnTo>
                  <a:pt x="243005" y="1457998"/>
                </a:lnTo>
                <a:cubicBezTo>
                  <a:pt x="178556" y="1457998"/>
                  <a:pt x="116747" y="1432396"/>
                  <a:pt x="71175" y="1386823"/>
                </a:cubicBezTo>
                <a:cubicBezTo>
                  <a:pt x="25603" y="1341251"/>
                  <a:pt x="1" y="1279441"/>
                  <a:pt x="1" y="1214992"/>
                </a:cubicBezTo>
                <a:cubicBezTo>
                  <a:pt x="1" y="890996"/>
                  <a:pt x="0" y="567001"/>
                  <a:pt x="0" y="243005"/>
                </a:cubicBez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751" tIns="277751" rIns="277751" bIns="277751" numCol="1" spcCol="1693" anchor="ctr" anchorCtr="0">
            <a:noAutofit/>
          </a:bodyPr>
          <a:lstStyle/>
          <a:p>
            <a:pPr algn="ctr" defTabSz="2132965">
              <a:lnSpc>
                <a:spcPct val="90000"/>
              </a:lnSpc>
              <a:spcBef>
                <a:spcPct val="0"/>
              </a:spcBef>
              <a:spcAft>
                <a:spcPct val="35000"/>
              </a:spcAft>
            </a:pPr>
            <a:br>
              <a:rPr lang="en-US" sz="4800" dirty="0">
                <a:latin typeface="+mn-ea"/>
              </a:rPr>
            </a:br>
            <a:r>
              <a:rPr lang="zh-CN" altLang="en-US" sz="1900" b="1" dirty="0">
                <a:latin typeface="+mn-ea"/>
              </a:rPr>
              <a:t>Idea</a:t>
            </a:r>
            <a:endParaRPr lang="en-US" sz="1900" dirty="0">
              <a:latin typeface="+mn-ea"/>
            </a:endParaRPr>
          </a:p>
        </p:txBody>
      </p:sp>
      <p:sp>
        <p:nvSpPr>
          <p:cNvPr id="44" name="Freeform 43"/>
          <p:cNvSpPr/>
          <p:nvPr/>
        </p:nvSpPr>
        <p:spPr>
          <a:xfrm>
            <a:off x="1368947" y="3994919"/>
            <a:ext cx="1759426" cy="1759655"/>
          </a:xfrm>
          <a:custGeom>
            <a:avLst/>
            <a:gdLst>
              <a:gd name="connsiteX0" fmla="*/ 0 w 1457998"/>
              <a:gd name="connsiteY0" fmla="*/ 243005 h 1457998"/>
              <a:gd name="connsiteX1" fmla="*/ 71175 w 1457998"/>
              <a:gd name="connsiteY1" fmla="*/ 71175 h 1457998"/>
              <a:gd name="connsiteX2" fmla="*/ 243006 w 1457998"/>
              <a:gd name="connsiteY2" fmla="*/ 1 h 1457998"/>
              <a:gd name="connsiteX3" fmla="*/ 1214993 w 1457998"/>
              <a:gd name="connsiteY3" fmla="*/ 0 h 1457998"/>
              <a:gd name="connsiteX4" fmla="*/ 1386823 w 1457998"/>
              <a:gd name="connsiteY4" fmla="*/ 71175 h 1457998"/>
              <a:gd name="connsiteX5" fmla="*/ 1457997 w 1457998"/>
              <a:gd name="connsiteY5" fmla="*/ 243006 h 1457998"/>
              <a:gd name="connsiteX6" fmla="*/ 1457998 w 1457998"/>
              <a:gd name="connsiteY6" fmla="*/ 1214993 h 1457998"/>
              <a:gd name="connsiteX7" fmla="*/ 1386823 w 1457998"/>
              <a:gd name="connsiteY7" fmla="*/ 1386824 h 1457998"/>
              <a:gd name="connsiteX8" fmla="*/ 1214992 w 1457998"/>
              <a:gd name="connsiteY8" fmla="*/ 1457998 h 1457998"/>
              <a:gd name="connsiteX9" fmla="*/ 243005 w 1457998"/>
              <a:gd name="connsiteY9" fmla="*/ 1457998 h 1457998"/>
              <a:gd name="connsiteX10" fmla="*/ 71175 w 1457998"/>
              <a:gd name="connsiteY10" fmla="*/ 1386823 h 1457998"/>
              <a:gd name="connsiteX11" fmla="*/ 1 w 1457998"/>
              <a:gd name="connsiteY11" fmla="*/ 1214992 h 1457998"/>
              <a:gd name="connsiteX12" fmla="*/ 0 w 1457998"/>
              <a:gd name="connsiteY12" fmla="*/ 243005 h 14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998" h="1457998">
                <a:moveTo>
                  <a:pt x="0" y="243005"/>
                </a:moveTo>
                <a:cubicBezTo>
                  <a:pt x="0" y="178556"/>
                  <a:pt x="25602" y="116747"/>
                  <a:pt x="71175" y="71175"/>
                </a:cubicBezTo>
                <a:cubicBezTo>
                  <a:pt x="116747" y="25603"/>
                  <a:pt x="178557" y="1"/>
                  <a:pt x="243006" y="1"/>
                </a:cubicBezTo>
                <a:lnTo>
                  <a:pt x="1214993" y="0"/>
                </a:lnTo>
                <a:cubicBezTo>
                  <a:pt x="1279442" y="0"/>
                  <a:pt x="1341251" y="25602"/>
                  <a:pt x="1386823" y="71175"/>
                </a:cubicBezTo>
                <a:cubicBezTo>
                  <a:pt x="1432395" y="116747"/>
                  <a:pt x="1457997" y="178557"/>
                  <a:pt x="1457997" y="243006"/>
                </a:cubicBezTo>
                <a:cubicBezTo>
                  <a:pt x="1457997" y="567002"/>
                  <a:pt x="1457998" y="890997"/>
                  <a:pt x="1457998" y="1214993"/>
                </a:cubicBezTo>
                <a:cubicBezTo>
                  <a:pt x="1457998" y="1279442"/>
                  <a:pt x="1432396" y="1341251"/>
                  <a:pt x="1386823" y="1386824"/>
                </a:cubicBezTo>
                <a:cubicBezTo>
                  <a:pt x="1341251" y="1432396"/>
                  <a:pt x="1279441" y="1457999"/>
                  <a:pt x="1214992" y="1457998"/>
                </a:cubicBezTo>
                <a:lnTo>
                  <a:pt x="243005" y="1457998"/>
                </a:lnTo>
                <a:cubicBezTo>
                  <a:pt x="178556" y="1457998"/>
                  <a:pt x="116747" y="1432396"/>
                  <a:pt x="71175" y="1386823"/>
                </a:cubicBezTo>
                <a:cubicBezTo>
                  <a:pt x="25603" y="1341251"/>
                  <a:pt x="1" y="1279441"/>
                  <a:pt x="1" y="1214992"/>
                </a:cubicBezTo>
                <a:cubicBezTo>
                  <a:pt x="1" y="890996"/>
                  <a:pt x="0" y="567001"/>
                  <a:pt x="0" y="243005"/>
                </a:cubicBez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751" tIns="277751" rIns="277751" bIns="277751" numCol="1" spcCol="1693" anchor="ctr" anchorCtr="0">
            <a:noAutofit/>
          </a:bodyPr>
          <a:lstStyle/>
          <a:p>
            <a:pPr algn="ctr" defTabSz="2132965">
              <a:lnSpc>
                <a:spcPct val="90000"/>
              </a:lnSpc>
              <a:spcBef>
                <a:spcPct val="0"/>
              </a:spcBef>
              <a:spcAft>
                <a:spcPct val="35000"/>
              </a:spcAft>
            </a:pPr>
            <a:br>
              <a:rPr lang="en-US" sz="4800" dirty="0">
                <a:latin typeface="+mn-ea"/>
              </a:rPr>
            </a:br>
            <a:r>
              <a:rPr lang="zh-CN" altLang="en-US" sz="1900" b="1" dirty="0">
                <a:latin typeface="+mn-ea"/>
              </a:rPr>
              <a:t>Creative</a:t>
            </a:r>
            <a:endParaRPr lang="en-US" sz="1900" dirty="0">
              <a:latin typeface="+mn-ea"/>
            </a:endParaRPr>
          </a:p>
        </p:txBody>
      </p:sp>
      <p:sp>
        <p:nvSpPr>
          <p:cNvPr id="45" name="Freeform 44"/>
          <p:cNvSpPr/>
          <p:nvPr/>
        </p:nvSpPr>
        <p:spPr>
          <a:xfrm>
            <a:off x="3436274" y="3994919"/>
            <a:ext cx="1759426" cy="1759655"/>
          </a:xfrm>
          <a:custGeom>
            <a:avLst/>
            <a:gdLst>
              <a:gd name="connsiteX0" fmla="*/ 0 w 1457998"/>
              <a:gd name="connsiteY0" fmla="*/ 243005 h 1457998"/>
              <a:gd name="connsiteX1" fmla="*/ 71175 w 1457998"/>
              <a:gd name="connsiteY1" fmla="*/ 71175 h 1457998"/>
              <a:gd name="connsiteX2" fmla="*/ 243006 w 1457998"/>
              <a:gd name="connsiteY2" fmla="*/ 1 h 1457998"/>
              <a:gd name="connsiteX3" fmla="*/ 1214993 w 1457998"/>
              <a:gd name="connsiteY3" fmla="*/ 0 h 1457998"/>
              <a:gd name="connsiteX4" fmla="*/ 1386823 w 1457998"/>
              <a:gd name="connsiteY4" fmla="*/ 71175 h 1457998"/>
              <a:gd name="connsiteX5" fmla="*/ 1457997 w 1457998"/>
              <a:gd name="connsiteY5" fmla="*/ 243006 h 1457998"/>
              <a:gd name="connsiteX6" fmla="*/ 1457998 w 1457998"/>
              <a:gd name="connsiteY6" fmla="*/ 1214993 h 1457998"/>
              <a:gd name="connsiteX7" fmla="*/ 1386823 w 1457998"/>
              <a:gd name="connsiteY7" fmla="*/ 1386824 h 1457998"/>
              <a:gd name="connsiteX8" fmla="*/ 1214992 w 1457998"/>
              <a:gd name="connsiteY8" fmla="*/ 1457998 h 1457998"/>
              <a:gd name="connsiteX9" fmla="*/ 243005 w 1457998"/>
              <a:gd name="connsiteY9" fmla="*/ 1457998 h 1457998"/>
              <a:gd name="connsiteX10" fmla="*/ 71175 w 1457998"/>
              <a:gd name="connsiteY10" fmla="*/ 1386823 h 1457998"/>
              <a:gd name="connsiteX11" fmla="*/ 1 w 1457998"/>
              <a:gd name="connsiteY11" fmla="*/ 1214992 h 1457998"/>
              <a:gd name="connsiteX12" fmla="*/ 0 w 1457998"/>
              <a:gd name="connsiteY12" fmla="*/ 243005 h 14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998" h="1457998">
                <a:moveTo>
                  <a:pt x="0" y="243005"/>
                </a:moveTo>
                <a:cubicBezTo>
                  <a:pt x="0" y="178556"/>
                  <a:pt x="25602" y="116747"/>
                  <a:pt x="71175" y="71175"/>
                </a:cubicBezTo>
                <a:cubicBezTo>
                  <a:pt x="116747" y="25603"/>
                  <a:pt x="178557" y="1"/>
                  <a:pt x="243006" y="1"/>
                </a:cubicBezTo>
                <a:lnTo>
                  <a:pt x="1214993" y="0"/>
                </a:lnTo>
                <a:cubicBezTo>
                  <a:pt x="1279442" y="0"/>
                  <a:pt x="1341251" y="25602"/>
                  <a:pt x="1386823" y="71175"/>
                </a:cubicBezTo>
                <a:cubicBezTo>
                  <a:pt x="1432395" y="116747"/>
                  <a:pt x="1457997" y="178557"/>
                  <a:pt x="1457997" y="243006"/>
                </a:cubicBezTo>
                <a:cubicBezTo>
                  <a:pt x="1457997" y="567002"/>
                  <a:pt x="1457998" y="890997"/>
                  <a:pt x="1457998" y="1214993"/>
                </a:cubicBezTo>
                <a:cubicBezTo>
                  <a:pt x="1457998" y="1279442"/>
                  <a:pt x="1432396" y="1341251"/>
                  <a:pt x="1386823" y="1386824"/>
                </a:cubicBezTo>
                <a:cubicBezTo>
                  <a:pt x="1341251" y="1432396"/>
                  <a:pt x="1279441" y="1457999"/>
                  <a:pt x="1214992" y="1457998"/>
                </a:cubicBezTo>
                <a:lnTo>
                  <a:pt x="243005" y="1457998"/>
                </a:lnTo>
                <a:cubicBezTo>
                  <a:pt x="178556" y="1457998"/>
                  <a:pt x="116747" y="1432396"/>
                  <a:pt x="71175" y="1386823"/>
                </a:cubicBezTo>
                <a:cubicBezTo>
                  <a:pt x="25603" y="1341251"/>
                  <a:pt x="1" y="1279441"/>
                  <a:pt x="1" y="1214992"/>
                </a:cubicBezTo>
                <a:cubicBezTo>
                  <a:pt x="1" y="890996"/>
                  <a:pt x="0" y="567001"/>
                  <a:pt x="0" y="243005"/>
                </a:cubicBezTo>
                <a:close/>
              </a:path>
            </a:pathLst>
          </a:cu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751" tIns="277751" rIns="277751" bIns="277751" numCol="1" spcCol="1693" anchor="ctr" anchorCtr="0">
            <a:noAutofit/>
          </a:bodyPr>
          <a:lstStyle/>
          <a:p>
            <a:pPr algn="ctr" defTabSz="2132965">
              <a:lnSpc>
                <a:spcPct val="90000"/>
              </a:lnSpc>
              <a:spcBef>
                <a:spcPct val="0"/>
              </a:spcBef>
              <a:spcAft>
                <a:spcPct val="35000"/>
              </a:spcAft>
            </a:pPr>
            <a:br>
              <a:rPr lang="en-US" sz="4800" dirty="0">
                <a:latin typeface="+mn-ea"/>
              </a:rPr>
            </a:br>
            <a:r>
              <a:rPr lang="zh-CN" altLang="en-US" sz="1900" b="1" dirty="0">
                <a:latin typeface="+mn-ea"/>
              </a:rPr>
              <a:t>Time</a:t>
            </a:r>
            <a:endParaRPr lang="en-US" sz="1900" b="1" dirty="0">
              <a:latin typeface="+mn-ea"/>
            </a:endParaRPr>
          </a:p>
        </p:txBody>
      </p:sp>
      <p:grpSp>
        <p:nvGrpSpPr>
          <p:cNvPr id="62" name="Group 61"/>
          <p:cNvGrpSpPr/>
          <p:nvPr/>
        </p:nvGrpSpPr>
        <p:grpSpPr>
          <a:xfrm>
            <a:off x="6027394" y="5075241"/>
            <a:ext cx="4983765" cy="1223261"/>
            <a:chOff x="4033795" y="1000568"/>
            <a:chExt cx="3738310" cy="917446"/>
          </a:xfrm>
        </p:grpSpPr>
        <p:grpSp>
          <p:nvGrpSpPr>
            <p:cNvPr id="63" name="Group 29"/>
            <p:cNvGrpSpPr/>
            <p:nvPr/>
          </p:nvGrpSpPr>
          <p:grpSpPr>
            <a:xfrm>
              <a:off x="4399178" y="1000568"/>
              <a:ext cx="3372927" cy="917446"/>
              <a:chOff x="798970" y="1689403"/>
              <a:chExt cx="1860430" cy="917446"/>
            </a:xfrm>
          </p:grpSpPr>
          <p:sp>
            <p:nvSpPr>
              <p:cNvPr id="65"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3"/>
                    </a:solidFill>
                    <a:latin typeface="+mn-ea"/>
                  </a:rPr>
                  <a:t>Add subtitle</a:t>
                </a:r>
                <a:r>
                  <a:rPr lang="en-US" sz="2100" dirty="0">
                    <a:solidFill>
                      <a:schemeClr val="accent3"/>
                    </a:solidFill>
                    <a:latin typeface="+mn-ea"/>
                  </a:rPr>
                  <a:t> 04</a:t>
                </a:r>
              </a:p>
            </p:txBody>
          </p:sp>
          <p:sp>
            <p:nvSpPr>
              <p:cNvPr id="66" name="Text Placeholder 3"/>
              <p:cNvSpPr txBox="1"/>
              <p:nvPr/>
            </p:nvSpPr>
            <p:spPr>
              <a:xfrm>
                <a:off x="798970" y="2114406"/>
                <a:ext cx="186043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300" dirty="0">
                  <a:solidFill>
                    <a:schemeClr val="tx1">
                      <a:lumMod val="50000"/>
                      <a:lumOff val="50000"/>
                    </a:schemeClr>
                  </a:solidFill>
                  <a:latin typeface="+mn-ea"/>
                </a:endParaRPr>
              </a:p>
              <a:p>
                <a:pPr algn="l" defTabSz="1218565">
                  <a:spcBef>
                    <a:spcPct val="20000"/>
                  </a:spcBef>
                  <a:defRPr/>
                </a:pPr>
                <a:r>
                  <a:rPr lang="en-US" sz="1300" dirty="0">
                    <a:solidFill>
                      <a:schemeClr val="tx1">
                        <a:lumMod val="50000"/>
                        <a:lumOff val="50000"/>
                      </a:schemeClr>
                    </a:solidFill>
                    <a:latin typeface="+mn-ea"/>
                  </a:rPr>
                  <a:t> </a:t>
                </a:r>
                <a:endParaRPr lang="en-US" sz="1300" dirty="0">
                  <a:solidFill>
                    <a:schemeClr val="tx1">
                      <a:lumMod val="65000"/>
                      <a:lumOff val="35000"/>
                    </a:schemeClr>
                  </a:solidFill>
                  <a:latin typeface="+mn-ea"/>
                </a:endParaRPr>
              </a:p>
            </p:txBody>
          </p:sp>
        </p:grpSp>
        <p:sp>
          <p:nvSpPr>
            <p:cNvPr id="64" name="Rectangle 63"/>
            <p:cNvSpPr/>
            <p:nvPr/>
          </p:nvSpPr>
          <p:spPr>
            <a:xfrm>
              <a:off x="4033795" y="1236031"/>
              <a:ext cx="49" cy="427040"/>
            </a:xfrm>
            <a:prstGeom prst="rect">
              <a:avLst/>
            </a:prstGeom>
          </p:spPr>
          <p:txBody>
            <a:bodyPr wrap="none" lIns="0" tIns="0" rIns="0" bIns="0">
              <a:spAutoFit/>
            </a:bodyPr>
            <a:lstStyle/>
            <a:p>
              <a:endParaRPr lang="en-US" sz="3700" dirty="0">
                <a:solidFill>
                  <a:schemeClr val="accent3"/>
                </a:solidFill>
                <a:latin typeface="+mn-ea"/>
              </a:endParaRPr>
            </a:p>
          </p:txBody>
        </p:sp>
      </p:grpSp>
      <p:grpSp>
        <p:nvGrpSpPr>
          <p:cNvPr id="67" name="Group 66"/>
          <p:cNvGrpSpPr/>
          <p:nvPr/>
        </p:nvGrpSpPr>
        <p:grpSpPr>
          <a:xfrm>
            <a:off x="6027394" y="1648185"/>
            <a:ext cx="4983765" cy="1158965"/>
            <a:chOff x="4033795" y="1000568"/>
            <a:chExt cx="3738310" cy="869224"/>
          </a:xfrm>
        </p:grpSpPr>
        <p:grpSp>
          <p:nvGrpSpPr>
            <p:cNvPr id="68" name="Group 29"/>
            <p:cNvGrpSpPr/>
            <p:nvPr/>
          </p:nvGrpSpPr>
          <p:grpSpPr>
            <a:xfrm>
              <a:off x="4399178" y="1000568"/>
              <a:ext cx="3372927" cy="869224"/>
              <a:chOff x="798970" y="1689403"/>
              <a:chExt cx="1860430" cy="869224"/>
            </a:xfrm>
          </p:grpSpPr>
          <p:sp>
            <p:nvSpPr>
              <p:cNvPr id="70"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tx2">
                        <a:lumMod val="75000"/>
                      </a:schemeClr>
                    </a:solidFill>
                    <a:latin typeface="+mn-ea"/>
                  </a:rPr>
                  <a:t>Add subtitle</a:t>
                </a:r>
                <a:r>
                  <a:rPr lang="en-US" sz="2100" dirty="0">
                    <a:solidFill>
                      <a:schemeClr val="tx2">
                        <a:lumMod val="75000"/>
                      </a:schemeClr>
                    </a:solidFill>
                    <a:latin typeface="+mn-ea"/>
                  </a:rPr>
                  <a:t> 01</a:t>
                </a:r>
              </a:p>
            </p:txBody>
          </p:sp>
          <p:sp>
            <p:nvSpPr>
              <p:cNvPr id="71" name="Text Placeholder 3"/>
              <p:cNvSpPr txBox="1"/>
              <p:nvPr/>
            </p:nvSpPr>
            <p:spPr>
              <a:xfrm>
                <a:off x="798970" y="2066184"/>
                <a:ext cx="186043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300" dirty="0">
                  <a:solidFill>
                    <a:schemeClr val="tx1">
                      <a:lumMod val="50000"/>
                      <a:lumOff val="50000"/>
                    </a:schemeClr>
                  </a:solidFill>
                  <a:latin typeface="+mn-ea"/>
                </a:endParaRPr>
              </a:p>
              <a:p>
                <a:pPr algn="l" defTabSz="1218565">
                  <a:spcBef>
                    <a:spcPct val="20000"/>
                  </a:spcBef>
                  <a:defRPr/>
                </a:pPr>
                <a:r>
                  <a:rPr lang="en-US" sz="1300" dirty="0">
                    <a:solidFill>
                      <a:schemeClr val="tx1">
                        <a:lumMod val="50000"/>
                        <a:lumOff val="50000"/>
                      </a:schemeClr>
                    </a:solidFill>
                    <a:latin typeface="+mn-ea"/>
                  </a:rPr>
                  <a:t> </a:t>
                </a:r>
                <a:endParaRPr lang="en-US" sz="1300" dirty="0">
                  <a:solidFill>
                    <a:schemeClr val="tx1">
                      <a:lumMod val="65000"/>
                      <a:lumOff val="35000"/>
                    </a:schemeClr>
                  </a:solidFill>
                  <a:latin typeface="+mn-ea"/>
                </a:endParaRPr>
              </a:p>
            </p:txBody>
          </p:sp>
        </p:grpSp>
        <p:sp>
          <p:nvSpPr>
            <p:cNvPr id="69" name="Rectangle 68"/>
            <p:cNvSpPr/>
            <p:nvPr/>
          </p:nvSpPr>
          <p:spPr>
            <a:xfrm>
              <a:off x="4033795" y="1236031"/>
              <a:ext cx="49" cy="427040"/>
            </a:xfrm>
            <a:prstGeom prst="rect">
              <a:avLst/>
            </a:prstGeom>
          </p:spPr>
          <p:txBody>
            <a:bodyPr wrap="none" lIns="0" tIns="0" rIns="0" bIns="0">
              <a:spAutoFit/>
            </a:bodyPr>
            <a:lstStyle/>
            <a:p>
              <a:endParaRPr lang="en-US" sz="3700" dirty="0">
                <a:solidFill>
                  <a:schemeClr val="tx2">
                    <a:lumMod val="75000"/>
                  </a:schemeClr>
                </a:solidFill>
                <a:latin typeface="+mn-ea"/>
              </a:endParaRPr>
            </a:p>
          </p:txBody>
        </p:sp>
      </p:grpSp>
      <p:grpSp>
        <p:nvGrpSpPr>
          <p:cNvPr id="72" name="Group 71"/>
          <p:cNvGrpSpPr/>
          <p:nvPr/>
        </p:nvGrpSpPr>
        <p:grpSpPr>
          <a:xfrm>
            <a:off x="6027394" y="2790540"/>
            <a:ext cx="4983765" cy="1158962"/>
            <a:chOff x="4033795" y="1822859"/>
            <a:chExt cx="3738310" cy="869221"/>
          </a:xfrm>
        </p:grpSpPr>
        <p:grpSp>
          <p:nvGrpSpPr>
            <p:cNvPr id="73" name="Group 29"/>
            <p:cNvGrpSpPr/>
            <p:nvPr/>
          </p:nvGrpSpPr>
          <p:grpSpPr>
            <a:xfrm>
              <a:off x="4399178" y="1822859"/>
              <a:ext cx="3372927" cy="869221"/>
              <a:chOff x="798970" y="1689403"/>
              <a:chExt cx="1860430" cy="869221"/>
            </a:xfrm>
          </p:grpSpPr>
          <p:sp>
            <p:nvSpPr>
              <p:cNvPr id="75"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4"/>
                    </a:solidFill>
                    <a:latin typeface="+mn-ea"/>
                  </a:rPr>
                  <a:t>Add subtitle</a:t>
                </a:r>
                <a:r>
                  <a:rPr lang="en-US" sz="2100" dirty="0">
                    <a:solidFill>
                      <a:schemeClr val="accent4"/>
                    </a:solidFill>
                    <a:latin typeface="+mn-ea"/>
                  </a:rPr>
                  <a:t> 02</a:t>
                </a:r>
              </a:p>
            </p:txBody>
          </p:sp>
          <p:sp>
            <p:nvSpPr>
              <p:cNvPr id="77" name="Text Placeholder 3"/>
              <p:cNvSpPr txBox="1"/>
              <p:nvPr/>
            </p:nvSpPr>
            <p:spPr>
              <a:xfrm>
                <a:off x="798970" y="2066181"/>
                <a:ext cx="186043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300" dirty="0">
                  <a:solidFill>
                    <a:schemeClr val="tx1">
                      <a:lumMod val="50000"/>
                      <a:lumOff val="50000"/>
                    </a:schemeClr>
                  </a:solidFill>
                  <a:latin typeface="+mn-ea"/>
                </a:endParaRPr>
              </a:p>
              <a:p>
                <a:pPr algn="l" defTabSz="1218565">
                  <a:spcBef>
                    <a:spcPct val="20000"/>
                  </a:spcBef>
                  <a:defRPr/>
                </a:pPr>
                <a:r>
                  <a:rPr lang="en-US" sz="1300" dirty="0">
                    <a:solidFill>
                      <a:schemeClr val="tx1">
                        <a:lumMod val="50000"/>
                        <a:lumOff val="50000"/>
                      </a:schemeClr>
                    </a:solidFill>
                    <a:latin typeface="+mn-ea"/>
                  </a:rPr>
                  <a:t> </a:t>
                </a:r>
                <a:endParaRPr lang="en-US" sz="1300" dirty="0">
                  <a:solidFill>
                    <a:schemeClr val="tx1">
                      <a:lumMod val="65000"/>
                      <a:lumOff val="35000"/>
                    </a:schemeClr>
                  </a:solidFill>
                  <a:latin typeface="+mn-ea"/>
                </a:endParaRPr>
              </a:p>
            </p:txBody>
          </p:sp>
        </p:grpSp>
        <p:sp>
          <p:nvSpPr>
            <p:cNvPr id="74" name="Rectangle 73"/>
            <p:cNvSpPr/>
            <p:nvPr/>
          </p:nvSpPr>
          <p:spPr>
            <a:xfrm>
              <a:off x="4033795" y="2058322"/>
              <a:ext cx="49" cy="427040"/>
            </a:xfrm>
            <a:prstGeom prst="rect">
              <a:avLst/>
            </a:prstGeom>
          </p:spPr>
          <p:txBody>
            <a:bodyPr wrap="none" lIns="0" tIns="0" rIns="0" bIns="0">
              <a:spAutoFit/>
            </a:bodyPr>
            <a:lstStyle/>
            <a:p>
              <a:endParaRPr lang="en-US" sz="3700" dirty="0">
                <a:solidFill>
                  <a:schemeClr val="bg2"/>
                </a:solidFill>
                <a:latin typeface="+mn-ea"/>
              </a:endParaRPr>
            </a:p>
          </p:txBody>
        </p:sp>
      </p:grpSp>
      <p:grpSp>
        <p:nvGrpSpPr>
          <p:cNvPr id="78" name="Group 77"/>
          <p:cNvGrpSpPr/>
          <p:nvPr/>
        </p:nvGrpSpPr>
        <p:grpSpPr>
          <a:xfrm>
            <a:off x="6027395" y="3932890"/>
            <a:ext cx="4983763" cy="1191112"/>
            <a:chOff x="4033795" y="1822859"/>
            <a:chExt cx="3738309" cy="893334"/>
          </a:xfrm>
        </p:grpSpPr>
        <p:grpSp>
          <p:nvGrpSpPr>
            <p:cNvPr id="79" name="Group 29"/>
            <p:cNvGrpSpPr/>
            <p:nvPr/>
          </p:nvGrpSpPr>
          <p:grpSpPr>
            <a:xfrm>
              <a:off x="4399178" y="1822859"/>
              <a:ext cx="3372926" cy="893334"/>
              <a:chOff x="798970" y="1689403"/>
              <a:chExt cx="1860430" cy="893334"/>
            </a:xfrm>
          </p:grpSpPr>
          <p:sp>
            <p:nvSpPr>
              <p:cNvPr id="81"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1"/>
                    </a:solidFill>
                    <a:latin typeface="+mn-ea"/>
                  </a:rPr>
                  <a:t>Add subtitle</a:t>
                </a:r>
                <a:r>
                  <a:rPr lang="en-US" sz="2100" dirty="0">
                    <a:solidFill>
                      <a:schemeClr val="accent1"/>
                    </a:solidFill>
                    <a:latin typeface="+mn-ea"/>
                  </a:rPr>
                  <a:t> 03</a:t>
                </a:r>
              </a:p>
            </p:txBody>
          </p:sp>
          <p:sp>
            <p:nvSpPr>
              <p:cNvPr id="82" name="Text Placeholder 3"/>
              <p:cNvSpPr txBox="1"/>
              <p:nvPr/>
            </p:nvSpPr>
            <p:spPr>
              <a:xfrm>
                <a:off x="798970" y="2090294"/>
                <a:ext cx="186043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300" dirty="0">
                  <a:solidFill>
                    <a:schemeClr val="tx1">
                      <a:lumMod val="50000"/>
                      <a:lumOff val="50000"/>
                    </a:schemeClr>
                  </a:solidFill>
                  <a:latin typeface="+mn-ea"/>
                </a:endParaRPr>
              </a:p>
              <a:p>
                <a:pPr algn="l" defTabSz="1218565">
                  <a:spcBef>
                    <a:spcPct val="20000"/>
                  </a:spcBef>
                  <a:defRPr/>
                </a:pPr>
                <a:r>
                  <a:rPr lang="en-US" sz="1300" dirty="0">
                    <a:solidFill>
                      <a:schemeClr val="tx1">
                        <a:lumMod val="50000"/>
                        <a:lumOff val="50000"/>
                      </a:schemeClr>
                    </a:solidFill>
                    <a:latin typeface="+mn-ea"/>
                  </a:rPr>
                  <a:t> </a:t>
                </a:r>
                <a:endParaRPr lang="en-US" sz="1300" dirty="0">
                  <a:solidFill>
                    <a:schemeClr val="tx1">
                      <a:lumMod val="65000"/>
                      <a:lumOff val="35000"/>
                    </a:schemeClr>
                  </a:solidFill>
                  <a:latin typeface="+mn-ea"/>
                </a:endParaRPr>
              </a:p>
            </p:txBody>
          </p:sp>
        </p:grpSp>
        <p:sp>
          <p:nvSpPr>
            <p:cNvPr id="80" name="Rectangle 79"/>
            <p:cNvSpPr/>
            <p:nvPr/>
          </p:nvSpPr>
          <p:spPr>
            <a:xfrm>
              <a:off x="4033795" y="2058322"/>
              <a:ext cx="49" cy="427040"/>
            </a:xfrm>
            <a:prstGeom prst="rect">
              <a:avLst/>
            </a:prstGeom>
          </p:spPr>
          <p:txBody>
            <a:bodyPr wrap="none" lIns="0" tIns="0" rIns="0" bIns="0">
              <a:spAutoFit/>
            </a:bodyPr>
            <a:lstStyle/>
            <a:p>
              <a:endParaRPr lang="en-US" sz="3700" dirty="0">
                <a:solidFill>
                  <a:schemeClr val="accent1"/>
                </a:solidFill>
                <a:latin typeface="+mn-ea"/>
              </a:endParaRPr>
            </a:p>
          </p:txBody>
        </p:sp>
      </p:grpSp>
      <p:sp>
        <p:nvSpPr>
          <p:cNvPr id="30" name="Freeform 143"/>
          <p:cNvSpPr>
            <a:spLocks noEditPoints="1"/>
          </p:cNvSpPr>
          <p:nvPr/>
        </p:nvSpPr>
        <p:spPr bwMode="auto">
          <a:xfrm>
            <a:off x="2007391" y="4505998"/>
            <a:ext cx="482537" cy="444500"/>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31" name="Freeform 92"/>
          <p:cNvSpPr>
            <a:spLocks noEditPoints="1"/>
          </p:cNvSpPr>
          <p:nvPr/>
        </p:nvSpPr>
        <p:spPr bwMode="auto">
          <a:xfrm>
            <a:off x="4088473" y="2409290"/>
            <a:ext cx="455025" cy="463551"/>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32" name="组合 31"/>
          <p:cNvGrpSpPr/>
          <p:nvPr/>
        </p:nvGrpSpPr>
        <p:grpSpPr>
          <a:xfrm>
            <a:off x="4102231" y="4532184"/>
            <a:ext cx="427511" cy="400051"/>
            <a:chOff x="6661150" y="233363"/>
            <a:chExt cx="320675" cy="300038"/>
          </a:xfrm>
          <a:solidFill>
            <a:schemeClr val="bg1"/>
          </a:solidFill>
        </p:grpSpPr>
        <p:sp>
          <p:nvSpPr>
            <p:cNvPr id="33"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4"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5"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6"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37" name="Freeform 140"/>
          <p:cNvSpPr>
            <a:spLocks noEditPoints="1"/>
          </p:cNvSpPr>
          <p:nvPr/>
        </p:nvSpPr>
        <p:spPr bwMode="auto">
          <a:xfrm>
            <a:off x="2021402" y="2379548"/>
            <a:ext cx="474458" cy="474520"/>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38" name="组合 37"/>
          <p:cNvGrpSpPr/>
          <p:nvPr/>
        </p:nvGrpSpPr>
        <p:grpSpPr>
          <a:xfrm>
            <a:off x="5961207" y="1755411"/>
            <a:ext cx="402121" cy="401104"/>
            <a:chOff x="-959970" y="1422605"/>
            <a:chExt cx="596900" cy="595313"/>
          </a:xfrm>
        </p:grpSpPr>
        <p:sp>
          <p:nvSpPr>
            <p:cNvPr id="39" name="Oval 77"/>
            <p:cNvSpPr>
              <a:spLocks noChangeArrowheads="1"/>
            </p:cNvSpPr>
            <p:nvPr/>
          </p:nvSpPr>
          <p:spPr bwMode="auto">
            <a:xfrm>
              <a:off x="-959970" y="1422605"/>
              <a:ext cx="596900" cy="595313"/>
            </a:xfrm>
            <a:prstGeom prst="ellipse">
              <a:avLst/>
            </a:prstGeom>
            <a:solidFill>
              <a:schemeClr val="tx2">
                <a:lumMod val="75000"/>
              </a:schemeClr>
            </a:solidFill>
            <a:ln>
              <a:noFill/>
            </a:ln>
          </p:spPr>
          <p:txBody>
            <a:bodyPr vert="horz" wrap="square" lIns="91440" tIns="45720" rIns="91440" bIns="45720" numCol="1" anchor="t" anchorCtr="0" compatLnSpc="1"/>
            <a:lstStyle/>
            <a:p>
              <a:endParaRPr lang="en-US">
                <a:latin typeface="+mn-ea"/>
              </a:endParaRPr>
            </a:p>
          </p:txBody>
        </p:sp>
        <p:sp>
          <p:nvSpPr>
            <p:cNvPr id="40"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46" name="组合 45"/>
          <p:cNvGrpSpPr/>
          <p:nvPr/>
        </p:nvGrpSpPr>
        <p:grpSpPr>
          <a:xfrm>
            <a:off x="5958534" y="2875937"/>
            <a:ext cx="402121" cy="401104"/>
            <a:chOff x="-959970" y="1422605"/>
            <a:chExt cx="596900" cy="595313"/>
          </a:xfrm>
        </p:grpSpPr>
        <p:sp>
          <p:nvSpPr>
            <p:cNvPr id="47" name="Oval 77"/>
            <p:cNvSpPr>
              <a:spLocks noChangeArrowheads="1"/>
            </p:cNvSpPr>
            <p:nvPr/>
          </p:nvSpPr>
          <p:spPr bwMode="auto">
            <a:xfrm>
              <a:off x="-959970" y="1422605"/>
              <a:ext cx="596900" cy="595313"/>
            </a:xfrm>
            <a:prstGeom prst="ellipse">
              <a:avLst/>
            </a:prstGeom>
            <a:solidFill>
              <a:schemeClr val="accent4"/>
            </a:solidFill>
            <a:ln>
              <a:noFill/>
            </a:ln>
          </p:spPr>
          <p:txBody>
            <a:bodyPr vert="horz" wrap="square" lIns="91440" tIns="45720" rIns="91440" bIns="45720" numCol="1" anchor="t" anchorCtr="0" compatLnSpc="1"/>
            <a:lstStyle/>
            <a:p>
              <a:endParaRPr lang="en-US">
                <a:latin typeface="+mn-ea"/>
              </a:endParaRPr>
            </a:p>
          </p:txBody>
        </p:sp>
        <p:sp>
          <p:nvSpPr>
            <p:cNvPr id="48"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49" name="组合 48"/>
          <p:cNvGrpSpPr/>
          <p:nvPr/>
        </p:nvGrpSpPr>
        <p:grpSpPr>
          <a:xfrm>
            <a:off x="5958534" y="3996464"/>
            <a:ext cx="402121" cy="401104"/>
            <a:chOff x="-959970" y="1422605"/>
            <a:chExt cx="596900" cy="595313"/>
          </a:xfrm>
        </p:grpSpPr>
        <p:sp>
          <p:nvSpPr>
            <p:cNvPr id="50" name="Oval 77"/>
            <p:cNvSpPr>
              <a:spLocks noChangeArrowheads="1"/>
            </p:cNvSpPr>
            <p:nvPr/>
          </p:nvSpPr>
          <p:spPr bwMode="auto">
            <a:xfrm>
              <a:off x="-959970" y="1422605"/>
              <a:ext cx="596900" cy="595313"/>
            </a:xfrm>
            <a:prstGeom prst="ellipse">
              <a:avLst/>
            </a:prstGeom>
            <a:solidFill>
              <a:schemeClr val="accent1"/>
            </a:solidFill>
            <a:ln>
              <a:noFill/>
            </a:ln>
          </p:spPr>
          <p:txBody>
            <a:bodyPr vert="horz" wrap="square" lIns="91440" tIns="45720" rIns="91440" bIns="45720" numCol="1" anchor="t" anchorCtr="0" compatLnSpc="1"/>
            <a:lstStyle/>
            <a:p>
              <a:endParaRPr lang="en-US">
                <a:latin typeface="+mn-ea"/>
              </a:endParaRPr>
            </a:p>
          </p:txBody>
        </p:sp>
        <p:sp>
          <p:nvSpPr>
            <p:cNvPr id="51"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52" name="组合 51"/>
          <p:cNvGrpSpPr/>
          <p:nvPr/>
        </p:nvGrpSpPr>
        <p:grpSpPr>
          <a:xfrm>
            <a:off x="5958534" y="5150403"/>
            <a:ext cx="402121" cy="401104"/>
            <a:chOff x="-959970" y="1422605"/>
            <a:chExt cx="596900" cy="595313"/>
          </a:xfrm>
        </p:grpSpPr>
        <p:sp>
          <p:nvSpPr>
            <p:cNvPr id="53" name="Oval 77"/>
            <p:cNvSpPr>
              <a:spLocks noChangeArrowheads="1"/>
            </p:cNvSpPr>
            <p:nvPr/>
          </p:nvSpPr>
          <p:spPr bwMode="auto">
            <a:xfrm>
              <a:off x="-959970" y="1422605"/>
              <a:ext cx="596900" cy="595313"/>
            </a:xfrm>
            <a:prstGeom prst="ellipse">
              <a:avLst/>
            </a:prstGeom>
            <a:solidFill>
              <a:schemeClr val="accent3"/>
            </a:solidFill>
            <a:ln>
              <a:noFill/>
            </a:ln>
          </p:spPr>
          <p:txBody>
            <a:bodyPr vert="horz" wrap="square" lIns="91440" tIns="45720" rIns="91440" bIns="45720" numCol="1" anchor="t" anchorCtr="0" compatLnSpc="1"/>
            <a:lstStyle/>
            <a:p>
              <a:endParaRPr lang="en-US">
                <a:latin typeface="+mn-ea"/>
              </a:endParaRPr>
            </a:p>
          </p:txBody>
        </p:sp>
        <p:sp>
          <p:nvSpPr>
            <p:cNvPr id="54"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Title bar</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strips(downLeft)">
                                      <p:cBhvr>
                                        <p:cTn id="7" dur="500"/>
                                        <p:tgtEl>
                                          <p:spTgt spid="41"/>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p:cTn id="16" dur="500" fill="hold"/>
                                        <p:tgtEl>
                                          <p:spTgt spid="43"/>
                                        </p:tgtEl>
                                        <p:attrNameLst>
                                          <p:attrName>ppt_w</p:attrName>
                                        </p:attrNameLst>
                                      </p:cBhvr>
                                      <p:tavLst>
                                        <p:tav tm="0">
                                          <p:val>
                                            <p:fltVal val="0"/>
                                          </p:val>
                                        </p:tav>
                                        <p:tav tm="100000">
                                          <p:val>
                                            <p:strVal val="#ppt_w"/>
                                          </p:val>
                                        </p:tav>
                                      </p:tavLst>
                                    </p:anim>
                                    <p:anim calcmode="lin" valueType="num">
                                      <p:cBhvr>
                                        <p:cTn id="17" dur="500" fill="hold"/>
                                        <p:tgtEl>
                                          <p:spTgt spid="43"/>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fltVal val="0"/>
                                          </p:val>
                                        </p:tav>
                                        <p:tav tm="100000">
                                          <p:val>
                                            <p:strVal val="#ppt_w"/>
                                          </p:val>
                                        </p:tav>
                                      </p:tavLst>
                                    </p:anim>
                                    <p:anim calcmode="lin" valueType="num">
                                      <p:cBhvr>
                                        <p:cTn id="22" dur="500" fill="hold"/>
                                        <p:tgtEl>
                                          <p:spTgt spid="44"/>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p:cTn id="26" dur="500" fill="hold"/>
                                        <p:tgtEl>
                                          <p:spTgt spid="45"/>
                                        </p:tgtEl>
                                        <p:attrNameLst>
                                          <p:attrName>ppt_w</p:attrName>
                                        </p:attrNameLst>
                                      </p:cBhvr>
                                      <p:tavLst>
                                        <p:tav tm="0">
                                          <p:val>
                                            <p:fltVal val="0"/>
                                          </p:val>
                                        </p:tav>
                                        <p:tav tm="100000">
                                          <p:val>
                                            <p:strVal val="#ppt_w"/>
                                          </p:val>
                                        </p:tav>
                                      </p:tavLst>
                                    </p:anim>
                                    <p:anim calcmode="lin" valueType="num">
                                      <p:cBhvr>
                                        <p:cTn id="27" dur="500" fill="hold"/>
                                        <p:tgtEl>
                                          <p:spTgt spid="45"/>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 presetClass="entr" presetSubtype="2" accel="50000" decel="50000" fill="hold" nodeType="after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additive="base">
                                        <p:cTn id="31" dur="500" fill="hold"/>
                                        <p:tgtEl>
                                          <p:spTgt spid="67"/>
                                        </p:tgtEl>
                                        <p:attrNameLst>
                                          <p:attrName>ppt_x</p:attrName>
                                        </p:attrNameLst>
                                      </p:cBhvr>
                                      <p:tavLst>
                                        <p:tav tm="0">
                                          <p:val>
                                            <p:strVal val="1+#ppt_w/2"/>
                                          </p:val>
                                        </p:tav>
                                        <p:tav tm="100000">
                                          <p:val>
                                            <p:strVal val="#ppt_x"/>
                                          </p:val>
                                        </p:tav>
                                      </p:tavLst>
                                    </p:anim>
                                    <p:anim calcmode="lin" valueType="num">
                                      <p:cBhvr additive="base">
                                        <p:cTn id="32" dur="500" fill="hold"/>
                                        <p:tgtEl>
                                          <p:spTgt spid="67"/>
                                        </p:tgtEl>
                                        <p:attrNameLst>
                                          <p:attrName>ppt_y</p:attrName>
                                        </p:attrNameLst>
                                      </p:cBhvr>
                                      <p:tavLst>
                                        <p:tav tm="0">
                                          <p:val>
                                            <p:strVal val="#ppt_y"/>
                                          </p:val>
                                        </p:tav>
                                        <p:tav tm="100000">
                                          <p:val>
                                            <p:strVal val="#ppt_y"/>
                                          </p:val>
                                        </p:tav>
                                      </p:tavLst>
                                    </p:anim>
                                  </p:childTnLst>
                                </p:cTn>
                              </p:par>
                              <p:par>
                                <p:cTn id="33" presetID="2" presetClass="entr" presetSubtype="8" accel="50000" decel="5000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0-#ppt_w/2"/>
                                          </p:val>
                                        </p:tav>
                                        <p:tav tm="100000">
                                          <p:val>
                                            <p:strVal val="#ppt_x"/>
                                          </p:val>
                                        </p:tav>
                                      </p:tavLst>
                                    </p:anim>
                                    <p:anim calcmode="lin" valueType="num">
                                      <p:cBhvr additive="base">
                                        <p:cTn id="36" dur="500" fill="hold"/>
                                        <p:tgtEl>
                                          <p:spTgt spid="38"/>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2" presetClass="entr" presetSubtype="2" accel="50000" decel="50000" fill="hold" nodeType="afterEffect">
                                  <p:stCondLst>
                                    <p:cond delay="0"/>
                                  </p:stCondLst>
                                  <p:childTnLst>
                                    <p:set>
                                      <p:cBhvr>
                                        <p:cTn id="39" dur="1" fill="hold">
                                          <p:stCondLst>
                                            <p:cond delay="0"/>
                                          </p:stCondLst>
                                        </p:cTn>
                                        <p:tgtEl>
                                          <p:spTgt spid="72"/>
                                        </p:tgtEl>
                                        <p:attrNameLst>
                                          <p:attrName>style.visibility</p:attrName>
                                        </p:attrNameLst>
                                      </p:cBhvr>
                                      <p:to>
                                        <p:strVal val="visible"/>
                                      </p:to>
                                    </p:set>
                                    <p:anim calcmode="lin" valueType="num">
                                      <p:cBhvr additive="base">
                                        <p:cTn id="40" dur="500" fill="hold"/>
                                        <p:tgtEl>
                                          <p:spTgt spid="72"/>
                                        </p:tgtEl>
                                        <p:attrNameLst>
                                          <p:attrName>ppt_x</p:attrName>
                                        </p:attrNameLst>
                                      </p:cBhvr>
                                      <p:tavLst>
                                        <p:tav tm="0">
                                          <p:val>
                                            <p:strVal val="1+#ppt_w/2"/>
                                          </p:val>
                                        </p:tav>
                                        <p:tav tm="100000">
                                          <p:val>
                                            <p:strVal val="#ppt_x"/>
                                          </p:val>
                                        </p:tav>
                                      </p:tavLst>
                                    </p:anim>
                                    <p:anim calcmode="lin" valueType="num">
                                      <p:cBhvr additive="base">
                                        <p:cTn id="41" dur="500" fill="hold"/>
                                        <p:tgtEl>
                                          <p:spTgt spid="72"/>
                                        </p:tgtEl>
                                        <p:attrNameLst>
                                          <p:attrName>ppt_y</p:attrName>
                                        </p:attrNameLst>
                                      </p:cBhvr>
                                      <p:tavLst>
                                        <p:tav tm="0">
                                          <p:val>
                                            <p:strVal val="#ppt_y"/>
                                          </p:val>
                                        </p:tav>
                                        <p:tav tm="100000">
                                          <p:val>
                                            <p:strVal val="#ppt_y"/>
                                          </p:val>
                                        </p:tav>
                                      </p:tavLst>
                                    </p:anim>
                                  </p:childTnLst>
                                </p:cTn>
                              </p:par>
                              <p:par>
                                <p:cTn id="42" presetID="2" presetClass="entr" presetSubtype="8" accel="50000" decel="50000"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fill="hold"/>
                                        <p:tgtEl>
                                          <p:spTgt spid="46"/>
                                        </p:tgtEl>
                                        <p:attrNameLst>
                                          <p:attrName>ppt_x</p:attrName>
                                        </p:attrNameLst>
                                      </p:cBhvr>
                                      <p:tavLst>
                                        <p:tav tm="0">
                                          <p:val>
                                            <p:strVal val="0-#ppt_w/2"/>
                                          </p:val>
                                        </p:tav>
                                        <p:tav tm="100000">
                                          <p:val>
                                            <p:strVal val="#ppt_x"/>
                                          </p:val>
                                        </p:tav>
                                      </p:tavLst>
                                    </p:anim>
                                    <p:anim calcmode="lin" valueType="num">
                                      <p:cBhvr additive="base">
                                        <p:cTn id="45" dur="500" fill="hold"/>
                                        <p:tgtEl>
                                          <p:spTgt spid="46"/>
                                        </p:tgtEl>
                                        <p:attrNameLst>
                                          <p:attrName>ppt_y</p:attrName>
                                        </p:attrNameLst>
                                      </p:cBhvr>
                                      <p:tavLst>
                                        <p:tav tm="0">
                                          <p:val>
                                            <p:strVal val="#ppt_y"/>
                                          </p:val>
                                        </p:tav>
                                        <p:tav tm="100000">
                                          <p:val>
                                            <p:strVal val="#ppt_y"/>
                                          </p:val>
                                        </p:tav>
                                      </p:tavLst>
                                    </p:anim>
                                  </p:childTnLst>
                                </p:cTn>
                              </p:par>
                            </p:childTnLst>
                          </p:cTn>
                        </p:par>
                        <p:par>
                          <p:cTn id="46" fill="hold">
                            <p:stCondLst>
                              <p:cond delay="3500"/>
                            </p:stCondLst>
                            <p:childTnLst>
                              <p:par>
                                <p:cTn id="47" presetID="2" presetClass="entr" presetSubtype="2" accel="50000" decel="50000" fill="hold" nodeType="afterEffect">
                                  <p:stCondLst>
                                    <p:cond delay="0"/>
                                  </p:stCondLst>
                                  <p:childTnLst>
                                    <p:set>
                                      <p:cBhvr>
                                        <p:cTn id="48" dur="1" fill="hold">
                                          <p:stCondLst>
                                            <p:cond delay="0"/>
                                          </p:stCondLst>
                                        </p:cTn>
                                        <p:tgtEl>
                                          <p:spTgt spid="78"/>
                                        </p:tgtEl>
                                        <p:attrNameLst>
                                          <p:attrName>style.visibility</p:attrName>
                                        </p:attrNameLst>
                                      </p:cBhvr>
                                      <p:to>
                                        <p:strVal val="visible"/>
                                      </p:to>
                                    </p:set>
                                    <p:anim calcmode="lin" valueType="num">
                                      <p:cBhvr additive="base">
                                        <p:cTn id="49" dur="500" fill="hold"/>
                                        <p:tgtEl>
                                          <p:spTgt spid="78"/>
                                        </p:tgtEl>
                                        <p:attrNameLst>
                                          <p:attrName>ppt_x</p:attrName>
                                        </p:attrNameLst>
                                      </p:cBhvr>
                                      <p:tavLst>
                                        <p:tav tm="0">
                                          <p:val>
                                            <p:strVal val="1+#ppt_w/2"/>
                                          </p:val>
                                        </p:tav>
                                        <p:tav tm="100000">
                                          <p:val>
                                            <p:strVal val="#ppt_x"/>
                                          </p:val>
                                        </p:tav>
                                      </p:tavLst>
                                    </p:anim>
                                    <p:anim calcmode="lin" valueType="num">
                                      <p:cBhvr additive="base">
                                        <p:cTn id="50" dur="500" fill="hold"/>
                                        <p:tgtEl>
                                          <p:spTgt spid="78"/>
                                        </p:tgtEl>
                                        <p:attrNameLst>
                                          <p:attrName>ppt_y</p:attrName>
                                        </p:attrNameLst>
                                      </p:cBhvr>
                                      <p:tavLst>
                                        <p:tav tm="0">
                                          <p:val>
                                            <p:strVal val="#ppt_y"/>
                                          </p:val>
                                        </p:tav>
                                        <p:tav tm="100000">
                                          <p:val>
                                            <p:strVal val="#ppt_y"/>
                                          </p:val>
                                        </p:tav>
                                      </p:tavLst>
                                    </p:anim>
                                  </p:childTnLst>
                                </p:cTn>
                              </p:par>
                              <p:par>
                                <p:cTn id="51" presetID="2" presetClass="entr" presetSubtype="8" accel="50000" decel="5000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anim calcmode="lin" valueType="num">
                                      <p:cBhvr additive="base">
                                        <p:cTn id="53" dur="500" fill="hold"/>
                                        <p:tgtEl>
                                          <p:spTgt spid="49"/>
                                        </p:tgtEl>
                                        <p:attrNameLst>
                                          <p:attrName>ppt_x</p:attrName>
                                        </p:attrNameLst>
                                      </p:cBhvr>
                                      <p:tavLst>
                                        <p:tav tm="0">
                                          <p:val>
                                            <p:strVal val="0-#ppt_w/2"/>
                                          </p:val>
                                        </p:tav>
                                        <p:tav tm="100000">
                                          <p:val>
                                            <p:strVal val="#ppt_x"/>
                                          </p:val>
                                        </p:tav>
                                      </p:tavLst>
                                    </p:anim>
                                    <p:anim calcmode="lin" valueType="num">
                                      <p:cBhvr additive="base">
                                        <p:cTn id="54" dur="500" fill="hold"/>
                                        <p:tgtEl>
                                          <p:spTgt spid="49"/>
                                        </p:tgtEl>
                                        <p:attrNameLst>
                                          <p:attrName>ppt_y</p:attrName>
                                        </p:attrNameLst>
                                      </p:cBhvr>
                                      <p:tavLst>
                                        <p:tav tm="0">
                                          <p:val>
                                            <p:strVal val="#ppt_y"/>
                                          </p:val>
                                        </p:tav>
                                        <p:tav tm="100000">
                                          <p:val>
                                            <p:strVal val="#ppt_y"/>
                                          </p:val>
                                        </p:tav>
                                      </p:tavLst>
                                    </p:anim>
                                  </p:childTnLst>
                                </p:cTn>
                              </p:par>
                            </p:childTnLst>
                          </p:cTn>
                        </p:par>
                        <p:par>
                          <p:cTn id="55" fill="hold">
                            <p:stCondLst>
                              <p:cond delay="4000"/>
                            </p:stCondLst>
                            <p:childTnLst>
                              <p:par>
                                <p:cTn id="56" presetID="2" presetClass="entr" presetSubtype="2" accel="50000" decel="50000" fill="hold" nodeType="afterEffect">
                                  <p:stCondLst>
                                    <p:cond delay="0"/>
                                  </p:stCondLst>
                                  <p:childTnLst>
                                    <p:set>
                                      <p:cBhvr>
                                        <p:cTn id="57" dur="1" fill="hold">
                                          <p:stCondLst>
                                            <p:cond delay="0"/>
                                          </p:stCondLst>
                                        </p:cTn>
                                        <p:tgtEl>
                                          <p:spTgt spid="62"/>
                                        </p:tgtEl>
                                        <p:attrNameLst>
                                          <p:attrName>style.visibility</p:attrName>
                                        </p:attrNameLst>
                                      </p:cBhvr>
                                      <p:to>
                                        <p:strVal val="visible"/>
                                      </p:to>
                                    </p:set>
                                    <p:anim calcmode="lin" valueType="num">
                                      <p:cBhvr additive="base">
                                        <p:cTn id="58" dur="500" fill="hold"/>
                                        <p:tgtEl>
                                          <p:spTgt spid="62"/>
                                        </p:tgtEl>
                                        <p:attrNameLst>
                                          <p:attrName>ppt_x</p:attrName>
                                        </p:attrNameLst>
                                      </p:cBhvr>
                                      <p:tavLst>
                                        <p:tav tm="0">
                                          <p:val>
                                            <p:strVal val="1+#ppt_w/2"/>
                                          </p:val>
                                        </p:tav>
                                        <p:tav tm="100000">
                                          <p:val>
                                            <p:strVal val="#ppt_x"/>
                                          </p:val>
                                        </p:tav>
                                      </p:tavLst>
                                    </p:anim>
                                    <p:anim calcmode="lin" valueType="num">
                                      <p:cBhvr additive="base">
                                        <p:cTn id="59" dur="500" fill="hold"/>
                                        <p:tgtEl>
                                          <p:spTgt spid="62"/>
                                        </p:tgtEl>
                                        <p:attrNameLst>
                                          <p:attrName>ppt_y</p:attrName>
                                        </p:attrNameLst>
                                      </p:cBhvr>
                                      <p:tavLst>
                                        <p:tav tm="0">
                                          <p:val>
                                            <p:strVal val="#ppt_y"/>
                                          </p:val>
                                        </p:tav>
                                        <p:tav tm="100000">
                                          <p:val>
                                            <p:strVal val="#ppt_y"/>
                                          </p:val>
                                        </p:tav>
                                      </p:tavLst>
                                    </p:anim>
                                  </p:childTnLst>
                                </p:cTn>
                              </p:par>
                              <p:par>
                                <p:cTn id="60" presetID="2" presetClass="entr" presetSubtype="8" accel="50000" decel="50000" fill="hold" nodeType="withEffect">
                                  <p:stCondLst>
                                    <p:cond delay="0"/>
                                  </p:stCondLst>
                                  <p:childTnLst>
                                    <p:set>
                                      <p:cBhvr>
                                        <p:cTn id="61" dur="1" fill="hold">
                                          <p:stCondLst>
                                            <p:cond delay="0"/>
                                          </p:stCondLst>
                                        </p:cTn>
                                        <p:tgtEl>
                                          <p:spTgt spid="52"/>
                                        </p:tgtEl>
                                        <p:attrNameLst>
                                          <p:attrName>style.visibility</p:attrName>
                                        </p:attrNameLst>
                                      </p:cBhvr>
                                      <p:to>
                                        <p:strVal val="visible"/>
                                      </p:to>
                                    </p:set>
                                    <p:anim calcmode="lin" valueType="num">
                                      <p:cBhvr additive="base">
                                        <p:cTn id="62" dur="500" fill="hold"/>
                                        <p:tgtEl>
                                          <p:spTgt spid="52"/>
                                        </p:tgtEl>
                                        <p:attrNameLst>
                                          <p:attrName>ppt_x</p:attrName>
                                        </p:attrNameLst>
                                      </p:cBhvr>
                                      <p:tavLst>
                                        <p:tav tm="0">
                                          <p:val>
                                            <p:strVal val="0-#ppt_w/2"/>
                                          </p:val>
                                        </p:tav>
                                        <p:tav tm="100000">
                                          <p:val>
                                            <p:strVal val="#ppt_x"/>
                                          </p:val>
                                        </p:tav>
                                      </p:tavLst>
                                    </p:anim>
                                    <p:anim calcmode="lin" valueType="num">
                                      <p:cBhvr additive="base">
                                        <p:cTn id="63"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
          <p:cNvSpPr>
            <a:spLocks noChangeArrowheads="1"/>
          </p:cNvSpPr>
          <p:nvPr/>
        </p:nvSpPr>
        <p:spPr bwMode="auto">
          <a:xfrm>
            <a:off x="1344704" y="1796820"/>
            <a:ext cx="2334379" cy="2495549"/>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chemeClr val="accent2"/>
          </a:solidFill>
          <a:ln>
            <a:noFill/>
          </a:ln>
        </p:spPr>
        <p:txBody>
          <a:bodyPr lIns="121908" tIns="60954" rIns="121908" bIns="60954" anchor="ctr"/>
          <a:lstStyle/>
          <a:p>
            <a:endParaRPr lang="zh-CN" altLang="zh-CN" sz="1600">
              <a:solidFill>
                <a:srgbClr val="FFFFFF"/>
              </a:solidFill>
              <a:latin typeface="+mn-ea"/>
              <a:cs typeface="+mn-ea"/>
              <a:sym typeface="宋体" panose="02010600030101010101" pitchFamily="2" charset="-122"/>
            </a:endParaRPr>
          </a:p>
        </p:txBody>
      </p:sp>
      <p:sp>
        <p:nvSpPr>
          <p:cNvPr id="5" name="椭圆 1"/>
          <p:cNvSpPr>
            <a:spLocks noChangeArrowheads="1"/>
          </p:cNvSpPr>
          <p:nvPr/>
        </p:nvSpPr>
        <p:spPr bwMode="auto">
          <a:xfrm>
            <a:off x="3679082" y="1817987"/>
            <a:ext cx="2336496" cy="2495549"/>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chemeClr val="accent3"/>
          </a:solidFill>
          <a:ln>
            <a:noFill/>
          </a:ln>
        </p:spPr>
        <p:txBody>
          <a:bodyPr lIns="121908" tIns="60954" rIns="121908" bIns="60954" anchor="ctr"/>
          <a:lstStyle/>
          <a:p>
            <a:pPr algn="ctr"/>
            <a:endParaRPr lang="zh-CN" altLang="zh-CN">
              <a:solidFill>
                <a:srgbClr val="FFFFFF"/>
              </a:solidFill>
              <a:latin typeface="+mn-ea"/>
              <a:cs typeface="+mn-ea"/>
              <a:sym typeface="宋体" panose="02010600030101010101" pitchFamily="2" charset="-122"/>
            </a:endParaRPr>
          </a:p>
        </p:txBody>
      </p:sp>
      <p:sp>
        <p:nvSpPr>
          <p:cNvPr id="6" name="TextBox 14"/>
          <p:cNvSpPr>
            <a:spLocks noChangeArrowheads="1"/>
          </p:cNvSpPr>
          <p:nvPr/>
        </p:nvSpPr>
        <p:spPr bwMode="auto">
          <a:xfrm>
            <a:off x="2159513" y="1811635"/>
            <a:ext cx="925870" cy="78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p>
            <a:r>
              <a:rPr lang="en-US" altLang="zh-CN" sz="4300" b="1" dirty="0">
                <a:solidFill>
                  <a:schemeClr val="bg1"/>
                </a:solidFill>
                <a:latin typeface="+mn-ea"/>
                <a:cs typeface="+mn-ea"/>
                <a:sym typeface="方正兰亭粗黑_GBK" charset="-122"/>
              </a:rPr>
              <a:t>01</a:t>
            </a:r>
          </a:p>
        </p:txBody>
      </p:sp>
      <p:sp>
        <p:nvSpPr>
          <p:cNvPr id="7" name="TextBox 15"/>
          <p:cNvSpPr>
            <a:spLocks noChangeArrowheads="1"/>
          </p:cNvSpPr>
          <p:nvPr/>
        </p:nvSpPr>
        <p:spPr bwMode="auto">
          <a:xfrm>
            <a:off x="4368034" y="1811635"/>
            <a:ext cx="925870" cy="78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p>
            <a:r>
              <a:rPr lang="en-US" altLang="zh-CN" sz="4300" b="1" dirty="0">
                <a:solidFill>
                  <a:schemeClr val="bg1"/>
                </a:solidFill>
                <a:latin typeface="+mn-ea"/>
                <a:cs typeface="+mn-ea"/>
                <a:sym typeface="方正兰亭粗黑_GBK" charset="-122"/>
              </a:rPr>
              <a:t>02</a:t>
            </a:r>
          </a:p>
        </p:txBody>
      </p:sp>
      <p:sp>
        <p:nvSpPr>
          <p:cNvPr id="8" name="直接连接符 18"/>
          <p:cNvSpPr>
            <a:spLocks noChangeShapeType="1"/>
          </p:cNvSpPr>
          <p:nvPr/>
        </p:nvSpPr>
        <p:spPr bwMode="auto">
          <a:xfrm>
            <a:off x="1632534" y="2590569"/>
            <a:ext cx="1714277" cy="2117"/>
          </a:xfrm>
          <a:prstGeom prst="line">
            <a:avLst/>
          </a:prstGeom>
          <a:noFill/>
          <a:ln w="9525" cap="flat" cmpd="sng">
            <a:solidFill>
              <a:schemeClr val="bg1"/>
            </a:solidFill>
            <a:prstDash val="dash"/>
            <a:bevel/>
          </a:ln>
          <a:extLst>
            <a:ext uri="{909E8E84-426E-40DD-AFC4-6F175D3DCCD1}">
              <a14:hiddenFill xmlns:a14="http://schemas.microsoft.com/office/drawing/2010/main">
                <a:noFill/>
              </a14:hiddenFill>
            </a:ext>
          </a:extLst>
        </p:spPr>
        <p:txBody>
          <a:bodyPr lIns="121908" tIns="60954" rIns="121908" bIns="60954"/>
          <a:lstStyle/>
          <a:p>
            <a:endParaRPr lang="zh-CN" altLang="en-US">
              <a:latin typeface="+mn-ea"/>
              <a:cs typeface="+mn-ea"/>
            </a:endParaRPr>
          </a:p>
        </p:txBody>
      </p:sp>
      <p:sp>
        <p:nvSpPr>
          <p:cNvPr id="9" name="直接连接符 19"/>
          <p:cNvSpPr>
            <a:spLocks noChangeShapeType="1"/>
          </p:cNvSpPr>
          <p:nvPr/>
        </p:nvSpPr>
        <p:spPr bwMode="auto">
          <a:xfrm>
            <a:off x="3990194" y="2590569"/>
            <a:ext cx="1714277" cy="2117"/>
          </a:xfrm>
          <a:prstGeom prst="line">
            <a:avLst/>
          </a:prstGeom>
          <a:noFill/>
          <a:ln w="9525" cap="flat" cmpd="sng">
            <a:solidFill>
              <a:schemeClr val="bg1"/>
            </a:solidFill>
            <a:prstDash val="dash"/>
            <a:bevel/>
          </a:ln>
          <a:extLst>
            <a:ext uri="{909E8E84-426E-40DD-AFC4-6F175D3DCCD1}">
              <a14:hiddenFill xmlns:a14="http://schemas.microsoft.com/office/drawing/2010/main">
                <a:noFill/>
              </a14:hiddenFill>
            </a:ext>
          </a:extLst>
        </p:spPr>
        <p:txBody>
          <a:bodyPr lIns="121908" tIns="60954" rIns="121908" bIns="60954"/>
          <a:lstStyle/>
          <a:p>
            <a:endParaRPr lang="zh-CN" altLang="en-US">
              <a:latin typeface="+mn-ea"/>
              <a:cs typeface="+mn-ea"/>
            </a:endParaRPr>
          </a:p>
        </p:txBody>
      </p:sp>
      <p:sp>
        <p:nvSpPr>
          <p:cNvPr id="10" name="TextBox 22"/>
          <p:cNvSpPr>
            <a:spLocks noChangeArrowheads="1"/>
          </p:cNvSpPr>
          <p:nvPr/>
        </p:nvSpPr>
        <p:spPr bwMode="auto">
          <a:xfrm>
            <a:off x="1433592" y="2747202"/>
            <a:ext cx="2330146" cy="36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nSpc>
                <a:spcPct val="125000"/>
              </a:lnSpc>
            </a:pPr>
            <a:r>
              <a:rPr lang="zh-CN" altLang="en-US" sz="1400" b="1" dirty="0">
                <a:solidFill>
                  <a:schemeClr val="bg1"/>
                </a:solidFill>
                <a:latin typeface="+mn-ea"/>
                <a:cs typeface="+mn-ea"/>
                <a:sym typeface="微软雅黑" panose="020B0503020204020204" pitchFamily="34" charset="-122"/>
              </a:rPr>
              <a:t>Click this input title</a:t>
            </a:r>
          </a:p>
        </p:txBody>
      </p:sp>
      <p:sp>
        <p:nvSpPr>
          <p:cNvPr id="11" name="TextBox 23"/>
          <p:cNvSpPr>
            <a:spLocks noChangeArrowheads="1"/>
          </p:cNvSpPr>
          <p:nvPr/>
        </p:nvSpPr>
        <p:spPr bwMode="auto">
          <a:xfrm>
            <a:off x="1463222" y="3208636"/>
            <a:ext cx="2330146" cy="40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nSpc>
                <a:spcPct val="125000"/>
              </a:lnSpc>
            </a:pPr>
            <a:r>
              <a:rPr lang="zh-CN" altLang="en-US" sz="1600" dirty="0">
                <a:solidFill>
                  <a:schemeClr val="bg1"/>
                </a:solidFill>
                <a:latin typeface="+mn-ea"/>
                <a:cs typeface="+mn-ea"/>
                <a:sym typeface="微软雅黑" panose="020B0503020204020204" pitchFamily="34" charset="-122"/>
              </a:rPr>
              <a:t>Click this input text</a:t>
            </a:r>
          </a:p>
        </p:txBody>
      </p:sp>
      <p:sp>
        <p:nvSpPr>
          <p:cNvPr id="12" name="TextBox 24"/>
          <p:cNvSpPr>
            <a:spLocks noChangeArrowheads="1"/>
          </p:cNvSpPr>
          <p:nvPr/>
        </p:nvSpPr>
        <p:spPr bwMode="auto">
          <a:xfrm>
            <a:off x="3797600" y="2747202"/>
            <a:ext cx="2328030" cy="36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nSpc>
                <a:spcPct val="125000"/>
              </a:lnSpc>
            </a:pPr>
            <a:r>
              <a:rPr lang="zh-CN" altLang="en-US" sz="1400" b="1">
                <a:solidFill>
                  <a:schemeClr val="bg1"/>
                </a:solidFill>
                <a:latin typeface="+mn-ea"/>
                <a:cs typeface="+mn-ea"/>
                <a:sym typeface="微软雅黑" panose="020B0503020204020204" pitchFamily="34" charset="-122"/>
              </a:rPr>
              <a:t>Click this input title</a:t>
            </a:r>
          </a:p>
        </p:txBody>
      </p:sp>
      <p:sp>
        <p:nvSpPr>
          <p:cNvPr id="13" name="TextBox 25"/>
          <p:cNvSpPr>
            <a:spLocks noChangeArrowheads="1"/>
          </p:cNvSpPr>
          <p:nvPr/>
        </p:nvSpPr>
        <p:spPr bwMode="auto">
          <a:xfrm>
            <a:off x="3827229" y="3208636"/>
            <a:ext cx="2328030" cy="40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nSpc>
                <a:spcPct val="125000"/>
              </a:lnSpc>
            </a:pPr>
            <a:r>
              <a:rPr lang="zh-CN" altLang="en-US" sz="1600">
                <a:solidFill>
                  <a:schemeClr val="bg1"/>
                </a:solidFill>
                <a:latin typeface="+mn-ea"/>
                <a:cs typeface="+mn-ea"/>
                <a:sym typeface="微软雅黑" panose="020B0503020204020204" pitchFamily="34" charset="-122"/>
              </a:rPr>
              <a:t>Click this input text</a:t>
            </a:r>
          </a:p>
        </p:txBody>
      </p:sp>
      <p:grpSp>
        <p:nvGrpSpPr>
          <p:cNvPr id="14" name="Group 22"/>
          <p:cNvGrpSpPr/>
          <p:nvPr/>
        </p:nvGrpSpPr>
        <p:grpSpPr bwMode="auto">
          <a:xfrm>
            <a:off x="1437329" y="5183183"/>
            <a:ext cx="1324801" cy="503239"/>
            <a:chOff x="0" y="0"/>
            <a:chExt cx="1323127" cy="504056"/>
          </a:xfrm>
        </p:grpSpPr>
        <p:sp>
          <p:nvSpPr>
            <p:cNvPr id="15" name="矩形 46"/>
            <p:cNvSpPr>
              <a:spLocks noChangeArrowheads="1"/>
            </p:cNvSpPr>
            <p:nvPr/>
          </p:nvSpPr>
          <p:spPr bwMode="auto">
            <a:xfrm>
              <a:off x="0" y="0"/>
              <a:ext cx="1323127" cy="50405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mn-ea"/>
                <a:cs typeface="+mn-ea"/>
                <a:sym typeface="宋体" panose="02010600030101010101" pitchFamily="2" charset="-122"/>
              </a:endParaRPr>
            </a:p>
          </p:txBody>
        </p:sp>
        <p:sp>
          <p:nvSpPr>
            <p:cNvPr id="16" name="文本框 47"/>
            <p:cNvSpPr>
              <a:spLocks noChangeArrowheads="1"/>
            </p:cNvSpPr>
            <p:nvPr/>
          </p:nvSpPr>
          <p:spPr bwMode="auto">
            <a:xfrm>
              <a:off x="49322" y="131275"/>
              <a:ext cx="1271353" cy="27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200" b="1" dirty="0">
                  <a:solidFill>
                    <a:schemeClr val="bg1"/>
                  </a:solidFill>
                  <a:latin typeface="+mn-ea"/>
                  <a:cs typeface="+mn-ea"/>
                  <a:sym typeface="方正兰亭细黑_GBK" panose="02000000000000000000" pitchFamily="2" charset="-122"/>
                </a:rPr>
                <a:t>Fill in the title</a:t>
              </a:r>
            </a:p>
          </p:txBody>
        </p:sp>
      </p:grpSp>
      <p:sp>
        <p:nvSpPr>
          <p:cNvPr id="17" name="矩形 60"/>
          <p:cNvSpPr>
            <a:spLocks noChangeArrowheads="1"/>
          </p:cNvSpPr>
          <p:nvPr/>
        </p:nvSpPr>
        <p:spPr bwMode="auto">
          <a:xfrm>
            <a:off x="2832063" y="5133435"/>
            <a:ext cx="8423898" cy="61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p>
            <a:pPr>
              <a:lnSpc>
                <a:spcPct val="130000"/>
              </a:lnSpc>
            </a:pPr>
            <a:r>
              <a:rPr lang="zh-CN" altLang="en-US" sz="1300" dirty="0">
                <a:solidFill>
                  <a:schemeClr val="tx1">
                    <a:lumMod val="50000"/>
                    <a:lumOff val="50000"/>
                  </a:schemeClr>
                </a:solidFill>
                <a:latin typeface="微软雅黑" panose="020B0503020204020204" pitchFamily="34" charset="-122"/>
                <a:cs typeface="+mn-ea"/>
              </a:rPr>
              <a:t>Click here to add text Click here to add text Click here to add text Click here to add text Click here to add text click here to add</a:t>
            </a:r>
            <a:endParaRPr lang="en-US" altLang="zh-CN" sz="1300" dirty="0">
              <a:solidFill>
                <a:schemeClr val="tx1">
                  <a:lumMod val="50000"/>
                  <a:lumOff val="50000"/>
                </a:schemeClr>
              </a:solidFill>
              <a:latin typeface="微软雅黑" panose="020B0503020204020204" pitchFamily="34" charset="-122"/>
              <a:cs typeface="+mn-ea"/>
            </a:endParaRPr>
          </a:p>
          <a:p>
            <a:pPr>
              <a:lnSpc>
                <a:spcPct val="130000"/>
              </a:lnSpc>
            </a:pPr>
            <a:r>
              <a:rPr lang="zh-CN" altLang="en-US" sz="1300" dirty="0">
                <a:solidFill>
                  <a:schemeClr val="tx1">
                    <a:lumMod val="50000"/>
                    <a:lumOff val="50000"/>
                  </a:schemeClr>
                </a:solidFill>
                <a:latin typeface="微软雅黑" panose="020B0503020204020204" pitchFamily="34" charset="-122"/>
                <a:cs typeface="+mn-ea"/>
              </a:rPr>
              <a:t>Click here to add text Click here to add text Click here to add text Click here to add text Click here to add text</a:t>
            </a:r>
            <a:endParaRPr lang="en-US" altLang="zh-CN" sz="1300" dirty="0">
              <a:solidFill>
                <a:schemeClr val="tx1">
                  <a:lumMod val="50000"/>
                  <a:lumOff val="50000"/>
                </a:schemeClr>
              </a:solidFill>
              <a:latin typeface="微软雅黑" panose="020B0503020204020204" pitchFamily="34" charset="-122"/>
              <a:cs typeface="+mn-ea"/>
            </a:endParaRPr>
          </a:p>
        </p:txBody>
      </p:sp>
      <p:sp>
        <p:nvSpPr>
          <p:cNvPr id="18" name="椭圆 1"/>
          <p:cNvSpPr>
            <a:spLocks noChangeArrowheads="1"/>
          </p:cNvSpPr>
          <p:nvPr/>
        </p:nvSpPr>
        <p:spPr bwMode="auto">
          <a:xfrm>
            <a:off x="6015578" y="1817987"/>
            <a:ext cx="2334380" cy="2495549"/>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chemeClr val="accent4"/>
          </a:solidFill>
          <a:ln>
            <a:noFill/>
          </a:ln>
        </p:spPr>
        <p:txBody>
          <a:bodyPr lIns="121908" tIns="60954" rIns="121908" bIns="60954" anchor="ctr"/>
          <a:lstStyle/>
          <a:p>
            <a:pPr algn="ctr"/>
            <a:endParaRPr lang="zh-CN" altLang="zh-CN">
              <a:solidFill>
                <a:srgbClr val="FFFFFF"/>
              </a:solidFill>
              <a:latin typeface="+mn-ea"/>
              <a:cs typeface="+mn-ea"/>
              <a:sym typeface="宋体" panose="02010600030101010101" pitchFamily="2" charset="-122"/>
            </a:endParaRPr>
          </a:p>
        </p:txBody>
      </p:sp>
      <p:sp>
        <p:nvSpPr>
          <p:cNvPr id="19" name="TextBox 16"/>
          <p:cNvSpPr>
            <a:spLocks noChangeArrowheads="1"/>
          </p:cNvSpPr>
          <p:nvPr/>
        </p:nvSpPr>
        <p:spPr bwMode="auto">
          <a:xfrm>
            <a:off x="6815574" y="1811635"/>
            <a:ext cx="925870" cy="78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p>
            <a:r>
              <a:rPr lang="en-US" altLang="zh-CN" sz="4300" b="1" dirty="0">
                <a:solidFill>
                  <a:schemeClr val="bg1"/>
                </a:solidFill>
                <a:latin typeface="+mn-ea"/>
                <a:cs typeface="+mn-ea"/>
                <a:sym typeface="方正兰亭粗黑_GBK" charset="-122"/>
              </a:rPr>
              <a:t>03</a:t>
            </a:r>
          </a:p>
        </p:txBody>
      </p:sp>
      <p:sp>
        <p:nvSpPr>
          <p:cNvPr id="20" name="直接连接符 20"/>
          <p:cNvSpPr>
            <a:spLocks noChangeShapeType="1"/>
          </p:cNvSpPr>
          <p:nvPr/>
        </p:nvSpPr>
        <p:spPr bwMode="auto">
          <a:xfrm>
            <a:off x="6324572" y="2590569"/>
            <a:ext cx="1714277" cy="2117"/>
          </a:xfrm>
          <a:prstGeom prst="line">
            <a:avLst/>
          </a:prstGeom>
          <a:noFill/>
          <a:ln w="9525" cap="flat" cmpd="sng">
            <a:solidFill>
              <a:schemeClr val="bg1"/>
            </a:solidFill>
            <a:prstDash val="dash"/>
            <a:bevel/>
          </a:ln>
          <a:extLst>
            <a:ext uri="{909E8E84-426E-40DD-AFC4-6F175D3DCCD1}">
              <a14:hiddenFill xmlns:a14="http://schemas.microsoft.com/office/drawing/2010/main">
                <a:noFill/>
              </a14:hiddenFill>
            </a:ext>
          </a:extLst>
        </p:spPr>
        <p:txBody>
          <a:bodyPr lIns="121908" tIns="60954" rIns="121908" bIns="60954"/>
          <a:lstStyle/>
          <a:p>
            <a:endParaRPr lang="zh-CN" altLang="en-US">
              <a:latin typeface="+mn-ea"/>
              <a:cs typeface="+mn-ea"/>
            </a:endParaRPr>
          </a:p>
        </p:txBody>
      </p:sp>
      <p:sp>
        <p:nvSpPr>
          <p:cNvPr id="21" name="TextBox 26"/>
          <p:cNvSpPr>
            <a:spLocks noChangeArrowheads="1"/>
          </p:cNvSpPr>
          <p:nvPr/>
        </p:nvSpPr>
        <p:spPr bwMode="auto">
          <a:xfrm>
            <a:off x="6140446" y="2747202"/>
            <a:ext cx="2330146" cy="36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nSpc>
                <a:spcPct val="125000"/>
              </a:lnSpc>
            </a:pPr>
            <a:r>
              <a:rPr lang="zh-CN" altLang="en-US" sz="1400" b="1">
                <a:solidFill>
                  <a:schemeClr val="bg1"/>
                </a:solidFill>
                <a:latin typeface="+mn-ea"/>
                <a:cs typeface="+mn-ea"/>
                <a:sym typeface="微软雅黑" panose="020B0503020204020204" pitchFamily="34" charset="-122"/>
              </a:rPr>
              <a:t>Click this input title</a:t>
            </a:r>
          </a:p>
        </p:txBody>
      </p:sp>
      <p:sp>
        <p:nvSpPr>
          <p:cNvPr id="22" name="TextBox 27"/>
          <p:cNvSpPr>
            <a:spLocks noChangeArrowheads="1"/>
          </p:cNvSpPr>
          <p:nvPr/>
        </p:nvSpPr>
        <p:spPr bwMode="auto">
          <a:xfrm>
            <a:off x="6170075" y="3208636"/>
            <a:ext cx="2328030" cy="40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nSpc>
                <a:spcPct val="125000"/>
              </a:lnSpc>
            </a:pPr>
            <a:r>
              <a:rPr lang="zh-CN" altLang="en-US" sz="1600">
                <a:solidFill>
                  <a:schemeClr val="bg1"/>
                </a:solidFill>
                <a:latin typeface="+mn-ea"/>
                <a:cs typeface="+mn-ea"/>
                <a:sym typeface="微软雅黑" panose="020B0503020204020204" pitchFamily="34" charset="-122"/>
              </a:rPr>
              <a:t>Click this input text</a:t>
            </a:r>
          </a:p>
        </p:txBody>
      </p:sp>
      <p:sp>
        <p:nvSpPr>
          <p:cNvPr id="23" name="椭圆 11"/>
          <p:cNvSpPr>
            <a:spLocks noChangeArrowheads="1"/>
          </p:cNvSpPr>
          <p:nvPr/>
        </p:nvSpPr>
        <p:spPr bwMode="auto">
          <a:xfrm>
            <a:off x="8352073" y="1817987"/>
            <a:ext cx="2497342" cy="2495549"/>
          </a:xfrm>
          <a:prstGeom prst="ellipse">
            <a:avLst/>
          </a:prstGeom>
          <a:solidFill>
            <a:schemeClr val="accent5"/>
          </a:solidFill>
          <a:ln>
            <a:noFill/>
          </a:ln>
        </p:spPr>
        <p:txBody>
          <a:bodyPr lIns="121908" tIns="60954" rIns="121908" bIns="60954" anchor="ctr"/>
          <a:lstStyle/>
          <a:p>
            <a:pPr algn="ctr"/>
            <a:endParaRPr lang="zh-CN" altLang="zh-CN">
              <a:solidFill>
                <a:srgbClr val="FFFFFF"/>
              </a:solidFill>
              <a:latin typeface="+mn-ea"/>
              <a:cs typeface="+mn-ea"/>
              <a:sym typeface="宋体" panose="02010600030101010101" pitchFamily="2" charset="-122"/>
            </a:endParaRPr>
          </a:p>
        </p:txBody>
      </p:sp>
      <p:sp>
        <p:nvSpPr>
          <p:cNvPr id="24" name="TextBox 17"/>
          <p:cNvSpPr>
            <a:spLocks noChangeArrowheads="1"/>
          </p:cNvSpPr>
          <p:nvPr/>
        </p:nvSpPr>
        <p:spPr bwMode="auto">
          <a:xfrm>
            <a:off x="9071944" y="1811635"/>
            <a:ext cx="921500" cy="7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p>
            <a:r>
              <a:rPr lang="en-US" altLang="zh-CN" sz="4300" b="1" dirty="0">
                <a:solidFill>
                  <a:schemeClr val="bg1"/>
                </a:solidFill>
                <a:latin typeface="+mn-ea"/>
                <a:cs typeface="+mn-ea"/>
                <a:sym typeface="方正兰亭粗黑_GBK" charset="-122"/>
              </a:rPr>
              <a:t>04</a:t>
            </a:r>
          </a:p>
        </p:txBody>
      </p:sp>
      <p:sp>
        <p:nvSpPr>
          <p:cNvPr id="25" name="直接连接符 21"/>
          <p:cNvSpPr>
            <a:spLocks noChangeShapeType="1"/>
          </p:cNvSpPr>
          <p:nvPr/>
        </p:nvSpPr>
        <p:spPr bwMode="auto">
          <a:xfrm>
            <a:off x="8671649" y="2590569"/>
            <a:ext cx="1913218" cy="2117"/>
          </a:xfrm>
          <a:prstGeom prst="line">
            <a:avLst/>
          </a:prstGeom>
          <a:noFill/>
          <a:ln w="9525" cap="flat" cmpd="sng">
            <a:solidFill>
              <a:schemeClr val="bg1"/>
            </a:solidFill>
            <a:prstDash val="dash"/>
            <a:bevel/>
          </a:ln>
          <a:extLst>
            <a:ext uri="{909E8E84-426E-40DD-AFC4-6F175D3DCCD1}">
              <a14:hiddenFill xmlns:a14="http://schemas.microsoft.com/office/drawing/2010/main">
                <a:noFill/>
              </a14:hiddenFill>
            </a:ext>
          </a:extLst>
        </p:spPr>
        <p:txBody>
          <a:bodyPr lIns="121908" tIns="60954" rIns="121908" bIns="60954"/>
          <a:lstStyle/>
          <a:p>
            <a:endParaRPr lang="zh-CN" altLang="en-US">
              <a:latin typeface="+mn-ea"/>
              <a:cs typeface="+mn-ea"/>
            </a:endParaRPr>
          </a:p>
        </p:txBody>
      </p:sp>
      <p:sp>
        <p:nvSpPr>
          <p:cNvPr id="26" name="TextBox 28"/>
          <p:cNvSpPr>
            <a:spLocks noChangeArrowheads="1"/>
          </p:cNvSpPr>
          <p:nvPr/>
        </p:nvSpPr>
        <p:spPr bwMode="auto">
          <a:xfrm>
            <a:off x="8542549" y="2785302"/>
            <a:ext cx="2328030" cy="36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nSpc>
                <a:spcPct val="125000"/>
              </a:lnSpc>
            </a:pPr>
            <a:r>
              <a:rPr lang="zh-CN" altLang="en-US" sz="1400" b="1">
                <a:solidFill>
                  <a:schemeClr val="bg1"/>
                </a:solidFill>
                <a:latin typeface="+mn-ea"/>
                <a:cs typeface="+mn-ea"/>
                <a:sym typeface="微软雅黑" panose="020B0503020204020204" pitchFamily="34" charset="-122"/>
              </a:rPr>
              <a:t>Click this input title</a:t>
            </a:r>
          </a:p>
        </p:txBody>
      </p:sp>
      <p:sp>
        <p:nvSpPr>
          <p:cNvPr id="27" name="TextBox 29"/>
          <p:cNvSpPr>
            <a:spLocks noChangeArrowheads="1"/>
          </p:cNvSpPr>
          <p:nvPr/>
        </p:nvSpPr>
        <p:spPr bwMode="auto">
          <a:xfrm>
            <a:off x="8572178" y="3246736"/>
            <a:ext cx="2328030" cy="40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nSpc>
                <a:spcPct val="125000"/>
              </a:lnSpc>
            </a:pPr>
            <a:r>
              <a:rPr lang="zh-CN" altLang="en-US" sz="1600">
                <a:solidFill>
                  <a:schemeClr val="bg1"/>
                </a:solidFill>
                <a:latin typeface="+mn-ea"/>
                <a:cs typeface="+mn-ea"/>
                <a:sym typeface="微软雅黑" panose="020B0503020204020204" pitchFamily="34" charset="-122"/>
              </a:rPr>
              <a:t>Click this input text</a:t>
            </a:r>
          </a:p>
        </p:txBody>
      </p:sp>
      <p:cxnSp>
        <p:nvCxnSpPr>
          <p:cNvPr id="28" name="Straight Connector 42"/>
          <p:cNvCxnSpPr/>
          <p:nvPr/>
        </p:nvCxnSpPr>
        <p:spPr>
          <a:xfrm>
            <a:off x="1200096" y="4869160"/>
            <a:ext cx="9988109" cy="0"/>
          </a:xfrm>
          <a:prstGeom prst="line">
            <a:avLst/>
          </a:prstGeom>
          <a:ln w="12700">
            <a:solidFill>
              <a:schemeClr val="bg1">
                <a:lumMod val="65000"/>
              </a:schemeClr>
            </a:solidFill>
            <a:prstDash val="sysDot"/>
            <a:headEnd type="oval" w="med" len="med"/>
            <a:tailEnd type="ova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Title bar</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4*#ppt_w"/>
                                          </p:val>
                                        </p:tav>
                                        <p:tav tm="100000">
                                          <p:val>
                                            <p:strVal val="#ppt_w"/>
                                          </p:val>
                                        </p:tav>
                                      </p:tavLst>
                                    </p:anim>
                                    <p:anim calcmode="lin" valueType="num">
                                      <p:cBhvr>
                                        <p:cTn id="8" dur="250" fill="hold"/>
                                        <p:tgtEl>
                                          <p:spTgt spid="4"/>
                                        </p:tgtEl>
                                        <p:attrNameLst>
                                          <p:attrName>ppt_h</p:attrName>
                                        </p:attrNameLst>
                                      </p:cBhvr>
                                      <p:tavLst>
                                        <p:tav tm="0">
                                          <p:val>
                                            <p:strVal val="4*#ppt_h"/>
                                          </p:val>
                                        </p:tav>
                                        <p:tav tm="100000">
                                          <p:val>
                                            <p:strVal val="#ppt_h"/>
                                          </p:val>
                                        </p:tav>
                                      </p:tavLst>
                                    </p:anim>
                                  </p:childTnLst>
                                </p:cTn>
                              </p:par>
                              <p:par>
                                <p:cTn id="9" presetID="23" presetClass="entr" presetSubtype="32"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p:cTn id="11" dur="250" fill="hold"/>
                                        <p:tgtEl>
                                          <p:spTgt spid="5"/>
                                        </p:tgtEl>
                                        <p:attrNameLst>
                                          <p:attrName>ppt_w</p:attrName>
                                        </p:attrNameLst>
                                      </p:cBhvr>
                                      <p:tavLst>
                                        <p:tav tm="0">
                                          <p:val>
                                            <p:strVal val="4*#ppt_w"/>
                                          </p:val>
                                        </p:tav>
                                        <p:tav tm="100000">
                                          <p:val>
                                            <p:strVal val="#ppt_w"/>
                                          </p:val>
                                        </p:tav>
                                      </p:tavLst>
                                    </p:anim>
                                    <p:anim calcmode="lin" valueType="num">
                                      <p:cBhvr>
                                        <p:cTn id="12" dur="250" fill="hold"/>
                                        <p:tgtEl>
                                          <p:spTgt spid="5"/>
                                        </p:tgtEl>
                                        <p:attrNameLst>
                                          <p:attrName>ppt_h</p:attrName>
                                        </p:attrNameLst>
                                      </p:cBhvr>
                                      <p:tavLst>
                                        <p:tav tm="0">
                                          <p:val>
                                            <p:strVal val="4*#ppt_h"/>
                                          </p:val>
                                        </p:tav>
                                        <p:tav tm="100000">
                                          <p:val>
                                            <p:strVal val="#ppt_h"/>
                                          </p:val>
                                        </p:tav>
                                      </p:tavLst>
                                    </p:anim>
                                  </p:childTnLst>
                                </p:cTn>
                              </p:par>
                              <p:par>
                                <p:cTn id="13" presetID="23" presetClass="entr" presetSubtype="32"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p:cTn id="15" dur="250" fill="hold"/>
                                        <p:tgtEl>
                                          <p:spTgt spid="18"/>
                                        </p:tgtEl>
                                        <p:attrNameLst>
                                          <p:attrName>ppt_w</p:attrName>
                                        </p:attrNameLst>
                                      </p:cBhvr>
                                      <p:tavLst>
                                        <p:tav tm="0">
                                          <p:val>
                                            <p:strVal val="4*#ppt_w"/>
                                          </p:val>
                                        </p:tav>
                                        <p:tav tm="100000">
                                          <p:val>
                                            <p:strVal val="#ppt_w"/>
                                          </p:val>
                                        </p:tav>
                                      </p:tavLst>
                                    </p:anim>
                                    <p:anim calcmode="lin" valueType="num">
                                      <p:cBhvr>
                                        <p:cTn id="16" dur="250" fill="hold"/>
                                        <p:tgtEl>
                                          <p:spTgt spid="18"/>
                                        </p:tgtEl>
                                        <p:attrNameLst>
                                          <p:attrName>ppt_h</p:attrName>
                                        </p:attrNameLst>
                                      </p:cBhvr>
                                      <p:tavLst>
                                        <p:tav tm="0">
                                          <p:val>
                                            <p:strVal val="4*#ppt_h"/>
                                          </p:val>
                                        </p:tav>
                                        <p:tav tm="100000">
                                          <p:val>
                                            <p:strVal val="#ppt_h"/>
                                          </p:val>
                                        </p:tav>
                                      </p:tavLst>
                                    </p:anim>
                                  </p:childTnLst>
                                </p:cTn>
                              </p:par>
                              <p:par>
                                <p:cTn id="17" presetID="23" presetClass="entr" presetSubtype="32" fill="hold" grpId="0" nodeType="withEffect">
                                  <p:stCondLst>
                                    <p:cond delay="75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childTnLst>
                          </p:cTn>
                        </p:par>
                        <p:par>
                          <p:cTn id="47" fill="hold">
                            <p:stCondLst>
                              <p:cond delay="1500"/>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11"/>
                                        </p:tgtEl>
                                        <p:attrNameLst>
                                          <p:attrName>ppt_y</p:attrName>
                                        </p:attrNameLst>
                                      </p:cBhvr>
                                      <p:tavLst>
                                        <p:tav tm="0">
                                          <p:val>
                                            <p:strVal val="#ppt_y"/>
                                          </p:val>
                                        </p:tav>
                                        <p:tav tm="100000">
                                          <p:val>
                                            <p:strVal val="#ppt_y"/>
                                          </p:val>
                                        </p:tav>
                                      </p:tavLst>
                                    </p:anim>
                                    <p:anim calcmode="lin" valueType="num">
                                      <p:cBhvr>
                                        <p:cTn id="5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11"/>
                                        </p:tgtEl>
                                        <p:attrNameLst>
                                          <p:attrName>ppt_w</p:attrName>
                                        </p:attrNameLst>
                                      </p:cBhvr>
                                      <p:tavLst>
                                        <p:tav tm="0">
                                          <p:val>
                                            <p:strVal val="#ppt_w/10"/>
                                          </p:val>
                                        </p:tav>
                                        <p:tav tm="50000">
                                          <p:val>
                                            <p:strVal val="#ppt_w+.01"/>
                                          </p:val>
                                        </p:tav>
                                        <p:tav tm="100000">
                                          <p:val>
                                            <p:strVal val="#ppt_w"/>
                                          </p:val>
                                        </p:tav>
                                      </p:tavLst>
                                    </p:anim>
                                    <p:animEffect>
                                      <p:cBhvr>
                                        <p:cTn id="54" dur="500" tmFilter="0,0; .5, 1; 1, 1"/>
                                        <p:tgtEl>
                                          <p:spTgt spid="11"/>
                                        </p:tgtEl>
                                      </p:cBhvr>
                                    </p:animEffect>
                                  </p:childTnLst>
                                </p:cTn>
                              </p:par>
                              <p:par>
                                <p:cTn id="55" presetID="41" presetClass="entr" presetSubtype="0" fill="hold" grpId="0" nodeType="withEffect">
                                  <p:stCondLst>
                                    <p:cond delay="0"/>
                                  </p:stCondLst>
                                  <p:iterate type="lt">
                                    <p:tmPct val="10000"/>
                                  </p:iterate>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10"/>
                                        </p:tgtEl>
                                        <p:attrNameLst>
                                          <p:attrName>ppt_y</p:attrName>
                                        </p:attrNameLst>
                                      </p:cBhvr>
                                      <p:tavLst>
                                        <p:tav tm="0">
                                          <p:val>
                                            <p:strVal val="#ppt_y"/>
                                          </p:val>
                                        </p:tav>
                                        <p:tav tm="100000">
                                          <p:val>
                                            <p:strVal val="#ppt_y"/>
                                          </p:val>
                                        </p:tav>
                                      </p:tavLst>
                                    </p:anim>
                                    <p:anim calcmode="lin" valueType="num">
                                      <p:cBhvr>
                                        <p:cTn id="5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10"/>
                                        </p:tgtEl>
                                        <p:attrNameLst>
                                          <p:attrName>ppt_w</p:attrName>
                                        </p:attrNameLst>
                                      </p:cBhvr>
                                      <p:tavLst>
                                        <p:tav tm="0">
                                          <p:val>
                                            <p:strVal val="#ppt_w/10"/>
                                          </p:val>
                                        </p:tav>
                                        <p:tav tm="50000">
                                          <p:val>
                                            <p:strVal val="#ppt_w+.01"/>
                                          </p:val>
                                        </p:tav>
                                        <p:tav tm="100000">
                                          <p:val>
                                            <p:strVal val="#ppt_w"/>
                                          </p:val>
                                        </p:tav>
                                      </p:tavLst>
                                    </p:anim>
                                    <p:animEffect>
                                      <p:cBhvr>
                                        <p:cTn id="61" dur="500" tmFilter="0,0; .5, 1; 1, 1"/>
                                        <p:tgtEl>
                                          <p:spTgt spid="10"/>
                                        </p:tgtEl>
                                      </p:cBhvr>
                                    </p:animEffect>
                                  </p:childTnLst>
                                </p:cTn>
                              </p:par>
                            </p:childTnLst>
                          </p:cTn>
                        </p:par>
                        <p:par>
                          <p:cTn id="62" fill="hold">
                            <p:stCondLst>
                              <p:cond delay="2750"/>
                            </p:stCondLst>
                            <p:childTnLst>
                              <p:par>
                                <p:cTn id="63" presetID="41" presetClass="entr" presetSubtype="0" fill="hold" grpId="0" nodeType="afterEffect">
                                  <p:stCondLst>
                                    <p:cond delay="0"/>
                                  </p:stCondLst>
                                  <p:iterate type="lt">
                                    <p:tmPct val="10000"/>
                                  </p:iterate>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13"/>
                                        </p:tgtEl>
                                        <p:attrNameLst>
                                          <p:attrName>ppt_y</p:attrName>
                                        </p:attrNameLst>
                                      </p:cBhvr>
                                      <p:tavLst>
                                        <p:tav tm="0">
                                          <p:val>
                                            <p:strVal val="#ppt_y"/>
                                          </p:val>
                                        </p:tav>
                                        <p:tav tm="100000">
                                          <p:val>
                                            <p:strVal val="#ppt_y"/>
                                          </p:val>
                                        </p:tav>
                                      </p:tavLst>
                                    </p:anim>
                                    <p:anim calcmode="lin" valueType="num">
                                      <p:cBhvr>
                                        <p:cTn id="67"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13"/>
                                        </p:tgtEl>
                                        <p:attrNameLst>
                                          <p:attrName>ppt_w</p:attrName>
                                        </p:attrNameLst>
                                      </p:cBhvr>
                                      <p:tavLst>
                                        <p:tav tm="0">
                                          <p:val>
                                            <p:strVal val="#ppt_w/10"/>
                                          </p:val>
                                        </p:tav>
                                        <p:tav tm="50000">
                                          <p:val>
                                            <p:strVal val="#ppt_w+.01"/>
                                          </p:val>
                                        </p:tav>
                                        <p:tav tm="100000">
                                          <p:val>
                                            <p:strVal val="#ppt_w"/>
                                          </p:val>
                                        </p:tav>
                                      </p:tavLst>
                                    </p:anim>
                                    <p:animEffect>
                                      <p:cBhvr>
                                        <p:cTn id="69" dur="500" tmFilter="0,0; .5, 1; 1, 1"/>
                                        <p:tgtEl>
                                          <p:spTgt spid="13"/>
                                        </p:tgtEl>
                                      </p:cBhvr>
                                    </p:animEffect>
                                  </p:childTnLst>
                                </p:cTn>
                              </p:par>
                              <p:par>
                                <p:cTn id="70" presetID="41" presetClass="entr" presetSubtype="0" fill="hold" grpId="0" nodeType="withEffect">
                                  <p:stCondLst>
                                    <p:cond delay="0"/>
                                  </p:stCondLst>
                                  <p:iterate type="lt">
                                    <p:tmPct val="10000"/>
                                  </p:iterate>
                                  <p:childTnLst>
                                    <p:set>
                                      <p:cBhvr>
                                        <p:cTn id="71" dur="1" fill="hold">
                                          <p:stCondLst>
                                            <p:cond delay="0"/>
                                          </p:stCondLst>
                                        </p:cTn>
                                        <p:tgtEl>
                                          <p:spTgt spid="12"/>
                                        </p:tgtEl>
                                        <p:attrNameLst>
                                          <p:attrName>style.visibility</p:attrName>
                                        </p:attrNameLst>
                                      </p:cBhvr>
                                      <p:to>
                                        <p:strVal val="visible"/>
                                      </p:to>
                                    </p:set>
                                    <p:anim calcmode="lin" valueType="num">
                                      <p:cBhvr>
                                        <p:cTn id="72"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12"/>
                                        </p:tgtEl>
                                        <p:attrNameLst>
                                          <p:attrName>ppt_y</p:attrName>
                                        </p:attrNameLst>
                                      </p:cBhvr>
                                      <p:tavLst>
                                        <p:tav tm="0">
                                          <p:val>
                                            <p:strVal val="#ppt_y"/>
                                          </p:val>
                                        </p:tav>
                                        <p:tav tm="100000">
                                          <p:val>
                                            <p:strVal val="#ppt_y"/>
                                          </p:val>
                                        </p:tav>
                                      </p:tavLst>
                                    </p:anim>
                                    <p:anim calcmode="lin" valueType="num">
                                      <p:cBhvr>
                                        <p:cTn id="74"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12"/>
                                        </p:tgtEl>
                                        <p:attrNameLst>
                                          <p:attrName>ppt_w</p:attrName>
                                        </p:attrNameLst>
                                      </p:cBhvr>
                                      <p:tavLst>
                                        <p:tav tm="0">
                                          <p:val>
                                            <p:strVal val="#ppt_w/10"/>
                                          </p:val>
                                        </p:tav>
                                        <p:tav tm="50000">
                                          <p:val>
                                            <p:strVal val="#ppt_w+.01"/>
                                          </p:val>
                                        </p:tav>
                                        <p:tav tm="100000">
                                          <p:val>
                                            <p:strVal val="#ppt_w"/>
                                          </p:val>
                                        </p:tav>
                                      </p:tavLst>
                                    </p:anim>
                                    <p:animEffect>
                                      <p:cBhvr>
                                        <p:cTn id="76" dur="500" tmFilter="0,0; .5, 1; 1, 1"/>
                                        <p:tgtEl>
                                          <p:spTgt spid="12"/>
                                        </p:tgtEl>
                                      </p:cBhvr>
                                    </p:animEffect>
                                  </p:childTnLst>
                                </p:cTn>
                              </p:par>
                            </p:childTnLst>
                          </p:cTn>
                        </p:par>
                        <p:par>
                          <p:cTn id="77" fill="hold">
                            <p:stCondLst>
                              <p:cond delay="3500"/>
                            </p:stCondLst>
                            <p:childTnLst>
                              <p:par>
                                <p:cTn id="78" presetID="41" presetClass="entr" presetSubtype="0" fill="hold" grpId="0" nodeType="afterEffect">
                                  <p:stCondLst>
                                    <p:cond delay="0"/>
                                  </p:stCondLst>
                                  <p:iterate type="lt">
                                    <p:tmPct val="10000"/>
                                  </p:iterate>
                                  <p:childTnLst>
                                    <p:set>
                                      <p:cBhvr>
                                        <p:cTn id="79" dur="1" fill="hold">
                                          <p:stCondLst>
                                            <p:cond delay="0"/>
                                          </p:stCondLst>
                                        </p:cTn>
                                        <p:tgtEl>
                                          <p:spTgt spid="22"/>
                                        </p:tgtEl>
                                        <p:attrNameLst>
                                          <p:attrName>style.visibility</p:attrName>
                                        </p:attrNameLst>
                                      </p:cBhvr>
                                      <p:to>
                                        <p:strVal val="visible"/>
                                      </p:to>
                                    </p:set>
                                    <p:anim calcmode="lin" valueType="num">
                                      <p:cBhvr>
                                        <p:cTn id="80"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1" dur="500" fill="hold"/>
                                        <p:tgtEl>
                                          <p:spTgt spid="22"/>
                                        </p:tgtEl>
                                        <p:attrNameLst>
                                          <p:attrName>ppt_y</p:attrName>
                                        </p:attrNameLst>
                                      </p:cBhvr>
                                      <p:tavLst>
                                        <p:tav tm="0">
                                          <p:val>
                                            <p:strVal val="#ppt_y"/>
                                          </p:val>
                                        </p:tav>
                                        <p:tav tm="100000">
                                          <p:val>
                                            <p:strVal val="#ppt_y"/>
                                          </p:val>
                                        </p:tav>
                                      </p:tavLst>
                                    </p:anim>
                                    <p:anim calcmode="lin" valueType="num">
                                      <p:cBhvr>
                                        <p:cTn id="82"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83" dur="500" fill="hold"/>
                                        <p:tgtEl>
                                          <p:spTgt spid="22"/>
                                        </p:tgtEl>
                                        <p:attrNameLst>
                                          <p:attrName>ppt_w</p:attrName>
                                        </p:attrNameLst>
                                      </p:cBhvr>
                                      <p:tavLst>
                                        <p:tav tm="0">
                                          <p:val>
                                            <p:strVal val="#ppt_w/10"/>
                                          </p:val>
                                        </p:tav>
                                        <p:tav tm="50000">
                                          <p:val>
                                            <p:strVal val="#ppt_w+.01"/>
                                          </p:val>
                                        </p:tav>
                                        <p:tav tm="100000">
                                          <p:val>
                                            <p:strVal val="#ppt_w"/>
                                          </p:val>
                                        </p:tav>
                                      </p:tavLst>
                                    </p:anim>
                                    <p:animEffect>
                                      <p:cBhvr>
                                        <p:cTn id="84" dur="500" tmFilter="0,0; .5, 1; 1, 1"/>
                                        <p:tgtEl>
                                          <p:spTgt spid="22"/>
                                        </p:tgtEl>
                                      </p:cBhvr>
                                    </p:animEffect>
                                  </p:childTnLst>
                                </p:cTn>
                              </p:par>
                              <p:par>
                                <p:cTn id="85" presetID="41" presetClass="entr" presetSubtype="0" fill="hold" grpId="0" nodeType="withEffect">
                                  <p:stCondLst>
                                    <p:cond delay="0"/>
                                  </p:stCondLst>
                                  <p:iterate type="lt">
                                    <p:tmPct val="10000"/>
                                  </p:iterate>
                                  <p:childTnLst>
                                    <p:set>
                                      <p:cBhvr>
                                        <p:cTn id="86" dur="1" fill="hold">
                                          <p:stCondLst>
                                            <p:cond delay="0"/>
                                          </p:stCondLst>
                                        </p:cTn>
                                        <p:tgtEl>
                                          <p:spTgt spid="21"/>
                                        </p:tgtEl>
                                        <p:attrNameLst>
                                          <p:attrName>style.visibility</p:attrName>
                                        </p:attrNameLst>
                                      </p:cBhvr>
                                      <p:to>
                                        <p:strVal val="visible"/>
                                      </p:to>
                                    </p:set>
                                    <p:anim calcmode="lin" valueType="num">
                                      <p:cBhvr>
                                        <p:cTn id="87"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88" dur="500" fill="hold"/>
                                        <p:tgtEl>
                                          <p:spTgt spid="21"/>
                                        </p:tgtEl>
                                        <p:attrNameLst>
                                          <p:attrName>ppt_y</p:attrName>
                                        </p:attrNameLst>
                                      </p:cBhvr>
                                      <p:tavLst>
                                        <p:tav tm="0">
                                          <p:val>
                                            <p:strVal val="#ppt_y"/>
                                          </p:val>
                                        </p:tav>
                                        <p:tav tm="100000">
                                          <p:val>
                                            <p:strVal val="#ppt_y"/>
                                          </p:val>
                                        </p:tav>
                                      </p:tavLst>
                                    </p:anim>
                                    <p:anim calcmode="lin" valueType="num">
                                      <p:cBhvr>
                                        <p:cTn id="89"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90" dur="500" fill="hold"/>
                                        <p:tgtEl>
                                          <p:spTgt spid="21"/>
                                        </p:tgtEl>
                                        <p:attrNameLst>
                                          <p:attrName>ppt_w</p:attrName>
                                        </p:attrNameLst>
                                      </p:cBhvr>
                                      <p:tavLst>
                                        <p:tav tm="0">
                                          <p:val>
                                            <p:strVal val="#ppt_w/10"/>
                                          </p:val>
                                        </p:tav>
                                        <p:tav tm="50000">
                                          <p:val>
                                            <p:strVal val="#ppt_w+.01"/>
                                          </p:val>
                                        </p:tav>
                                        <p:tav tm="100000">
                                          <p:val>
                                            <p:strVal val="#ppt_w"/>
                                          </p:val>
                                        </p:tav>
                                      </p:tavLst>
                                    </p:anim>
                                    <p:animEffect>
                                      <p:cBhvr>
                                        <p:cTn id="91" dur="500" tmFilter="0,0; .5, 1; 1, 1"/>
                                        <p:tgtEl>
                                          <p:spTgt spid="21"/>
                                        </p:tgtEl>
                                      </p:cBhvr>
                                    </p:animEffect>
                                  </p:childTnLst>
                                </p:cTn>
                              </p:par>
                            </p:childTnLst>
                          </p:cTn>
                        </p:par>
                        <p:par>
                          <p:cTn id="92" fill="hold">
                            <p:stCondLst>
                              <p:cond delay="4250"/>
                            </p:stCondLst>
                            <p:childTnLst>
                              <p:par>
                                <p:cTn id="93" presetID="41" presetClass="entr" presetSubtype="0" fill="hold" grpId="0" nodeType="afterEffect">
                                  <p:stCondLst>
                                    <p:cond delay="0"/>
                                  </p:stCondLst>
                                  <p:iterate type="lt">
                                    <p:tmPct val="10000"/>
                                  </p:iterate>
                                  <p:childTnLst>
                                    <p:set>
                                      <p:cBhvr>
                                        <p:cTn id="94" dur="1" fill="hold">
                                          <p:stCondLst>
                                            <p:cond delay="0"/>
                                          </p:stCondLst>
                                        </p:cTn>
                                        <p:tgtEl>
                                          <p:spTgt spid="27"/>
                                        </p:tgtEl>
                                        <p:attrNameLst>
                                          <p:attrName>style.visibility</p:attrName>
                                        </p:attrNameLst>
                                      </p:cBhvr>
                                      <p:to>
                                        <p:strVal val="visible"/>
                                      </p:to>
                                    </p:set>
                                    <p:anim calcmode="lin" valueType="num">
                                      <p:cBhvr>
                                        <p:cTn id="95"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96" dur="500" fill="hold"/>
                                        <p:tgtEl>
                                          <p:spTgt spid="27"/>
                                        </p:tgtEl>
                                        <p:attrNameLst>
                                          <p:attrName>ppt_y</p:attrName>
                                        </p:attrNameLst>
                                      </p:cBhvr>
                                      <p:tavLst>
                                        <p:tav tm="0">
                                          <p:val>
                                            <p:strVal val="#ppt_y"/>
                                          </p:val>
                                        </p:tav>
                                        <p:tav tm="100000">
                                          <p:val>
                                            <p:strVal val="#ppt_y"/>
                                          </p:val>
                                        </p:tav>
                                      </p:tavLst>
                                    </p:anim>
                                    <p:anim calcmode="lin" valueType="num">
                                      <p:cBhvr>
                                        <p:cTn id="97"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98" dur="500" fill="hold"/>
                                        <p:tgtEl>
                                          <p:spTgt spid="27"/>
                                        </p:tgtEl>
                                        <p:attrNameLst>
                                          <p:attrName>ppt_w</p:attrName>
                                        </p:attrNameLst>
                                      </p:cBhvr>
                                      <p:tavLst>
                                        <p:tav tm="0">
                                          <p:val>
                                            <p:strVal val="#ppt_w/10"/>
                                          </p:val>
                                        </p:tav>
                                        <p:tav tm="50000">
                                          <p:val>
                                            <p:strVal val="#ppt_w+.01"/>
                                          </p:val>
                                        </p:tav>
                                        <p:tav tm="100000">
                                          <p:val>
                                            <p:strVal val="#ppt_w"/>
                                          </p:val>
                                        </p:tav>
                                      </p:tavLst>
                                    </p:anim>
                                    <p:animEffect>
                                      <p:cBhvr>
                                        <p:cTn id="99" dur="500" tmFilter="0,0; .5, 1; 1, 1"/>
                                        <p:tgtEl>
                                          <p:spTgt spid="27"/>
                                        </p:tgtEl>
                                      </p:cBhvr>
                                    </p:animEffect>
                                  </p:childTnLst>
                                </p:cTn>
                              </p:par>
                              <p:par>
                                <p:cTn id="100" presetID="41" presetClass="entr" presetSubtype="0" fill="hold" grpId="0" nodeType="withEffect">
                                  <p:stCondLst>
                                    <p:cond delay="0"/>
                                  </p:stCondLst>
                                  <p:iterate type="lt">
                                    <p:tmPct val="10000"/>
                                  </p:iterate>
                                  <p:childTnLst>
                                    <p:set>
                                      <p:cBhvr>
                                        <p:cTn id="101" dur="1" fill="hold">
                                          <p:stCondLst>
                                            <p:cond delay="0"/>
                                          </p:stCondLst>
                                        </p:cTn>
                                        <p:tgtEl>
                                          <p:spTgt spid="26"/>
                                        </p:tgtEl>
                                        <p:attrNameLst>
                                          <p:attrName>style.visibility</p:attrName>
                                        </p:attrNameLst>
                                      </p:cBhvr>
                                      <p:to>
                                        <p:strVal val="visible"/>
                                      </p:to>
                                    </p:set>
                                    <p:anim calcmode="lin" valueType="num">
                                      <p:cBhvr>
                                        <p:cTn id="102"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03" dur="500" fill="hold"/>
                                        <p:tgtEl>
                                          <p:spTgt spid="26"/>
                                        </p:tgtEl>
                                        <p:attrNameLst>
                                          <p:attrName>ppt_y</p:attrName>
                                        </p:attrNameLst>
                                      </p:cBhvr>
                                      <p:tavLst>
                                        <p:tav tm="0">
                                          <p:val>
                                            <p:strVal val="#ppt_y"/>
                                          </p:val>
                                        </p:tav>
                                        <p:tav tm="100000">
                                          <p:val>
                                            <p:strVal val="#ppt_y"/>
                                          </p:val>
                                        </p:tav>
                                      </p:tavLst>
                                    </p:anim>
                                    <p:anim calcmode="lin" valueType="num">
                                      <p:cBhvr>
                                        <p:cTn id="104"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5" dur="500" fill="hold"/>
                                        <p:tgtEl>
                                          <p:spTgt spid="26"/>
                                        </p:tgtEl>
                                        <p:attrNameLst>
                                          <p:attrName>ppt_w</p:attrName>
                                        </p:attrNameLst>
                                      </p:cBhvr>
                                      <p:tavLst>
                                        <p:tav tm="0">
                                          <p:val>
                                            <p:strVal val="#ppt_w/10"/>
                                          </p:val>
                                        </p:tav>
                                        <p:tav tm="50000">
                                          <p:val>
                                            <p:strVal val="#ppt_w+.01"/>
                                          </p:val>
                                        </p:tav>
                                        <p:tav tm="100000">
                                          <p:val>
                                            <p:strVal val="#ppt_w"/>
                                          </p:val>
                                        </p:tav>
                                      </p:tavLst>
                                    </p:anim>
                                    <p:animEffect>
                                      <p:cBhvr>
                                        <p:cTn id="106" dur="500" tmFilter="0,0; .5, 1; 1, 1"/>
                                        <p:tgtEl>
                                          <p:spTgt spid="26"/>
                                        </p:tgtEl>
                                      </p:cBhvr>
                                    </p:animEffect>
                                  </p:childTnLst>
                                </p:cTn>
                              </p:par>
                            </p:childTnLst>
                          </p:cTn>
                        </p:par>
                        <p:par>
                          <p:cTn id="107" fill="hold">
                            <p:stCondLst>
                              <p:cond delay="5000"/>
                            </p:stCondLst>
                            <p:childTnLst>
                              <p:par>
                                <p:cTn id="108" presetID="2" presetClass="entr" presetSubtype="4" fill="hold" nodeType="afterEffect">
                                  <p:stCondLst>
                                    <p:cond delay="0"/>
                                  </p:stCondLst>
                                  <p:childTnLst>
                                    <p:set>
                                      <p:cBhvr>
                                        <p:cTn id="109" dur="1" fill="hold">
                                          <p:stCondLst>
                                            <p:cond delay="0"/>
                                          </p:stCondLst>
                                        </p:cTn>
                                        <p:tgtEl>
                                          <p:spTgt spid="28"/>
                                        </p:tgtEl>
                                        <p:attrNameLst>
                                          <p:attrName>style.visibility</p:attrName>
                                        </p:attrNameLst>
                                      </p:cBhvr>
                                      <p:to>
                                        <p:strVal val="visible"/>
                                      </p:to>
                                    </p:set>
                                    <p:anim calcmode="lin" valueType="num">
                                      <p:cBhvr additive="base">
                                        <p:cTn id="110" dur="500" fill="hold"/>
                                        <p:tgtEl>
                                          <p:spTgt spid="28"/>
                                        </p:tgtEl>
                                        <p:attrNameLst>
                                          <p:attrName>ppt_x</p:attrName>
                                        </p:attrNameLst>
                                      </p:cBhvr>
                                      <p:tavLst>
                                        <p:tav tm="0">
                                          <p:val>
                                            <p:strVal val="#ppt_x"/>
                                          </p:val>
                                        </p:tav>
                                        <p:tav tm="100000">
                                          <p:val>
                                            <p:strVal val="#ppt_x"/>
                                          </p:val>
                                        </p:tav>
                                      </p:tavLst>
                                    </p:anim>
                                    <p:anim calcmode="lin" valueType="num">
                                      <p:cBhvr additive="base">
                                        <p:cTn id="111" dur="500" fill="hold"/>
                                        <p:tgtEl>
                                          <p:spTgt spid="28"/>
                                        </p:tgtEl>
                                        <p:attrNameLst>
                                          <p:attrName>ppt_y</p:attrName>
                                        </p:attrNameLst>
                                      </p:cBhvr>
                                      <p:tavLst>
                                        <p:tav tm="0">
                                          <p:val>
                                            <p:strVal val="1+#ppt_h/2"/>
                                          </p:val>
                                        </p:tav>
                                        <p:tav tm="100000">
                                          <p:val>
                                            <p:strVal val="#ppt_y"/>
                                          </p:val>
                                        </p:tav>
                                      </p:tavLst>
                                    </p:anim>
                                  </p:childTnLst>
                                </p:cTn>
                              </p:par>
                            </p:childTnLst>
                          </p:cTn>
                        </p:par>
                        <p:par>
                          <p:cTn id="112" fill="hold">
                            <p:stCondLst>
                              <p:cond delay="5500"/>
                            </p:stCondLst>
                            <p:childTnLst>
                              <p:par>
                                <p:cTn id="113" presetID="10" presetClass="entr" presetSubtype="0" fill="hold" nodeType="after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fade">
                                      <p:cBhvr>
                                        <p:cTn id="115" dur="500"/>
                                        <p:tgtEl>
                                          <p:spTgt spid="14"/>
                                        </p:tgtEl>
                                      </p:cBhvr>
                                    </p:animEffect>
                                  </p:childTnLst>
                                </p:cTn>
                              </p:par>
                            </p:childTnLst>
                          </p:cTn>
                        </p:par>
                        <p:par>
                          <p:cTn id="116" fill="hold">
                            <p:stCondLst>
                              <p:cond delay="6000"/>
                            </p:stCondLst>
                            <p:childTnLst>
                              <p:par>
                                <p:cTn id="117" presetID="22" presetClass="entr" presetSubtype="8" fill="hold" grpId="0" nodeType="afterEffect">
                                  <p:stCondLst>
                                    <p:cond delay="0"/>
                                  </p:stCondLst>
                                  <p:childTnLst>
                                    <p:set>
                                      <p:cBhvr>
                                        <p:cTn id="118" dur="1" fill="hold">
                                          <p:stCondLst>
                                            <p:cond delay="0"/>
                                          </p:stCondLst>
                                        </p:cTn>
                                        <p:tgtEl>
                                          <p:spTgt spid="17"/>
                                        </p:tgtEl>
                                        <p:attrNameLst>
                                          <p:attrName>style.visibility</p:attrName>
                                        </p:attrNameLst>
                                      </p:cBhvr>
                                      <p:to>
                                        <p:strVal val="visible"/>
                                      </p:to>
                                    </p:set>
                                    <p:animEffect transition="in" filter="wipe(left)">
                                      <p:cBhvr>
                                        <p:cTn id="1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P spid="5" grpId="0" bldLvl="0" animBg="1" autoUpdateAnimBg="0"/>
      <p:bldP spid="6" grpId="0" bldLvl="0" autoUpdateAnimBg="0"/>
      <p:bldP spid="7" grpId="0" bldLvl="0" autoUpdateAnimBg="0"/>
      <p:bldP spid="8" grpId="0" animBg="1"/>
      <p:bldP spid="9" grpId="0" animBg="1"/>
      <p:bldP spid="10" grpId="0" bldLvl="0" autoUpdateAnimBg="0"/>
      <p:bldP spid="11" grpId="0" bldLvl="0" autoUpdateAnimBg="0"/>
      <p:bldP spid="12" grpId="0" bldLvl="0" autoUpdateAnimBg="0"/>
      <p:bldP spid="13" grpId="0" bldLvl="0" autoUpdateAnimBg="0"/>
      <p:bldP spid="17" grpId="0"/>
      <p:bldP spid="18" grpId="0" bldLvl="0" animBg="1" autoUpdateAnimBg="0"/>
      <p:bldP spid="19" grpId="0" bldLvl="0" autoUpdateAnimBg="0"/>
      <p:bldP spid="20" grpId="0" animBg="1"/>
      <p:bldP spid="21" grpId="0" bldLvl="0" autoUpdateAnimBg="0"/>
      <p:bldP spid="22" grpId="0" bldLvl="0" autoUpdateAnimBg="0"/>
      <p:bldP spid="23" grpId="0" bldLvl="0" animBg="1" autoUpdateAnimBg="0"/>
      <p:bldP spid="24" grpId="0" bldLvl="0" autoUpdateAnimBg="0"/>
      <p:bldP spid="25" grpId="0" animBg="1"/>
      <p:bldP spid="26" grpId="0" bldLvl="0" autoUpdateAnimBg="0"/>
      <p:bldP spid="27" grpId="0" bldLvl="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p:cNvGrpSpPr/>
          <p:nvPr/>
        </p:nvGrpSpPr>
        <p:grpSpPr>
          <a:xfrm>
            <a:off x="3939656" y="2466644"/>
            <a:ext cx="4283981" cy="4284536"/>
            <a:chOff x="2965298" y="2181091"/>
            <a:chExt cx="3213404" cy="3213402"/>
          </a:xfrm>
          <a:solidFill>
            <a:schemeClr val="bg1">
              <a:lumMod val="65000"/>
            </a:schemeClr>
          </a:solidFill>
        </p:grpSpPr>
        <p:sp>
          <p:nvSpPr>
            <p:cNvPr id="62" name="Block Arc 61"/>
            <p:cNvSpPr/>
            <p:nvPr/>
          </p:nvSpPr>
          <p:spPr>
            <a:xfrm>
              <a:off x="2965298" y="2181091"/>
              <a:ext cx="3213404" cy="3213402"/>
            </a:xfrm>
            <a:prstGeom prst="blockArc">
              <a:avLst>
                <a:gd name="adj1" fmla="val 10800000"/>
                <a:gd name="adj2" fmla="val 16200004"/>
                <a:gd name="adj3" fmla="val 2113"/>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6" name="Block Arc 65"/>
            <p:cNvSpPr/>
            <p:nvPr/>
          </p:nvSpPr>
          <p:spPr>
            <a:xfrm>
              <a:off x="2965298" y="2181091"/>
              <a:ext cx="3213404" cy="3213402"/>
            </a:xfrm>
            <a:prstGeom prst="blockArc">
              <a:avLst>
                <a:gd name="adj1" fmla="val 16200000"/>
                <a:gd name="adj2" fmla="val 21589317"/>
                <a:gd name="adj3" fmla="val 2281"/>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sp>
        <p:nvSpPr>
          <p:cNvPr id="83" name="Oval 82"/>
          <p:cNvSpPr>
            <a:spLocks noChangeAspect="1"/>
          </p:cNvSpPr>
          <p:nvPr/>
        </p:nvSpPr>
        <p:spPr>
          <a:xfrm>
            <a:off x="5764761" y="2200052"/>
            <a:ext cx="633771" cy="633853"/>
          </a:xfrm>
          <a:prstGeom prst="ellipse">
            <a:avLst/>
          </a:prstGeom>
          <a:solidFill>
            <a:schemeClr val="accent1"/>
          </a:solidFill>
          <a:ln w="57150"/>
          <a:effectLst>
            <a:outerShdw blurRad="50800" dist="38100" dir="16200000"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03</a:t>
            </a:r>
          </a:p>
        </p:txBody>
      </p:sp>
      <p:sp>
        <p:nvSpPr>
          <p:cNvPr id="84" name="Oval 83"/>
          <p:cNvSpPr>
            <a:spLocks noChangeAspect="1"/>
          </p:cNvSpPr>
          <p:nvPr/>
        </p:nvSpPr>
        <p:spPr>
          <a:xfrm>
            <a:off x="7185548" y="2737717"/>
            <a:ext cx="633771" cy="633853"/>
          </a:xfrm>
          <a:prstGeom prst="ellipse">
            <a:avLst/>
          </a:prstGeom>
          <a:solidFill>
            <a:schemeClr val="accent3"/>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04</a:t>
            </a:r>
          </a:p>
        </p:txBody>
      </p:sp>
      <p:sp>
        <p:nvSpPr>
          <p:cNvPr id="85" name="Oval 84"/>
          <p:cNvSpPr>
            <a:spLocks noChangeAspect="1"/>
          </p:cNvSpPr>
          <p:nvPr/>
        </p:nvSpPr>
        <p:spPr>
          <a:xfrm>
            <a:off x="7828655" y="4139664"/>
            <a:ext cx="633771" cy="633853"/>
          </a:xfrm>
          <a:prstGeom prst="ellipse">
            <a:avLst/>
          </a:prstGeom>
          <a:solidFill>
            <a:schemeClr val="accent2"/>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05</a:t>
            </a:r>
          </a:p>
        </p:txBody>
      </p:sp>
      <p:sp>
        <p:nvSpPr>
          <p:cNvPr id="86" name="Oval 85"/>
          <p:cNvSpPr>
            <a:spLocks noChangeAspect="1"/>
          </p:cNvSpPr>
          <p:nvPr/>
        </p:nvSpPr>
        <p:spPr>
          <a:xfrm>
            <a:off x="3729577" y="4139664"/>
            <a:ext cx="633771" cy="633853"/>
          </a:xfrm>
          <a:prstGeom prst="ellipse">
            <a:avLst/>
          </a:prstGeom>
          <a:solidFill>
            <a:schemeClr val="tx2">
              <a:lumMod val="75000"/>
            </a:schemeClr>
          </a:solidFill>
          <a:ln w="57150"/>
          <a:effectLst>
            <a:outerShdw blurRad="50800" dist="38100" dir="13500000" algn="b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600" dirty="0">
                <a:latin typeface="+mn-ea"/>
              </a:rPr>
              <a:t>01</a:t>
            </a:r>
          </a:p>
        </p:txBody>
      </p:sp>
      <p:sp>
        <p:nvSpPr>
          <p:cNvPr id="87" name="Oval 86"/>
          <p:cNvSpPr>
            <a:spLocks noChangeAspect="1"/>
          </p:cNvSpPr>
          <p:nvPr/>
        </p:nvSpPr>
        <p:spPr>
          <a:xfrm>
            <a:off x="4334637" y="2737717"/>
            <a:ext cx="633771" cy="633853"/>
          </a:xfrm>
          <a:prstGeom prst="ellipse">
            <a:avLst/>
          </a:prstGeom>
          <a:solidFill>
            <a:schemeClr val="accent4"/>
          </a:solidFill>
          <a:ln w="57150"/>
          <a:effectLst>
            <a:outerShdw blurRad="50800" dist="38100" dir="13500000" algn="b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02</a:t>
            </a:r>
          </a:p>
        </p:txBody>
      </p:sp>
      <p:grpSp>
        <p:nvGrpSpPr>
          <p:cNvPr id="117" name="Group 116"/>
          <p:cNvGrpSpPr/>
          <p:nvPr/>
        </p:nvGrpSpPr>
        <p:grpSpPr>
          <a:xfrm>
            <a:off x="4793538" y="3329732"/>
            <a:ext cx="2576217" cy="2576547"/>
            <a:chOff x="3595025" y="2497298"/>
            <a:chExt cx="1932414" cy="1932410"/>
          </a:xfrm>
          <a:solidFill>
            <a:schemeClr val="accent3"/>
          </a:solidFill>
        </p:grpSpPr>
        <p:sp>
          <p:nvSpPr>
            <p:cNvPr id="89" name="Chord 88"/>
            <p:cNvSpPr/>
            <p:nvPr/>
          </p:nvSpPr>
          <p:spPr>
            <a:xfrm>
              <a:off x="3595025" y="2497298"/>
              <a:ext cx="1932414" cy="1932410"/>
            </a:xfrm>
            <a:prstGeom prst="chord">
              <a:avLst>
                <a:gd name="adj1" fmla="val 10841139"/>
                <a:gd name="adj2" fmla="val 2155198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270" tIns="226270" rIns="226270" bIns="226270" numCol="1" spcCol="1270" anchor="b" anchorCtr="0">
              <a:noAutofit/>
            </a:bodyPr>
            <a:lstStyle/>
            <a:p>
              <a:pPr algn="ctr" defTabSz="1718310">
                <a:lnSpc>
                  <a:spcPct val="90000"/>
                </a:lnSpc>
                <a:spcBef>
                  <a:spcPct val="0"/>
                </a:spcBef>
                <a:spcAft>
                  <a:spcPct val="35000"/>
                </a:spcAft>
              </a:pPr>
              <a:endParaRPr lang="en-US" sz="7200" dirty="0">
                <a:latin typeface="+mn-ea"/>
              </a:endParaRPr>
            </a:p>
          </p:txBody>
        </p:sp>
        <p:sp>
          <p:nvSpPr>
            <p:cNvPr id="91" name="Rectangle 90"/>
            <p:cNvSpPr/>
            <p:nvPr/>
          </p:nvSpPr>
          <p:spPr>
            <a:xfrm>
              <a:off x="4186771" y="2643891"/>
              <a:ext cx="138566" cy="750205"/>
            </a:xfrm>
            <a:prstGeom prst="rect">
              <a:avLst/>
            </a:prstGeom>
            <a:grpFill/>
          </p:spPr>
          <p:txBody>
            <a:bodyPr wrap="none">
              <a:spAutoFit/>
            </a:bodyPr>
            <a:lstStyle/>
            <a:p>
              <a:endParaRPr lang="en-US" sz="5900" dirty="0">
                <a:solidFill>
                  <a:schemeClr val="bg1"/>
                </a:solidFill>
                <a:latin typeface="+mn-ea"/>
              </a:endParaRPr>
            </a:p>
          </p:txBody>
        </p:sp>
      </p:grpSp>
      <p:sp>
        <p:nvSpPr>
          <p:cNvPr id="93" name="TextBox 92"/>
          <p:cNvSpPr txBox="1"/>
          <p:nvPr/>
        </p:nvSpPr>
        <p:spPr>
          <a:xfrm>
            <a:off x="1035440" y="5296591"/>
            <a:ext cx="10121124" cy="400110"/>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Within the word, according to the statistics per page slide of the best control in the</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Within minutes.</a:t>
            </a:r>
          </a:p>
        </p:txBody>
      </p:sp>
      <p:cxnSp>
        <p:nvCxnSpPr>
          <p:cNvPr id="94" name="Straight Connector 93"/>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02" name="Group 72"/>
          <p:cNvGrpSpPr/>
          <p:nvPr/>
        </p:nvGrpSpPr>
        <p:grpSpPr>
          <a:xfrm>
            <a:off x="1104181" y="2580891"/>
            <a:ext cx="2995037" cy="844687"/>
            <a:chOff x="5603652" y="1722068"/>
            <a:chExt cx="1947726" cy="633516"/>
          </a:xfrm>
        </p:grpSpPr>
        <p:sp>
          <p:nvSpPr>
            <p:cNvPr id="103" name="Text Placeholder 3"/>
            <p:cNvSpPr txBox="1"/>
            <p:nvPr/>
          </p:nvSpPr>
          <p:spPr>
            <a:xfrm>
              <a:off x="6934542" y="1722068"/>
              <a:ext cx="616836" cy="126958"/>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100" dirty="0">
                  <a:solidFill>
                    <a:schemeClr val="bg2"/>
                  </a:solidFill>
                  <a:latin typeface="+mn-ea"/>
                </a:rPr>
                <a:t>Add subtitle</a:t>
              </a:r>
              <a:endParaRPr lang="en-US" sz="1100" dirty="0">
                <a:solidFill>
                  <a:schemeClr val="bg2"/>
                </a:solidFill>
                <a:latin typeface="+mn-ea"/>
              </a:endParaRPr>
            </a:p>
          </p:txBody>
        </p:sp>
        <p:sp>
          <p:nvSpPr>
            <p:cNvPr id="104" name="Text Placeholder 3"/>
            <p:cNvSpPr txBox="1"/>
            <p:nvPr/>
          </p:nvSpPr>
          <p:spPr>
            <a:xfrm>
              <a:off x="5603652" y="1847753"/>
              <a:ext cx="1947726" cy="50783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ts val="265"/>
                </a:spcBef>
                <a:defRPr/>
              </a:pPr>
              <a:r>
                <a:rPr lang="zh-CN" altLang="en-US" sz="1100" dirty="0">
                  <a:solidFill>
                    <a:schemeClr val="tx1">
                      <a:lumMod val="50000"/>
                      <a:lumOff val="50000"/>
                    </a:schemeClr>
                  </a:solidFill>
                  <a:latin typeface="+mn-ea"/>
                </a:rPr>
                <a:t>Add a detailed text description here, which is recommended to be relevant to the title and in line with the overall language style</a:t>
              </a:r>
            </a:p>
          </p:txBody>
        </p:sp>
      </p:grpSp>
      <p:grpSp>
        <p:nvGrpSpPr>
          <p:cNvPr id="105" name="Group 72"/>
          <p:cNvGrpSpPr/>
          <p:nvPr/>
        </p:nvGrpSpPr>
        <p:grpSpPr>
          <a:xfrm>
            <a:off x="475239" y="4025654"/>
            <a:ext cx="2995037" cy="844687"/>
            <a:chOff x="5603652" y="1722068"/>
            <a:chExt cx="1947726" cy="633516"/>
          </a:xfrm>
        </p:grpSpPr>
        <p:sp>
          <p:nvSpPr>
            <p:cNvPr id="106" name="Text Placeholder 3"/>
            <p:cNvSpPr txBox="1"/>
            <p:nvPr/>
          </p:nvSpPr>
          <p:spPr>
            <a:xfrm>
              <a:off x="6934542" y="1722068"/>
              <a:ext cx="616836" cy="126958"/>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100" dirty="0">
                  <a:solidFill>
                    <a:schemeClr val="tx2">
                      <a:lumMod val="75000"/>
                    </a:schemeClr>
                  </a:solidFill>
                  <a:latin typeface="+mn-ea"/>
                </a:rPr>
                <a:t>Add subtitle</a:t>
              </a:r>
              <a:endParaRPr lang="en-US" sz="1100" dirty="0">
                <a:solidFill>
                  <a:schemeClr val="tx2">
                    <a:lumMod val="75000"/>
                  </a:schemeClr>
                </a:solidFill>
                <a:latin typeface="+mn-ea"/>
              </a:endParaRPr>
            </a:p>
          </p:txBody>
        </p:sp>
        <p:sp>
          <p:nvSpPr>
            <p:cNvPr id="107" name="Text Placeholder 3"/>
            <p:cNvSpPr txBox="1"/>
            <p:nvPr/>
          </p:nvSpPr>
          <p:spPr>
            <a:xfrm>
              <a:off x="5603652" y="1847753"/>
              <a:ext cx="1947726" cy="50783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ts val="265"/>
                </a:spcBef>
                <a:defRPr/>
              </a:pPr>
              <a:r>
                <a:rPr lang="zh-CN" altLang="en-US" sz="1100" dirty="0">
                  <a:solidFill>
                    <a:schemeClr val="tx1">
                      <a:lumMod val="50000"/>
                      <a:lumOff val="50000"/>
                    </a:schemeClr>
                  </a:solidFill>
                  <a:latin typeface="+mn-ea"/>
                </a:rPr>
                <a:t>Add a detailed text description here, which is recommended to be relevant to the title and in line with the overall language style</a:t>
              </a:r>
            </a:p>
          </p:txBody>
        </p:sp>
      </p:grpSp>
      <p:grpSp>
        <p:nvGrpSpPr>
          <p:cNvPr id="108" name="Group 72"/>
          <p:cNvGrpSpPr/>
          <p:nvPr/>
        </p:nvGrpSpPr>
        <p:grpSpPr>
          <a:xfrm>
            <a:off x="8132816" y="2614936"/>
            <a:ext cx="2995037" cy="829979"/>
            <a:chOff x="5929261" y="1747602"/>
            <a:chExt cx="1947726" cy="622485"/>
          </a:xfrm>
        </p:grpSpPr>
        <p:sp>
          <p:nvSpPr>
            <p:cNvPr id="109" name="Text Placeholder 3"/>
            <p:cNvSpPr txBox="1"/>
            <p:nvPr/>
          </p:nvSpPr>
          <p:spPr>
            <a:xfrm>
              <a:off x="5935811" y="1747602"/>
              <a:ext cx="616836" cy="126958"/>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100" dirty="0">
                  <a:solidFill>
                    <a:schemeClr val="accent3"/>
                  </a:solidFill>
                  <a:latin typeface="+mn-ea"/>
                </a:rPr>
                <a:t>Add subtitle</a:t>
              </a:r>
              <a:endParaRPr lang="en-US" sz="1100" dirty="0">
                <a:solidFill>
                  <a:schemeClr val="accent3"/>
                </a:solidFill>
                <a:latin typeface="+mn-ea"/>
              </a:endParaRPr>
            </a:p>
          </p:txBody>
        </p:sp>
        <p:sp>
          <p:nvSpPr>
            <p:cNvPr id="110" name="Text Placeholder 3"/>
            <p:cNvSpPr txBox="1"/>
            <p:nvPr/>
          </p:nvSpPr>
          <p:spPr>
            <a:xfrm>
              <a:off x="5929261" y="1862256"/>
              <a:ext cx="1947726" cy="50783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ts val="265"/>
                </a:spcBef>
                <a:defRPr/>
              </a:pPr>
              <a:r>
                <a:rPr lang="zh-CN" altLang="en-US" sz="1100" dirty="0">
                  <a:solidFill>
                    <a:schemeClr val="tx1">
                      <a:lumMod val="50000"/>
                      <a:lumOff val="50000"/>
                    </a:schemeClr>
                  </a:solidFill>
                  <a:latin typeface="+mn-ea"/>
                </a:rPr>
                <a:t>Add a detailed text description here, which is recommended to be relevant to the title and in line with the overall language style</a:t>
              </a:r>
            </a:p>
          </p:txBody>
        </p:sp>
      </p:grpSp>
      <p:grpSp>
        <p:nvGrpSpPr>
          <p:cNvPr id="111" name="Group 72"/>
          <p:cNvGrpSpPr/>
          <p:nvPr/>
        </p:nvGrpSpPr>
        <p:grpSpPr>
          <a:xfrm>
            <a:off x="8653828" y="3991273"/>
            <a:ext cx="2995037" cy="845885"/>
            <a:chOff x="5868532" y="1696281"/>
            <a:chExt cx="1947726" cy="634414"/>
          </a:xfrm>
        </p:grpSpPr>
        <p:sp>
          <p:nvSpPr>
            <p:cNvPr id="112" name="Text Placeholder 3"/>
            <p:cNvSpPr txBox="1"/>
            <p:nvPr/>
          </p:nvSpPr>
          <p:spPr>
            <a:xfrm>
              <a:off x="5868532" y="1696281"/>
              <a:ext cx="616836" cy="126958"/>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100" dirty="0">
                  <a:solidFill>
                    <a:schemeClr val="accent2"/>
                  </a:solidFill>
                  <a:latin typeface="+mn-ea"/>
                </a:rPr>
                <a:t>Add subtitle</a:t>
              </a:r>
              <a:endParaRPr lang="en-US" sz="1100" dirty="0">
                <a:solidFill>
                  <a:schemeClr val="accent2"/>
                </a:solidFill>
                <a:latin typeface="+mn-ea"/>
              </a:endParaRPr>
            </a:p>
          </p:txBody>
        </p:sp>
        <p:sp>
          <p:nvSpPr>
            <p:cNvPr id="113" name="Text Placeholder 3"/>
            <p:cNvSpPr txBox="1"/>
            <p:nvPr/>
          </p:nvSpPr>
          <p:spPr>
            <a:xfrm>
              <a:off x="5868532" y="1822864"/>
              <a:ext cx="1947726" cy="50783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ts val="265"/>
                </a:spcBef>
                <a:defRPr/>
              </a:pPr>
              <a:r>
                <a:rPr lang="zh-CN" altLang="en-US" sz="1100" dirty="0">
                  <a:solidFill>
                    <a:schemeClr val="tx1">
                      <a:lumMod val="50000"/>
                      <a:lumOff val="50000"/>
                    </a:schemeClr>
                  </a:solidFill>
                  <a:latin typeface="+mn-ea"/>
                </a:rPr>
                <a:t>Add a detailed text description here, which is recommended to be relevant to the title and in line with the overall language style</a:t>
              </a:r>
            </a:p>
          </p:txBody>
        </p:sp>
      </p:grpSp>
      <p:grpSp>
        <p:nvGrpSpPr>
          <p:cNvPr id="114" name="Group 72"/>
          <p:cNvGrpSpPr/>
          <p:nvPr/>
        </p:nvGrpSpPr>
        <p:grpSpPr>
          <a:xfrm>
            <a:off x="4378697" y="1228799"/>
            <a:ext cx="2995037" cy="844687"/>
            <a:chOff x="5603652" y="1722068"/>
            <a:chExt cx="1947726" cy="633516"/>
          </a:xfrm>
        </p:grpSpPr>
        <p:sp>
          <p:nvSpPr>
            <p:cNvPr id="115" name="Text Placeholder 3"/>
            <p:cNvSpPr txBox="1"/>
            <p:nvPr/>
          </p:nvSpPr>
          <p:spPr>
            <a:xfrm>
              <a:off x="6269096" y="1722068"/>
              <a:ext cx="616836" cy="126958"/>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100" dirty="0">
                  <a:solidFill>
                    <a:schemeClr val="accent1"/>
                  </a:solidFill>
                  <a:latin typeface="+mn-ea"/>
                </a:rPr>
                <a:t>Add subtitle</a:t>
              </a:r>
              <a:endParaRPr lang="en-US" sz="1100" dirty="0">
                <a:solidFill>
                  <a:schemeClr val="accent1"/>
                </a:solidFill>
                <a:latin typeface="+mn-ea"/>
              </a:endParaRPr>
            </a:p>
          </p:txBody>
        </p:sp>
        <p:sp>
          <p:nvSpPr>
            <p:cNvPr id="116" name="Text Placeholder 3"/>
            <p:cNvSpPr txBox="1"/>
            <p:nvPr/>
          </p:nvSpPr>
          <p:spPr>
            <a:xfrm>
              <a:off x="5603652" y="1847753"/>
              <a:ext cx="1947726" cy="50783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ts val="265"/>
                </a:spcBef>
                <a:defRPr/>
              </a:pPr>
              <a:r>
                <a:rPr lang="zh-CN" altLang="en-US" sz="1100" dirty="0">
                  <a:solidFill>
                    <a:schemeClr val="tx1">
                      <a:lumMod val="50000"/>
                      <a:lumOff val="50000"/>
                    </a:schemeClr>
                  </a:solidFill>
                  <a:latin typeface="+mn-ea"/>
                </a:rPr>
                <a:t>Add a detailed text description here, which is recommended to be relevant to the title and in line with the overall language style</a:t>
              </a:r>
              <a:endParaRPr lang="en-US" sz="1100" dirty="0">
                <a:solidFill>
                  <a:schemeClr val="tx1">
                    <a:lumMod val="65000"/>
                    <a:lumOff val="35000"/>
                  </a:schemeClr>
                </a:solidFill>
                <a:latin typeface="+mn-ea"/>
              </a:endParaRPr>
            </a:p>
          </p:txBody>
        </p:sp>
      </p:grpSp>
      <p:grpSp>
        <p:nvGrpSpPr>
          <p:cNvPr id="33" name="组合 32"/>
          <p:cNvGrpSpPr/>
          <p:nvPr/>
        </p:nvGrpSpPr>
        <p:grpSpPr>
          <a:xfrm>
            <a:off x="5861665" y="3909206"/>
            <a:ext cx="427511" cy="400051"/>
            <a:chOff x="6661150" y="233363"/>
            <a:chExt cx="320675" cy="300038"/>
          </a:xfrm>
          <a:solidFill>
            <a:schemeClr val="bg1"/>
          </a:solidFill>
        </p:grpSpPr>
        <p:sp>
          <p:nvSpPr>
            <p:cNvPr id="34"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5"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6"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7"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Title bar</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ppt_x"/>
                                          </p:val>
                                        </p:tav>
                                        <p:tav tm="100000">
                                          <p:val>
                                            <p:strVal val="#ppt_x"/>
                                          </p:val>
                                        </p:tav>
                                      </p:tavLst>
                                    </p:anim>
                                    <p:anim calcmode="lin" valueType="num">
                                      <p:cBhvr additive="base">
                                        <p:cTn id="8" dur="500" fill="hold"/>
                                        <p:tgtEl>
                                          <p:spTgt spid="1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strips(downLeft)">
                                      <p:cBhvr>
                                        <p:cTn id="12" dur="500"/>
                                        <p:tgtEl>
                                          <p:spTgt spid="88"/>
                                        </p:tgtEl>
                                      </p:cBhvr>
                                    </p:animEffect>
                                  </p:childTnLst>
                                </p:cTn>
                              </p:par>
                            </p:childTnLst>
                          </p:cTn>
                        </p:par>
                        <p:par>
                          <p:cTn id="13" fill="hold">
                            <p:stCondLst>
                              <p:cond delay="1000"/>
                            </p:stCondLst>
                            <p:childTnLst>
                              <p:par>
                                <p:cTn id="14" presetID="2" presetClass="entr" presetSubtype="8" accel="50000" decel="50000" fill="hold" grpId="0" nodeType="afterEffect">
                                  <p:stCondLst>
                                    <p:cond delay="0"/>
                                  </p:stCondLst>
                                  <p:childTnLst>
                                    <p:set>
                                      <p:cBhvr>
                                        <p:cTn id="15" dur="1" fill="hold">
                                          <p:stCondLst>
                                            <p:cond delay="0"/>
                                          </p:stCondLst>
                                        </p:cTn>
                                        <p:tgtEl>
                                          <p:spTgt spid="86"/>
                                        </p:tgtEl>
                                        <p:attrNameLst>
                                          <p:attrName>style.visibility</p:attrName>
                                        </p:attrNameLst>
                                      </p:cBhvr>
                                      <p:to>
                                        <p:strVal val="visible"/>
                                      </p:to>
                                    </p:set>
                                    <p:anim calcmode="lin" valueType="num">
                                      <p:cBhvr additive="base">
                                        <p:cTn id="16" dur="500" fill="hold"/>
                                        <p:tgtEl>
                                          <p:spTgt spid="86"/>
                                        </p:tgtEl>
                                        <p:attrNameLst>
                                          <p:attrName>ppt_x</p:attrName>
                                        </p:attrNameLst>
                                      </p:cBhvr>
                                      <p:tavLst>
                                        <p:tav tm="0">
                                          <p:val>
                                            <p:strVal val="0-#ppt_w/2"/>
                                          </p:val>
                                        </p:tav>
                                        <p:tav tm="100000">
                                          <p:val>
                                            <p:strVal val="#ppt_x"/>
                                          </p:val>
                                        </p:tav>
                                      </p:tavLst>
                                    </p:anim>
                                    <p:anim calcmode="lin" valueType="num">
                                      <p:cBhvr additive="base">
                                        <p:cTn id="17" dur="500" fill="hold"/>
                                        <p:tgtEl>
                                          <p:spTgt spid="8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2" presetClass="entr" presetSubtype="2" fill="hold" nodeType="after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slide(fromRight)">
                                      <p:cBhvr>
                                        <p:cTn id="21" dur="500"/>
                                        <p:tgtEl>
                                          <p:spTgt spid="105"/>
                                        </p:tgtEl>
                                      </p:cBhvr>
                                    </p:animEffect>
                                  </p:childTnLst>
                                </p:cTn>
                              </p:par>
                            </p:childTnLst>
                          </p:cTn>
                        </p:par>
                        <p:par>
                          <p:cTn id="22" fill="hold">
                            <p:stCondLst>
                              <p:cond delay="2000"/>
                            </p:stCondLst>
                            <p:childTnLst>
                              <p:par>
                                <p:cTn id="23" presetID="2" presetClass="entr" presetSubtype="8" accel="50000" decel="50000" fill="hold" grpId="0" nodeType="afterEffect">
                                  <p:stCondLst>
                                    <p:cond delay="0"/>
                                  </p:stCondLst>
                                  <p:childTnLst>
                                    <p:set>
                                      <p:cBhvr>
                                        <p:cTn id="24" dur="1" fill="hold">
                                          <p:stCondLst>
                                            <p:cond delay="0"/>
                                          </p:stCondLst>
                                        </p:cTn>
                                        <p:tgtEl>
                                          <p:spTgt spid="87"/>
                                        </p:tgtEl>
                                        <p:attrNameLst>
                                          <p:attrName>style.visibility</p:attrName>
                                        </p:attrNameLst>
                                      </p:cBhvr>
                                      <p:to>
                                        <p:strVal val="visible"/>
                                      </p:to>
                                    </p:set>
                                    <p:anim calcmode="lin" valueType="num">
                                      <p:cBhvr additive="base">
                                        <p:cTn id="25" dur="500" fill="hold"/>
                                        <p:tgtEl>
                                          <p:spTgt spid="87"/>
                                        </p:tgtEl>
                                        <p:attrNameLst>
                                          <p:attrName>ppt_x</p:attrName>
                                        </p:attrNameLst>
                                      </p:cBhvr>
                                      <p:tavLst>
                                        <p:tav tm="0">
                                          <p:val>
                                            <p:strVal val="0-#ppt_w/2"/>
                                          </p:val>
                                        </p:tav>
                                        <p:tav tm="100000">
                                          <p:val>
                                            <p:strVal val="#ppt_x"/>
                                          </p:val>
                                        </p:tav>
                                      </p:tavLst>
                                    </p:anim>
                                    <p:anim calcmode="lin" valueType="num">
                                      <p:cBhvr additive="base">
                                        <p:cTn id="26" dur="500" fill="hold"/>
                                        <p:tgtEl>
                                          <p:spTgt spid="87"/>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2" presetClass="entr" presetSubtype="2" fill="hold" nodeType="afterEffect">
                                  <p:stCondLst>
                                    <p:cond delay="0"/>
                                  </p:stCondLst>
                                  <p:childTnLst>
                                    <p:set>
                                      <p:cBhvr>
                                        <p:cTn id="29" dur="1" fill="hold">
                                          <p:stCondLst>
                                            <p:cond delay="0"/>
                                          </p:stCondLst>
                                        </p:cTn>
                                        <p:tgtEl>
                                          <p:spTgt spid="102"/>
                                        </p:tgtEl>
                                        <p:attrNameLst>
                                          <p:attrName>style.visibility</p:attrName>
                                        </p:attrNameLst>
                                      </p:cBhvr>
                                      <p:to>
                                        <p:strVal val="visible"/>
                                      </p:to>
                                    </p:set>
                                    <p:animEffect transition="in" filter="slide(fromRight)">
                                      <p:cBhvr>
                                        <p:cTn id="30" dur="500"/>
                                        <p:tgtEl>
                                          <p:spTgt spid="102"/>
                                        </p:tgtEl>
                                      </p:cBhvr>
                                    </p:animEffect>
                                  </p:childTnLst>
                                </p:cTn>
                              </p:par>
                            </p:childTnLst>
                          </p:cTn>
                        </p:par>
                        <p:par>
                          <p:cTn id="31" fill="hold">
                            <p:stCondLst>
                              <p:cond delay="3000"/>
                            </p:stCondLst>
                            <p:childTnLst>
                              <p:par>
                                <p:cTn id="32" presetID="23" presetClass="entr" presetSubtype="16" fill="hold" grpId="0" nodeType="afterEffect">
                                  <p:stCondLst>
                                    <p:cond delay="0"/>
                                  </p:stCondLst>
                                  <p:childTnLst>
                                    <p:set>
                                      <p:cBhvr>
                                        <p:cTn id="33" dur="1" fill="hold">
                                          <p:stCondLst>
                                            <p:cond delay="0"/>
                                          </p:stCondLst>
                                        </p:cTn>
                                        <p:tgtEl>
                                          <p:spTgt spid="83"/>
                                        </p:tgtEl>
                                        <p:attrNameLst>
                                          <p:attrName>style.visibility</p:attrName>
                                        </p:attrNameLst>
                                      </p:cBhvr>
                                      <p:to>
                                        <p:strVal val="visible"/>
                                      </p:to>
                                    </p:set>
                                    <p:anim calcmode="lin" valueType="num">
                                      <p:cBhvr>
                                        <p:cTn id="34" dur="500" fill="hold"/>
                                        <p:tgtEl>
                                          <p:spTgt spid="83"/>
                                        </p:tgtEl>
                                        <p:attrNameLst>
                                          <p:attrName>ppt_w</p:attrName>
                                        </p:attrNameLst>
                                      </p:cBhvr>
                                      <p:tavLst>
                                        <p:tav tm="0">
                                          <p:val>
                                            <p:fltVal val="0"/>
                                          </p:val>
                                        </p:tav>
                                        <p:tav tm="100000">
                                          <p:val>
                                            <p:strVal val="#ppt_w"/>
                                          </p:val>
                                        </p:tav>
                                      </p:tavLst>
                                    </p:anim>
                                    <p:anim calcmode="lin" valueType="num">
                                      <p:cBhvr>
                                        <p:cTn id="35" dur="500" fill="hold"/>
                                        <p:tgtEl>
                                          <p:spTgt spid="83"/>
                                        </p:tgtEl>
                                        <p:attrNameLst>
                                          <p:attrName>ppt_h</p:attrName>
                                        </p:attrNameLst>
                                      </p:cBhvr>
                                      <p:tavLst>
                                        <p:tav tm="0">
                                          <p:val>
                                            <p:fltVal val="0"/>
                                          </p:val>
                                        </p:tav>
                                        <p:tav tm="100000">
                                          <p:val>
                                            <p:strVal val="#ppt_h"/>
                                          </p:val>
                                        </p:tav>
                                      </p:tavLst>
                                    </p:anim>
                                  </p:childTnLst>
                                </p:cTn>
                              </p:par>
                            </p:childTnLst>
                          </p:cTn>
                        </p:par>
                        <p:par>
                          <p:cTn id="36" fill="hold">
                            <p:stCondLst>
                              <p:cond delay="3500"/>
                            </p:stCondLst>
                            <p:childTnLst>
                              <p:par>
                                <p:cTn id="37" presetID="12" presetClass="entr" presetSubtype="4" fill="hold" nodeType="afterEffect">
                                  <p:stCondLst>
                                    <p:cond delay="0"/>
                                  </p:stCondLst>
                                  <p:childTnLst>
                                    <p:set>
                                      <p:cBhvr>
                                        <p:cTn id="38" dur="1" fill="hold">
                                          <p:stCondLst>
                                            <p:cond delay="0"/>
                                          </p:stCondLst>
                                        </p:cTn>
                                        <p:tgtEl>
                                          <p:spTgt spid="114"/>
                                        </p:tgtEl>
                                        <p:attrNameLst>
                                          <p:attrName>style.visibility</p:attrName>
                                        </p:attrNameLst>
                                      </p:cBhvr>
                                      <p:to>
                                        <p:strVal val="visible"/>
                                      </p:to>
                                    </p:set>
                                    <p:animEffect transition="in" filter="slide(fromBottom)">
                                      <p:cBhvr>
                                        <p:cTn id="39" dur="500"/>
                                        <p:tgtEl>
                                          <p:spTgt spid="114"/>
                                        </p:tgtEl>
                                      </p:cBhvr>
                                    </p:animEffect>
                                  </p:childTnLst>
                                </p:cTn>
                              </p:par>
                            </p:childTnLst>
                          </p:cTn>
                        </p:par>
                        <p:par>
                          <p:cTn id="40" fill="hold">
                            <p:stCondLst>
                              <p:cond delay="4000"/>
                            </p:stCondLst>
                            <p:childTnLst>
                              <p:par>
                                <p:cTn id="41" presetID="2" presetClass="entr" presetSubtype="2" accel="50000" decel="50000" fill="hold" grpId="0" nodeType="afterEffect">
                                  <p:stCondLst>
                                    <p:cond delay="0"/>
                                  </p:stCondLst>
                                  <p:childTnLst>
                                    <p:set>
                                      <p:cBhvr>
                                        <p:cTn id="42" dur="1" fill="hold">
                                          <p:stCondLst>
                                            <p:cond delay="0"/>
                                          </p:stCondLst>
                                        </p:cTn>
                                        <p:tgtEl>
                                          <p:spTgt spid="84"/>
                                        </p:tgtEl>
                                        <p:attrNameLst>
                                          <p:attrName>style.visibility</p:attrName>
                                        </p:attrNameLst>
                                      </p:cBhvr>
                                      <p:to>
                                        <p:strVal val="visible"/>
                                      </p:to>
                                    </p:set>
                                    <p:anim calcmode="lin" valueType="num">
                                      <p:cBhvr additive="base">
                                        <p:cTn id="43" dur="500" fill="hold"/>
                                        <p:tgtEl>
                                          <p:spTgt spid="84"/>
                                        </p:tgtEl>
                                        <p:attrNameLst>
                                          <p:attrName>ppt_x</p:attrName>
                                        </p:attrNameLst>
                                      </p:cBhvr>
                                      <p:tavLst>
                                        <p:tav tm="0">
                                          <p:val>
                                            <p:strVal val="1+#ppt_w/2"/>
                                          </p:val>
                                        </p:tav>
                                        <p:tav tm="100000">
                                          <p:val>
                                            <p:strVal val="#ppt_x"/>
                                          </p:val>
                                        </p:tav>
                                      </p:tavLst>
                                    </p:anim>
                                    <p:anim calcmode="lin" valueType="num">
                                      <p:cBhvr additive="base">
                                        <p:cTn id="44" dur="500" fill="hold"/>
                                        <p:tgtEl>
                                          <p:spTgt spid="84"/>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12" presetClass="entr" presetSubtype="8" fill="hold" nodeType="afterEffect">
                                  <p:stCondLst>
                                    <p:cond delay="0"/>
                                  </p:stCondLst>
                                  <p:childTnLst>
                                    <p:set>
                                      <p:cBhvr>
                                        <p:cTn id="47" dur="1" fill="hold">
                                          <p:stCondLst>
                                            <p:cond delay="0"/>
                                          </p:stCondLst>
                                        </p:cTn>
                                        <p:tgtEl>
                                          <p:spTgt spid="108"/>
                                        </p:tgtEl>
                                        <p:attrNameLst>
                                          <p:attrName>style.visibility</p:attrName>
                                        </p:attrNameLst>
                                      </p:cBhvr>
                                      <p:to>
                                        <p:strVal val="visible"/>
                                      </p:to>
                                    </p:set>
                                    <p:animEffect transition="in" filter="slide(fromLeft)">
                                      <p:cBhvr>
                                        <p:cTn id="48" dur="500"/>
                                        <p:tgtEl>
                                          <p:spTgt spid="108"/>
                                        </p:tgtEl>
                                      </p:cBhvr>
                                    </p:animEffect>
                                  </p:childTnLst>
                                </p:cTn>
                              </p:par>
                            </p:childTnLst>
                          </p:cTn>
                        </p:par>
                        <p:par>
                          <p:cTn id="49" fill="hold">
                            <p:stCondLst>
                              <p:cond delay="5000"/>
                            </p:stCondLst>
                            <p:childTnLst>
                              <p:par>
                                <p:cTn id="50" presetID="2" presetClass="entr" presetSubtype="2" accel="50000" decel="50000" fill="hold" grpId="0" nodeType="afterEffect">
                                  <p:stCondLst>
                                    <p:cond delay="0"/>
                                  </p:stCondLst>
                                  <p:childTnLst>
                                    <p:set>
                                      <p:cBhvr>
                                        <p:cTn id="51" dur="1" fill="hold">
                                          <p:stCondLst>
                                            <p:cond delay="0"/>
                                          </p:stCondLst>
                                        </p:cTn>
                                        <p:tgtEl>
                                          <p:spTgt spid="85"/>
                                        </p:tgtEl>
                                        <p:attrNameLst>
                                          <p:attrName>style.visibility</p:attrName>
                                        </p:attrNameLst>
                                      </p:cBhvr>
                                      <p:to>
                                        <p:strVal val="visible"/>
                                      </p:to>
                                    </p:set>
                                    <p:anim calcmode="lin" valueType="num">
                                      <p:cBhvr additive="base">
                                        <p:cTn id="52" dur="500" fill="hold"/>
                                        <p:tgtEl>
                                          <p:spTgt spid="85"/>
                                        </p:tgtEl>
                                        <p:attrNameLst>
                                          <p:attrName>ppt_x</p:attrName>
                                        </p:attrNameLst>
                                      </p:cBhvr>
                                      <p:tavLst>
                                        <p:tav tm="0">
                                          <p:val>
                                            <p:strVal val="1+#ppt_w/2"/>
                                          </p:val>
                                        </p:tav>
                                        <p:tav tm="100000">
                                          <p:val>
                                            <p:strVal val="#ppt_x"/>
                                          </p:val>
                                        </p:tav>
                                      </p:tavLst>
                                    </p:anim>
                                    <p:anim calcmode="lin" valueType="num">
                                      <p:cBhvr additive="base">
                                        <p:cTn id="53" dur="500" fill="hold"/>
                                        <p:tgtEl>
                                          <p:spTgt spid="85"/>
                                        </p:tgtEl>
                                        <p:attrNameLst>
                                          <p:attrName>ppt_y</p:attrName>
                                        </p:attrNameLst>
                                      </p:cBhvr>
                                      <p:tavLst>
                                        <p:tav tm="0">
                                          <p:val>
                                            <p:strVal val="#ppt_y"/>
                                          </p:val>
                                        </p:tav>
                                        <p:tav tm="100000">
                                          <p:val>
                                            <p:strVal val="#ppt_y"/>
                                          </p:val>
                                        </p:tav>
                                      </p:tavLst>
                                    </p:anim>
                                  </p:childTnLst>
                                </p:cTn>
                              </p:par>
                            </p:childTnLst>
                          </p:cTn>
                        </p:par>
                        <p:par>
                          <p:cTn id="54" fill="hold">
                            <p:stCondLst>
                              <p:cond delay="5500"/>
                            </p:stCondLst>
                            <p:childTnLst>
                              <p:par>
                                <p:cTn id="55" presetID="12" presetClass="entr" presetSubtype="8" fill="hold" nodeType="afterEffect">
                                  <p:stCondLst>
                                    <p:cond delay="0"/>
                                  </p:stCondLst>
                                  <p:childTnLst>
                                    <p:set>
                                      <p:cBhvr>
                                        <p:cTn id="56" dur="1" fill="hold">
                                          <p:stCondLst>
                                            <p:cond delay="0"/>
                                          </p:stCondLst>
                                        </p:cTn>
                                        <p:tgtEl>
                                          <p:spTgt spid="111"/>
                                        </p:tgtEl>
                                        <p:attrNameLst>
                                          <p:attrName>style.visibility</p:attrName>
                                        </p:attrNameLst>
                                      </p:cBhvr>
                                      <p:to>
                                        <p:strVal val="visible"/>
                                      </p:to>
                                    </p:set>
                                    <p:animEffect transition="in" filter="slide(fromLeft)">
                                      <p:cBhvr>
                                        <p:cTn id="57" dur="500"/>
                                        <p:tgtEl>
                                          <p:spTgt spid="111"/>
                                        </p:tgtEl>
                                      </p:cBhvr>
                                    </p:animEffect>
                                  </p:childTnLst>
                                </p:cTn>
                              </p:par>
                            </p:childTnLst>
                          </p:cTn>
                        </p:par>
                        <p:par>
                          <p:cTn id="58" fill="hold">
                            <p:stCondLst>
                              <p:cond delay="6000"/>
                            </p:stCondLst>
                            <p:childTnLst>
                              <p:par>
                                <p:cTn id="59" presetID="18" presetClass="entr" presetSubtype="3" fill="hold" nodeType="afterEffect">
                                  <p:stCondLst>
                                    <p:cond delay="0"/>
                                  </p:stCondLst>
                                  <p:childTnLst>
                                    <p:set>
                                      <p:cBhvr>
                                        <p:cTn id="60" dur="1" fill="hold">
                                          <p:stCondLst>
                                            <p:cond delay="0"/>
                                          </p:stCondLst>
                                        </p:cTn>
                                        <p:tgtEl>
                                          <p:spTgt spid="94"/>
                                        </p:tgtEl>
                                        <p:attrNameLst>
                                          <p:attrName>style.visibility</p:attrName>
                                        </p:attrNameLst>
                                      </p:cBhvr>
                                      <p:to>
                                        <p:strVal val="visible"/>
                                      </p:to>
                                    </p:set>
                                    <p:animEffect transition="in" filter="strips(upRight)">
                                      <p:cBhvr>
                                        <p:cTn id="61" dur="500"/>
                                        <p:tgtEl>
                                          <p:spTgt spid="94"/>
                                        </p:tgtEl>
                                      </p:cBhvr>
                                    </p:animEffect>
                                  </p:childTnLst>
                                </p:cTn>
                              </p:par>
                            </p:childTnLst>
                          </p:cTn>
                        </p:par>
                        <p:par>
                          <p:cTn id="62" fill="hold">
                            <p:stCondLst>
                              <p:cond delay="6500"/>
                            </p:stCondLst>
                            <p:childTnLst>
                              <p:par>
                                <p:cTn id="63" presetID="10" presetClass="entr" presetSubtype="0" fill="hold" grpId="0" nodeType="afterEffect">
                                  <p:stCondLst>
                                    <p:cond delay="0"/>
                                  </p:stCondLst>
                                  <p:childTnLst>
                                    <p:set>
                                      <p:cBhvr>
                                        <p:cTn id="64" dur="1" fill="hold">
                                          <p:stCondLst>
                                            <p:cond delay="0"/>
                                          </p:stCondLst>
                                        </p:cTn>
                                        <p:tgtEl>
                                          <p:spTgt spid="93"/>
                                        </p:tgtEl>
                                        <p:attrNameLst>
                                          <p:attrName>style.visibility</p:attrName>
                                        </p:attrNameLst>
                                      </p:cBhvr>
                                      <p:to>
                                        <p:strVal val="visible"/>
                                      </p:to>
                                    </p:set>
                                    <p:animEffect transition="in" filter="fade">
                                      <p:cBhvr>
                                        <p:cTn id="6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85" grpId="0" animBg="1"/>
      <p:bldP spid="86" grpId="0" animBg="1"/>
      <p:bldP spid="87" grpId="0" animBg="1"/>
      <p:bldP spid="9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904111" y="4591259"/>
            <a:ext cx="4607807" cy="1526040"/>
            <a:chOff x="4355976" y="3299428"/>
            <a:chExt cx="3456305" cy="1144530"/>
          </a:xfrm>
        </p:grpSpPr>
        <p:grpSp>
          <p:nvGrpSpPr>
            <p:cNvPr id="5" name="Group 27"/>
            <p:cNvGrpSpPr/>
            <p:nvPr/>
          </p:nvGrpSpPr>
          <p:grpSpPr bwMode="auto">
            <a:xfrm>
              <a:off x="6930203" y="3299428"/>
              <a:ext cx="882078" cy="1144530"/>
              <a:chOff x="3600" y="3001"/>
              <a:chExt cx="779" cy="1007"/>
            </a:xfrm>
            <a:solidFill>
              <a:schemeClr val="accent5"/>
            </a:solidFill>
          </p:grpSpPr>
          <p:sp>
            <p:nvSpPr>
              <p:cNvPr id="15" name="Freeform 7"/>
              <p:cNvSpPr/>
              <p:nvPr/>
            </p:nvSpPr>
            <p:spPr bwMode="auto">
              <a:xfrm>
                <a:off x="3600" y="3072"/>
                <a:ext cx="779" cy="936"/>
              </a:xfrm>
              <a:custGeom>
                <a:avLst/>
                <a:gdLst/>
                <a:ahLst/>
                <a:cxnLst>
                  <a:cxn ang="0">
                    <a:pos x="3" y="159"/>
                  </a:cxn>
                  <a:cxn ang="0">
                    <a:pos x="90" y="130"/>
                  </a:cxn>
                  <a:cxn ang="0">
                    <a:pos x="360" y="128"/>
                  </a:cxn>
                  <a:cxn ang="0">
                    <a:pos x="451" y="116"/>
                  </a:cxn>
                  <a:cxn ang="0">
                    <a:pos x="602" y="40"/>
                  </a:cxn>
                  <a:cxn ang="0">
                    <a:pos x="693" y="26"/>
                  </a:cxn>
                  <a:cxn ang="0">
                    <a:pos x="648" y="98"/>
                  </a:cxn>
                  <a:cxn ang="0">
                    <a:pos x="586" y="139"/>
                  </a:cxn>
                  <a:cxn ang="0">
                    <a:pos x="483" y="221"/>
                  </a:cxn>
                  <a:cxn ang="0">
                    <a:pos x="465" y="306"/>
                  </a:cxn>
                  <a:cxn ang="0">
                    <a:pos x="571" y="786"/>
                  </a:cxn>
                  <a:cxn ang="0">
                    <a:pos x="541" y="843"/>
                  </a:cxn>
                  <a:cxn ang="0">
                    <a:pos x="483" y="816"/>
                  </a:cxn>
                  <a:cxn ang="0">
                    <a:pos x="389" y="557"/>
                  </a:cxn>
                  <a:cxn ang="0">
                    <a:pos x="366" y="518"/>
                  </a:cxn>
                  <a:cxn ang="0">
                    <a:pos x="355" y="518"/>
                  </a:cxn>
                  <a:cxn ang="0">
                    <a:pos x="334" y="557"/>
                  </a:cxn>
                  <a:cxn ang="0">
                    <a:pos x="239" y="816"/>
                  </a:cxn>
                  <a:cxn ang="0">
                    <a:pos x="182" y="843"/>
                  </a:cxn>
                  <a:cxn ang="0">
                    <a:pos x="152" y="786"/>
                  </a:cxn>
                  <a:cxn ang="0">
                    <a:pos x="257" y="306"/>
                  </a:cxn>
                  <a:cxn ang="0">
                    <a:pos x="241" y="235"/>
                  </a:cxn>
                  <a:cxn ang="0">
                    <a:pos x="165" y="211"/>
                  </a:cxn>
                  <a:cxn ang="0">
                    <a:pos x="75" y="203"/>
                  </a:cxn>
                  <a:cxn ang="0">
                    <a:pos x="3" y="159"/>
                  </a:cxn>
                </a:cxnLst>
                <a:rect l="0" t="0" r="r" b="b"/>
                <a:pathLst>
                  <a:path w="709" h="852">
                    <a:moveTo>
                      <a:pt x="3" y="159"/>
                    </a:moveTo>
                    <a:cubicBezTo>
                      <a:pt x="6" y="128"/>
                      <a:pt x="51" y="130"/>
                      <a:pt x="90" y="130"/>
                    </a:cubicBezTo>
                    <a:cubicBezTo>
                      <a:pt x="126" y="130"/>
                      <a:pt x="312" y="128"/>
                      <a:pt x="360" y="128"/>
                    </a:cubicBezTo>
                    <a:cubicBezTo>
                      <a:pt x="409" y="128"/>
                      <a:pt x="450" y="116"/>
                      <a:pt x="451" y="116"/>
                    </a:cubicBezTo>
                    <a:cubicBezTo>
                      <a:pt x="478" y="111"/>
                      <a:pt x="569" y="57"/>
                      <a:pt x="602" y="40"/>
                    </a:cubicBezTo>
                    <a:cubicBezTo>
                      <a:pt x="637" y="23"/>
                      <a:pt x="676" y="0"/>
                      <a:pt x="693" y="26"/>
                    </a:cubicBezTo>
                    <a:cubicBezTo>
                      <a:pt x="709" y="52"/>
                      <a:pt x="687" y="73"/>
                      <a:pt x="648" y="98"/>
                    </a:cubicBezTo>
                    <a:cubicBezTo>
                      <a:pt x="605" y="125"/>
                      <a:pt x="611" y="123"/>
                      <a:pt x="586" y="139"/>
                    </a:cubicBezTo>
                    <a:cubicBezTo>
                      <a:pt x="558" y="156"/>
                      <a:pt x="497" y="200"/>
                      <a:pt x="483" y="221"/>
                    </a:cubicBezTo>
                    <a:cubicBezTo>
                      <a:pt x="470" y="241"/>
                      <a:pt x="469" y="272"/>
                      <a:pt x="465" y="306"/>
                    </a:cubicBezTo>
                    <a:cubicBezTo>
                      <a:pt x="454" y="436"/>
                      <a:pt x="564" y="761"/>
                      <a:pt x="571" y="786"/>
                    </a:cubicBezTo>
                    <a:cubicBezTo>
                      <a:pt x="577" y="807"/>
                      <a:pt x="573" y="833"/>
                      <a:pt x="541" y="843"/>
                    </a:cubicBezTo>
                    <a:cubicBezTo>
                      <a:pt x="509" y="852"/>
                      <a:pt x="490" y="837"/>
                      <a:pt x="483" y="816"/>
                    </a:cubicBezTo>
                    <a:cubicBezTo>
                      <a:pt x="472" y="778"/>
                      <a:pt x="408" y="606"/>
                      <a:pt x="389" y="557"/>
                    </a:cubicBezTo>
                    <a:cubicBezTo>
                      <a:pt x="381" y="537"/>
                      <a:pt x="373" y="522"/>
                      <a:pt x="366" y="518"/>
                    </a:cubicBezTo>
                    <a:cubicBezTo>
                      <a:pt x="363" y="517"/>
                      <a:pt x="357" y="518"/>
                      <a:pt x="355" y="518"/>
                    </a:cubicBezTo>
                    <a:cubicBezTo>
                      <a:pt x="348" y="521"/>
                      <a:pt x="341" y="537"/>
                      <a:pt x="334" y="557"/>
                    </a:cubicBezTo>
                    <a:cubicBezTo>
                      <a:pt x="315" y="606"/>
                      <a:pt x="251" y="778"/>
                      <a:pt x="239" y="816"/>
                    </a:cubicBezTo>
                    <a:cubicBezTo>
                      <a:pt x="233" y="837"/>
                      <a:pt x="214" y="852"/>
                      <a:pt x="182" y="843"/>
                    </a:cubicBezTo>
                    <a:cubicBezTo>
                      <a:pt x="150" y="833"/>
                      <a:pt x="145" y="807"/>
                      <a:pt x="152" y="786"/>
                    </a:cubicBezTo>
                    <a:cubicBezTo>
                      <a:pt x="159" y="761"/>
                      <a:pt x="269" y="436"/>
                      <a:pt x="257" y="306"/>
                    </a:cubicBezTo>
                    <a:cubicBezTo>
                      <a:pt x="254" y="272"/>
                      <a:pt x="254" y="255"/>
                      <a:pt x="241" y="235"/>
                    </a:cubicBezTo>
                    <a:cubicBezTo>
                      <a:pt x="227" y="215"/>
                      <a:pt x="197" y="214"/>
                      <a:pt x="165" y="211"/>
                    </a:cubicBezTo>
                    <a:cubicBezTo>
                      <a:pt x="136" y="208"/>
                      <a:pt x="125" y="207"/>
                      <a:pt x="75" y="203"/>
                    </a:cubicBezTo>
                    <a:cubicBezTo>
                      <a:pt x="29" y="198"/>
                      <a:pt x="0" y="189"/>
                      <a:pt x="3" y="159"/>
                    </a:cubicBezTo>
                    <a:close/>
                  </a:path>
                </a:pathLst>
              </a:custGeom>
              <a:grpFill/>
              <a:ln w="9525">
                <a:noFill/>
                <a:round/>
              </a:ln>
            </p:spPr>
            <p:txBody>
              <a:bodyPr/>
              <a:lstStyle/>
              <a:p>
                <a:endParaRPr lang="zh-CN" altLang="zh-CN">
                  <a:cs typeface="+mn-ea"/>
                </a:endParaRPr>
              </a:p>
            </p:txBody>
          </p:sp>
          <p:sp>
            <p:nvSpPr>
              <p:cNvPr id="16" name="Oval 8"/>
              <p:cNvSpPr>
                <a:spLocks noChangeArrowheads="1"/>
              </p:cNvSpPr>
              <p:nvPr/>
            </p:nvSpPr>
            <p:spPr bwMode="auto">
              <a:xfrm>
                <a:off x="3899" y="3001"/>
                <a:ext cx="188" cy="189"/>
              </a:xfrm>
              <a:prstGeom prst="ellipse">
                <a:avLst/>
              </a:prstGeom>
              <a:grpFill/>
              <a:ln w="9525">
                <a:noFill/>
                <a:round/>
              </a:ln>
            </p:spPr>
            <p:txBody>
              <a:bodyPr/>
              <a:lstStyle/>
              <a:p>
                <a:endParaRPr lang="zh-CN" altLang="zh-CN">
                  <a:cs typeface="+mn-ea"/>
                </a:endParaRPr>
              </a:p>
            </p:txBody>
          </p:sp>
        </p:grpSp>
        <p:grpSp>
          <p:nvGrpSpPr>
            <p:cNvPr id="6" name="Group 29"/>
            <p:cNvGrpSpPr/>
            <p:nvPr/>
          </p:nvGrpSpPr>
          <p:grpSpPr bwMode="auto">
            <a:xfrm>
              <a:off x="5215552" y="3299428"/>
              <a:ext cx="891079" cy="1144530"/>
              <a:chOff x="2086" y="3001"/>
              <a:chExt cx="787" cy="1007"/>
            </a:xfrm>
            <a:solidFill>
              <a:schemeClr val="accent5"/>
            </a:solidFill>
          </p:grpSpPr>
          <p:sp>
            <p:nvSpPr>
              <p:cNvPr id="13" name="Freeform 9"/>
              <p:cNvSpPr/>
              <p:nvPr/>
            </p:nvSpPr>
            <p:spPr bwMode="auto">
              <a:xfrm>
                <a:off x="2086" y="3213"/>
                <a:ext cx="787" cy="795"/>
              </a:xfrm>
              <a:custGeom>
                <a:avLst/>
                <a:gdLst/>
                <a:ahLst/>
                <a:cxnLst>
                  <a:cxn ang="0">
                    <a:pos x="713" y="31"/>
                  </a:cxn>
                  <a:cxn ang="0">
                    <a:pos x="625" y="2"/>
                  </a:cxn>
                  <a:cxn ang="0">
                    <a:pos x="358" y="0"/>
                  </a:cxn>
                  <a:cxn ang="0">
                    <a:pos x="91" y="2"/>
                  </a:cxn>
                  <a:cxn ang="0">
                    <a:pos x="3" y="31"/>
                  </a:cxn>
                  <a:cxn ang="0">
                    <a:pos x="76" y="75"/>
                  </a:cxn>
                  <a:cxn ang="0">
                    <a:pos x="166" y="83"/>
                  </a:cxn>
                  <a:cxn ang="0">
                    <a:pos x="241" y="107"/>
                  </a:cxn>
                  <a:cxn ang="0">
                    <a:pos x="258" y="178"/>
                  </a:cxn>
                  <a:cxn ang="0">
                    <a:pos x="152" y="658"/>
                  </a:cxn>
                  <a:cxn ang="0">
                    <a:pos x="183" y="715"/>
                  </a:cxn>
                  <a:cxn ang="0">
                    <a:pos x="240" y="688"/>
                  </a:cxn>
                  <a:cxn ang="0">
                    <a:pos x="334" y="429"/>
                  </a:cxn>
                  <a:cxn ang="0">
                    <a:pos x="356" y="390"/>
                  </a:cxn>
                  <a:cxn ang="0">
                    <a:pos x="360" y="390"/>
                  </a:cxn>
                  <a:cxn ang="0">
                    <a:pos x="382" y="429"/>
                  </a:cxn>
                  <a:cxn ang="0">
                    <a:pos x="476" y="688"/>
                  </a:cxn>
                  <a:cxn ang="0">
                    <a:pos x="533" y="715"/>
                  </a:cxn>
                  <a:cxn ang="0">
                    <a:pos x="564" y="658"/>
                  </a:cxn>
                  <a:cxn ang="0">
                    <a:pos x="458" y="178"/>
                  </a:cxn>
                  <a:cxn ang="0">
                    <a:pos x="475" y="107"/>
                  </a:cxn>
                  <a:cxn ang="0">
                    <a:pos x="550" y="83"/>
                  </a:cxn>
                  <a:cxn ang="0">
                    <a:pos x="640" y="75"/>
                  </a:cxn>
                  <a:cxn ang="0">
                    <a:pos x="713" y="31"/>
                  </a:cxn>
                </a:cxnLst>
                <a:rect l="0" t="0" r="r" b="b"/>
                <a:pathLst>
                  <a:path w="716" h="724">
                    <a:moveTo>
                      <a:pt x="713" y="31"/>
                    </a:moveTo>
                    <a:cubicBezTo>
                      <a:pt x="710" y="0"/>
                      <a:pt x="664" y="2"/>
                      <a:pt x="625" y="2"/>
                    </a:cubicBezTo>
                    <a:cubicBezTo>
                      <a:pt x="591" y="2"/>
                      <a:pt x="410" y="0"/>
                      <a:pt x="358" y="0"/>
                    </a:cubicBezTo>
                    <a:cubicBezTo>
                      <a:pt x="306" y="0"/>
                      <a:pt x="125" y="2"/>
                      <a:pt x="91" y="2"/>
                    </a:cubicBezTo>
                    <a:cubicBezTo>
                      <a:pt x="51" y="2"/>
                      <a:pt x="6" y="0"/>
                      <a:pt x="3" y="31"/>
                    </a:cubicBezTo>
                    <a:cubicBezTo>
                      <a:pt x="0" y="61"/>
                      <a:pt x="29" y="70"/>
                      <a:pt x="76" y="75"/>
                    </a:cubicBezTo>
                    <a:cubicBezTo>
                      <a:pt x="126" y="79"/>
                      <a:pt x="136" y="80"/>
                      <a:pt x="166" y="83"/>
                    </a:cubicBezTo>
                    <a:cubicBezTo>
                      <a:pt x="198" y="86"/>
                      <a:pt x="228" y="87"/>
                      <a:pt x="241" y="107"/>
                    </a:cubicBezTo>
                    <a:cubicBezTo>
                      <a:pt x="254" y="127"/>
                      <a:pt x="255" y="144"/>
                      <a:pt x="258" y="178"/>
                    </a:cubicBezTo>
                    <a:cubicBezTo>
                      <a:pt x="269" y="308"/>
                      <a:pt x="159" y="633"/>
                      <a:pt x="152" y="658"/>
                    </a:cubicBezTo>
                    <a:cubicBezTo>
                      <a:pt x="146" y="679"/>
                      <a:pt x="150" y="705"/>
                      <a:pt x="183" y="715"/>
                    </a:cubicBezTo>
                    <a:cubicBezTo>
                      <a:pt x="215" y="724"/>
                      <a:pt x="234" y="709"/>
                      <a:pt x="240" y="688"/>
                    </a:cubicBezTo>
                    <a:cubicBezTo>
                      <a:pt x="251" y="650"/>
                      <a:pt x="315" y="478"/>
                      <a:pt x="334" y="429"/>
                    </a:cubicBezTo>
                    <a:cubicBezTo>
                      <a:pt x="342" y="409"/>
                      <a:pt x="348" y="393"/>
                      <a:pt x="356" y="390"/>
                    </a:cubicBezTo>
                    <a:cubicBezTo>
                      <a:pt x="360" y="390"/>
                      <a:pt x="360" y="390"/>
                      <a:pt x="360" y="390"/>
                    </a:cubicBezTo>
                    <a:cubicBezTo>
                      <a:pt x="368" y="393"/>
                      <a:pt x="374" y="409"/>
                      <a:pt x="382" y="429"/>
                    </a:cubicBezTo>
                    <a:cubicBezTo>
                      <a:pt x="401" y="478"/>
                      <a:pt x="465" y="650"/>
                      <a:pt x="476" y="688"/>
                    </a:cubicBezTo>
                    <a:cubicBezTo>
                      <a:pt x="482" y="709"/>
                      <a:pt x="501" y="724"/>
                      <a:pt x="533" y="715"/>
                    </a:cubicBezTo>
                    <a:cubicBezTo>
                      <a:pt x="566" y="705"/>
                      <a:pt x="570" y="679"/>
                      <a:pt x="564" y="658"/>
                    </a:cubicBezTo>
                    <a:cubicBezTo>
                      <a:pt x="556" y="633"/>
                      <a:pt x="447" y="308"/>
                      <a:pt x="458" y="178"/>
                    </a:cubicBezTo>
                    <a:cubicBezTo>
                      <a:pt x="461" y="144"/>
                      <a:pt x="462" y="127"/>
                      <a:pt x="475" y="107"/>
                    </a:cubicBezTo>
                    <a:cubicBezTo>
                      <a:pt x="488" y="87"/>
                      <a:pt x="518" y="86"/>
                      <a:pt x="550" y="83"/>
                    </a:cubicBezTo>
                    <a:cubicBezTo>
                      <a:pt x="580" y="80"/>
                      <a:pt x="590" y="79"/>
                      <a:pt x="640" y="75"/>
                    </a:cubicBezTo>
                    <a:cubicBezTo>
                      <a:pt x="687" y="70"/>
                      <a:pt x="716" y="61"/>
                      <a:pt x="713" y="31"/>
                    </a:cubicBezTo>
                    <a:close/>
                  </a:path>
                </a:pathLst>
              </a:custGeom>
              <a:grpFill/>
              <a:ln w="9525">
                <a:noFill/>
                <a:round/>
              </a:ln>
            </p:spPr>
            <p:txBody>
              <a:bodyPr/>
              <a:lstStyle/>
              <a:p>
                <a:endParaRPr lang="zh-CN" altLang="zh-CN">
                  <a:cs typeface="+mn-ea"/>
                </a:endParaRPr>
              </a:p>
            </p:txBody>
          </p:sp>
          <p:sp>
            <p:nvSpPr>
              <p:cNvPr id="14" name="Oval 10"/>
              <p:cNvSpPr>
                <a:spLocks noChangeArrowheads="1"/>
              </p:cNvSpPr>
              <p:nvPr/>
            </p:nvSpPr>
            <p:spPr bwMode="auto">
              <a:xfrm>
                <a:off x="2384" y="3001"/>
                <a:ext cx="189" cy="189"/>
              </a:xfrm>
              <a:prstGeom prst="ellipse">
                <a:avLst/>
              </a:prstGeom>
              <a:grpFill/>
              <a:ln w="9525">
                <a:noFill/>
                <a:round/>
              </a:ln>
            </p:spPr>
            <p:txBody>
              <a:bodyPr/>
              <a:lstStyle/>
              <a:p>
                <a:endParaRPr lang="zh-CN" altLang="zh-CN">
                  <a:cs typeface="+mn-ea"/>
                </a:endParaRPr>
              </a:p>
            </p:txBody>
          </p:sp>
        </p:grpSp>
        <p:grpSp>
          <p:nvGrpSpPr>
            <p:cNvPr id="7" name="Group 30"/>
            <p:cNvGrpSpPr/>
            <p:nvPr/>
          </p:nvGrpSpPr>
          <p:grpSpPr bwMode="auto">
            <a:xfrm>
              <a:off x="4355976" y="3299428"/>
              <a:ext cx="883578" cy="1144530"/>
              <a:chOff x="1327" y="3001"/>
              <a:chExt cx="780" cy="1007"/>
            </a:xfrm>
            <a:solidFill>
              <a:schemeClr val="accent5"/>
            </a:solidFill>
          </p:grpSpPr>
          <p:sp>
            <p:nvSpPr>
              <p:cNvPr id="11" name="Freeform 11"/>
              <p:cNvSpPr/>
              <p:nvPr/>
            </p:nvSpPr>
            <p:spPr bwMode="auto">
              <a:xfrm>
                <a:off x="1327" y="3072"/>
                <a:ext cx="780" cy="936"/>
              </a:xfrm>
              <a:custGeom>
                <a:avLst/>
                <a:gdLst/>
                <a:ahLst/>
                <a:cxnLst>
                  <a:cxn ang="0">
                    <a:pos x="706" y="159"/>
                  </a:cxn>
                  <a:cxn ang="0">
                    <a:pos x="618" y="130"/>
                  </a:cxn>
                  <a:cxn ang="0">
                    <a:pos x="348" y="128"/>
                  </a:cxn>
                  <a:cxn ang="0">
                    <a:pos x="258" y="116"/>
                  </a:cxn>
                  <a:cxn ang="0">
                    <a:pos x="107" y="40"/>
                  </a:cxn>
                  <a:cxn ang="0">
                    <a:pos x="16" y="26"/>
                  </a:cxn>
                  <a:cxn ang="0">
                    <a:pos x="61" y="98"/>
                  </a:cxn>
                  <a:cxn ang="0">
                    <a:pos x="123" y="139"/>
                  </a:cxn>
                  <a:cxn ang="0">
                    <a:pos x="225" y="221"/>
                  </a:cxn>
                  <a:cxn ang="0">
                    <a:pos x="243" y="306"/>
                  </a:cxn>
                  <a:cxn ang="0">
                    <a:pos x="138" y="786"/>
                  </a:cxn>
                  <a:cxn ang="0">
                    <a:pos x="168" y="843"/>
                  </a:cxn>
                  <a:cxn ang="0">
                    <a:pos x="225" y="816"/>
                  </a:cxn>
                  <a:cxn ang="0">
                    <a:pos x="319" y="557"/>
                  </a:cxn>
                  <a:cxn ang="0">
                    <a:pos x="343" y="518"/>
                  </a:cxn>
                  <a:cxn ang="0">
                    <a:pos x="354" y="518"/>
                  </a:cxn>
                  <a:cxn ang="0">
                    <a:pos x="375" y="557"/>
                  </a:cxn>
                  <a:cxn ang="0">
                    <a:pos x="469" y="816"/>
                  </a:cxn>
                  <a:cxn ang="0">
                    <a:pos x="527" y="843"/>
                  </a:cxn>
                  <a:cxn ang="0">
                    <a:pos x="557" y="786"/>
                  </a:cxn>
                  <a:cxn ang="0">
                    <a:pos x="451" y="306"/>
                  </a:cxn>
                  <a:cxn ang="0">
                    <a:pos x="468" y="235"/>
                  </a:cxn>
                  <a:cxn ang="0">
                    <a:pos x="543" y="211"/>
                  </a:cxn>
                  <a:cxn ang="0">
                    <a:pos x="633" y="203"/>
                  </a:cxn>
                  <a:cxn ang="0">
                    <a:pos x="706" y="159"/>
                  </a:cxn>
                </a:cxnLst>
                <a:rect l="0" t="0" r="r" b="b"/>
                <a:pathLst>
                  <a:path w="709" h="852">
                    <a:moveTo>
                      <a:pt x="706" y="159"/>
                    </a:moveTo>
                    <a:cubicBezTo>
                      <a:pt x="703" y="128"/>
                      <a:pt x="658" y="130"/>
                      <a:pt x="618" y="130"/>
                    </a:cubicBezTo>
                    <a:cubicBezTo>
                      <a:pt x="583" y="130"/>
                      <a:pt x="397" y="128"/>
                      <a:pt x="348" y="128"/>
                    </a:cubicBezTo>
                    <a:cubicBezTo>
                      <a:pt x="300" y="128"/>
                      <a:pt x="258" y="116"/>
                      <a:pt x="258" y="116"/>
                    </a:cubicBezTo>
                    <a:cubicBezTo>
                      <a:pt x="230" y="111"/>
                      <a:pt x="140" y="57"/>
                      <a:pt x="107" y="40"/>
                    </a:cubicBezTo>
                    <a:cubicBezTo>
                      <a:pt x="72" y="23"/>
                      <a:pt x="33" y="0"/>
                      <a:pt x="16" y="26"/>
                    </a:cubicBezTo>
                    <a:cubicBezTo>
                      <a:pt x="0" y="52"/>
                      <a:pt x="21" y="73"/>
                      <a:pt x="61" y="98"/>
                    </a:cubicBezTo>
                    <a:cubicBezTo>
                      <a:pt x="103" y="125"/>
                      <a:pt x="98" y="123"/>
                      <a:pt x="123" y="139"/>
                    </a:cubicBezTo>
                    <a:cubicBezTo>
                      <a:pt x="150" y="156"/>
                      <a:pt x="212" y="200"/>
                      <a:pt x="225" y="221"/>
                    </a:cubicBezTo>
                    <a:cubicBezTo>
                      <a:pt x="238" y="241"/>
                      <a:pt x="240" y="272"/>
                      <a:pt x="243" y="306"/>
                    </a:cubicBezTo>
                    <a:cubicBezTo>
                      <a:pt x="255" y="436"/>
                      <a:pt x="145" y="761"/>
                      <a:pt x="138" y="786"/>
                    </a:cubicBezTo>
                    <a:cubicBezTo>
                      <a:pt x="131" y="807"/>
                      <a:pt x="136" y="833"/>
                      <a:pt x="168" y="843"/>
                    </a:cubicBezTo>
                    <a:cubicBezTo>
                      <a:pt x="200" y="852"/>
                      <a:pt x="219" y="837"/>
                      <a:pt x="225" y="816"/>
                    </a:cubicBezTo>
                    <a:cubicBezTo>
                      <a:pt x="237" y="778"/>
                      <a:pt x="300" y="606"/>
                      <a:pt x="319" y="557"/>
                    </a:cubicBezTo>
                    <a:cubicBezTo>
                      <a:pt x="327" y="537"/>
                      <a:pt x="335" y="522"/>
                      <a:pt x="343" y="518"/>
                    </a:cubicBezTo>
                    <a:cubicBezTo>
                      <a:pt x="346" y="517"/>
                      <a:pt x="352" y="518"/>
                      <a:pt x="354" y="518"/>
                    </a:cubicBezTo>
                    <a:cubicBezTo>
                      <a:pt x="361" y="521"/>
                      <a:pt x="367" y="537"/>
                      <a:pt x="375" y="557"/>
                    </a:cubicBezTo>
                    <a:cubicBezTo>
                      <a:pt x="394" y="606"/>
                      <a:pt x="458" y="778"/>
                      <a:pt x="469" y="816"/>
                    </a:cubicBezTo>
                    <a:cubicBezTo>
                      <a:pt x="476" y="837"/>
                      <a:pt x="495" y="852"/>
                      <a:pt x="527" y="843"/>
                    </a:cubicBezTo>
                    <a:cubicBezTo>
                      <a:pt x="559" y="833"/>
                      <a:pt x="563" y="807"/>
                      <a:pt x="557" y="786"/>
                    </a:cubicBezTo>
                    <a:cubicBezTo>
                      <a:pt x="550" y="761"/>
                      <a:pt x="440" y="436"/>
                      <a:pt x="451" y="306"/>
                    </a:cubicBezTo>
                    <a:cubicBezTo>
                      <a:pt x="454" y="272"/>
                      <a:pt x="455" y="255"/>
                      <a:pt x="468" y="235"/>
                    </a:cubicBezTo>
                    <a:cubicBezTo>
                      <a:pt x="481" y="215"/>
                      <a:pt x="511" y="214"/>
                      <a:pt x="543" y="211"/>
                    </a:cubicBezTo>
                    <a:cubicBezTo>
                      <a:pt x="573" y="208"/>
                      <a:pt x="583" y="207"/>
                      <a:pt x="633" y="203"/>
                    </a:cubicBezTo>
                    <a:cubicBezTo>
                      <a:pt x="680" y="198"/>
                      <a:pt x="709" y="189"/>
                      <a:pt x="706" y="159"/>
                    </a:cubicBezTo>
                    <a:close/>
                  </a:path>
                </a:pathLst>
              </a:custGeom>
              <a:grpFill/>
              <a:ln w="9525">
                <a:noFill/>
                <a:round/>
              </a:ln>
            </p:spPr>
            <p:txBody>
              <a:bodyPr/>
              <a:lstStyle/>
              <a:p>
                <a:endParaRPr lang="zh-CN" altLang="zh-CN">
                  <a:cs typeface="+mn-ea"/>
                </a:endParaRPr>
              </a:p>
            </p:txBody>
          </p:sp>
          <p:sp>
            <p:nvSpPr>
              <p:cNvPr id="12" name="Oval 12"/>
              <p:cNvSpPr>
                <a:spLocks noChangeArrowheads="1"/>
              </p:cNvSpPr>
              <p:nvPr/>
            </p:nvSpPr>
            <p:spPr bwMode="auto">
              <a:xfrm>
                <a:off x="1617" y="3001"/>
                <a:ext cx="189" cy="189"/>
              </a:xfrm>
              <a:prstGeom prst="ellipse">
                <a:avLst/>
              </a:prstGeom>
              <a:grpFill/>
              <a:ln w="9525">
                <a:noFill/>
                <a:round/>
              </a:ln>
            </p:spPr>
            <p:txBody>
              <a:bodyPr/>
              <a:lstStyle/>
              <a:p>
                <a:endParaRPr lang="zh-CN" altLang="zh-CN">
                  <a:cs typeface="+mn-ea"/>
                </a:endParaRPr>
              </a:p>
            </p:txBody>
          </p:sp>
        </p:grpSp>
        <p:grpSp>
          <p:nvGrpSpPr>
            <p:cNvPr id="8" name="Group 28"/>
            <p:cNvGrpSpPr/>
            <p:nvPr/>
          </p:nvGrpSpPr>
          <p:grpSpPr bwMode="auto">
            <a:xfrm>
              <a:off x="6061627" y="3299428"/>
              <a:ext cx="889578" cy="1144530"/>
              <a:chOff x="2833" y="3001"/>
              <a:chExt cx="786" cy="1007"/>
            </a:xfrm>
            <a:solidFill>
              <a:schemeClr val="accent5"/>
            </a:solidFill>
          </p:grpSpPr>
          <p:sp>
            <p:nvSpPr>
              <p:cNvPr id="9" name="Freeform 13"/>
              <p:cNvSpPr/>
              <p:nvPr/>
            </p:nvSpPr>
            <p:spPr bwMode="auto">
              <a:xfrm>
                <a:off x="2833" y="3213"/>
                <a:ext cx="786" cy="795"/>
              </a:xfrm>
              <a:custGeom>
                <a:avLst/>
                <a:gdLst/>
                <a:ahLst/>
                <a:cxnLst>
                  <a:cxn ang="0">
                    <a:pos x="713" y="31"/>
                  </a:cxn>
                  <a:cxn ang="0">
                    <a:pos x="625" y="2"/>
                  </a:cxn>
                  <a:cxn ang="0">
                    <a:pos x="358" y="0"/>
                  </a:cxn>
                  <a:cxn ang="0">
                    <a:pos x="90" y="2"/>
                  </a:cxn>
                  <a:cxn ang="0">
                    <a:pos x="3" y="31"/>
                  </a:cxn>
                  <a:cxn ang="0">
                    <a:pos x="76" y="75"/>
                  </a:cxn>
                  <a:cxn ang="0">
                    <a:pos x="166" y="83"/>
                  </a:cxn>
                  <a:cxn ang="0">
                    <a:pos x="241" y="107"/>
                  </a:cxn>
                  <a:cxn ang="0">
                    <a:pos x="258" y="178"/>
                  </a:cxn>
                  <a:cxn ang="0">
                    <a:pos x="152" y="658"/>
                  </a:cxn>
                  <a:cxn ang="0">
                    <a:pos x="182" y="715"/>
                  </a:cxn>
                  <a:cxn ang="0">
                    <a:pos x="240" y="688"/>
                  </a:cxn>
                  <a:cxn ang="0">
                    <a:pos x="334" y="429"/>
                  </a:cxn>
                  <a:cxn ang="0">
                    <a:pos x="355" y="390"/>
                  </a:cxn>
                  <a:cxn ang="0">
                    <a:pos x="360" y="390"/>
                  </a:cxn>
                  <a:cxn ang="0">
                    <a:pos x="382" y="429"/>
                  </a:cxn>
                  <a:cxn ang="0">
                    <a:pos x="476" y="688"/>
                  </a:cxn>
                  <a:cxn ang="0">
                    <a:pos x="533" y="715"/>
                  </a:cxn>
                  <a:cxn ang="0">
                    <a:pos x="564" y="658"/>
                  </a:cxn>
                  <a:cxn ang="0">
                    <a:pos x="458" y="178"/>
                  </a:cxn>
                  <a:cxn ang="0">
                    <a:pos x="475" y="107"/>
                  </a:cxn>
                  <a:cxn ang="0">
                    <a:pos x="550" y="83"/>
                  </a:cxn>
                  <a:cxn ang="0">
                    <a:pos x="640" y="75"/>
                  </a:cxn>
                  <a:cxn ang="0">
                    <a:pos x="713" y="31"/>
                  </a:cxn>
                </a:cxnLst>
                <a:rect l="0" t="0" r="r" b="b"/>
                <a:pathLst>
                  <a:path w="715" h="724">
                    <a:moveTo>
                      <a:pt x="713" y="31"/>
                    </a:moveTo>
                    <a:cubicBezTo>
                      <a:pt x="710" y="0"/>
                      <a:pt x="664" y="2"/>
                      <a:pt x="625" y="2"/>
                    </a:cubicBezTo>
                    <a:cubicBezTo>
                      <a:pt x="590" y="2"/>
                      <a:pt x="410" y="0"/>
                      <a:pt x="358" y="0"/>
                    </a:cubicBezTo>
                    <a:cubicBezTo>
                      <a:pt x="306" y="0"/>
                      <a:pt x="125" y="2"/>
                      <a:pt x="90" y="2"/>
                    </a:cubicBezTo>
                    <a:cubicBezTo>
                      <a:pt x="51" y="2"/>
                      <a:pt x="6" y="0"/>
                      <a:pt x="3" y="31"/>
                    </a:cubicBezTo>
                    <a:cubicBezTo>
                      <a:pt x="0" y="61"/>
                      <a:pt x="29" y="70"/>
                      <a:pt x="76" y="75"/>
                    </a:cubicBezTo>
                    <a:cubicBezTo>
                      <a:pt x="126" y="79"/>
                      <a:pt x="136" y="80"/>
                      <a:pt x="166" y="83"/>
                    </a:cubicBezTo>
                    <a:cubicBezTo>
                      <a:pt x="198" y="86"/>
                      <a:pt x="228" y="87"/>
                      <a:pt x="241" y="107"/>
                    </a:cubicBezTo>
                    <a:cubicBezTo>
                      <a:pt x="254" y="127"/>
                      <a:pt x="254" y="144"/>
                      <a:pt x="258" y="178"/>
                    </a:cubicBezTo>
                    <a:cubicBezTo>
                      <a:pt x="269" y="308"/>
                      <a:pt x="159" y="633"/>
                      <a:pt x="152" y="658"/>
                    </a:cubicBezTo>
                    <a:cubicBezTo>
                      <a:pt x="146" y="679"/>
                      <a:pt x="150" y="705"/>
                      <a:pt x="182" y="715"/>
                    </a:cubicBezTo>
                    <a:cubicBezTo>
                      <a:pt x="214" y="724"/>
                      <a:pt x="233" y="709"/>
                      <a:pt x="240" y="688"/>
                    </a:cubicBezTo>
                    <a:cubicBezTo>
                      <a:pt x="251" y="650"/>
                      <a:pt x="315" y="478"/>
                      <a:pt x="334" y="429"/>
                    </a:cubicBezTo>
                    <a:cubicBezTo>
                      <a:pt x="342" y="409"/>
                      <a:pt x="348" y="393"/>
                      <a:pt x="355" y="390"/>
                    </a:cubicBezTo>
                    <a:cubicBezTo>
                      <a:pt x="360" y="390"/>
                      <a:pt x="360" y="390"/>
                      <a:pt x="360" y="390"/>
                    </a:cubicBezTo>
                    <a:cubicBezTo>
                      <a:pt x="368" y="393"/>
                      <a:pt x="374" y="409"/>
                      <a:pt x="382" y="429"/>
                    </a:cubicBezTo>
                    <a:cubicBezTo>
                      <a:pt x="401" y="478"/>
                      <a:pt x="464" y="650"/>
                      <a:pt x="476" y="688"/>
                    </a:cubicBezTo>
                    <a:cubicBezTo>
                      <a:pt x="482" y="709"/>
                      <a:pt x="501" y="724"/>
                      <a:pt x="533" y="715"/>
                    </a:cubicBezTo>
                    <a:cubicBezTo>
                      <a:pt x="565" y="705"/>
                      <a:pt x="570" y="679"/>
                      <a:pt x="564" y="658"/>
                    </a:cubicBezTo>
                    <a:cubicBezTo>
                      <a:pt x="556" y="633"/>
                      <a:pt x="446" y="308"/>
                      <a:pt x="458" y="178"/>
                    </a:cubicBezTo>
                    <a:cubicBezTo>
                      <a:pt x="461" y="144"/>
                      <a:pt x="462" y="127"/>
                      <a:pt x="475" y="107"/>
                    </a:cubicBezTo>
                    <a:cubicBezTo>
                      <a:pt x="488" y="87"/>
                      <a:pt x="518" y="86"/>
                      <a:pt x="550" y="83"/>
                    </a:cubicBezTo>
                    <a:cubicBezTo>
                      <a:pt x="580" y="80"/>
                      <a:pt x="590" y="79"/>
                      <a:pt x="640" y="75"/>
                    </a:cubicBezTo>
                    <a:cubicBezTo>
                      <a:pt x="687" y="70"/>
                      <a:pt x="715" y="61"/>
                      <a:pt x="713" y="31"/>
                    </a:cubicBezTo>
                    <a:close/>
                  </a:path>
                </a:pathLst>
              </a:custGeom>
              <a:grpFill/>
              <a:ln w="9525">
                <a:noFill/>
                <a:round/>
              </a:ln>
            </p:spPr>
            <p:txBody>
              <a:bodyPr/>
              <a:lstStyle/>
              <a:p>
                <a:endParaRPr lang="zh-CN" altLang="zh-CN">
                  <a:cs typeface="+mn-ea"/>
                </a:endParaRPr>
              </a:p>
            </p:txBody>
          </p:sp>
          <p:sp>
            <p:nvSpPr>
              <p:cNvPr id="10" name="Oval 14"/>
              <p:cNvSpPr>
                <a:spLocks noChangeArrowheads="1"/>
              </p:cNvSpPr>
              <p:nvPr/>
            </p:nvSpPr>
            <p:spPr bwMode="auto">
              <a:xfrm>
                <a:off x="3131" y="3001"/>
                <a:ext cx="188" cy="189"/>
              </a:xfrm>
              <a:prstGeom prst="ellipse">
                <a:avLst/>
              </a:prstGeom>
              <a:grpFill/>
              <a:ln w="9525">
                <a:noFill/>
                <a:round/>
              </a:ln>
            </p:spPr>
            <p:txBody>
              <a:bodyPr/>
              <a:lstStyle/>
              <a:p>
                <a:endParaRPr lang="zh-CN" altLang="zh-CN">
                  <a:cs typeface="+mn-ea"/>
                </a:endParaRPr>
              </a:p>
            </p:txBody>
          </p:sp>
        </p:grpSp>
      </p:grpSp>
      <p:grpSp>
        <p:nvGrpSpPr>
          <p:cNvPr id="17" name="组合 16"/>
          <p:cNvGrpSpPr/>
          <p:nvPr/>
        </p:nvGrpSpPr>
        <p:grpSpPr>
          <a:xfrm>
            <a:off x="6482086" y="3401229"/>
            <a:ext cx="3469856" cy="1524041"/>
            <a:chOff x="4789514" y="2406904"/>
            <a:chExt cx="2602731" cy="1143031"/>
          </a:xfrm>
        </p:grpSpPr>
        <p:grpSp>
          <p:nvGrpSpPr>
            <p:cNvPr id="18" name="Group 34"/>
            <p:cNvGrpSpPr/>
            <p:nvPr/>
          </p:nvGrpSpPr>
          <p:grpSpPr bwMode="auto">
            <a:xfrm>
              <a:off x="6508667" y="2406904"/>
              <a:ext cx="883578" cy="1143031"/>
              <a:chOff x="3228" y="2215"/>
              <a:chExt cx="780" cy="1006"/>
            </a:xfrm>
            <a:solidFill>
              <a:schemeClr val="accent3"/>
            </a:solidFill>
          </p:grpSpPr>
          <p:sp>
            <p:nvSpPr>
              <p:cNvPr id="25" name="Freeform 15"/>
              <p:cNvSpPr/>
              <p:nvPr/>
            </p:nvSpPr>
            <p:spPr bwMode="auto">
              <a:xfrm>
                <a:off x="3228" y="2286"/>
                <a:ext cx="780" cy="935"/>
              </a:xfrm>
              <a:custGeom>
                <a:avLst/>
                <a:gdLst/>
                <a:ahLst/>
                <a:cxnLst>
                  <a:cxn ang="0">
                    <a:pos x="3" y="159"/>
                  </a:cxn>
                  <a:cxn ang="0">
                    <a:pos x="90" y="130"/>
                  </a:cxn>
                  <a:cxn ang="0">
                    <a:pos x="360" y="128"/>
                  </a:cxn>
                  <a:cxn ang="0">
                    <a:pos x="451" y="116"/>
                  </a:cxn>
                  <a:cxn ang="0">
                    <a:pos x="602" y="40"/>
                  </a:cxn>
                  <a:cxn ang="0">
                    <a:pos x="692" y="26"/>
                  </a:cxn>
                  <a:cxn ang="0">
                    <a:pos x="648" y="98"/>
                  </a:cxn>
                  <a:cxn ang="0">
                    <a:pos x="586" y="139"/>
                  </a:cxn>
                  <a:cxn ang="0">
                    <a:pos x="483" y="221"/>
                  </a:cxn>
                  <a:cxn ang="0">
                    <a:pos x="465" y="306"/>
                  </a:cxn>
                  <a:cxn ang="0">
                    <a:pos x="571" y="785"/>
                  </a:cxn>
                  <a:cxn ang="0">
                    <a:pos x="541" y="842"/>
                  </a:cxn>
                  <a:cxn ang="0">
                    <a:pos x="483" y="816"/>
                  </a:cxn>
                  <a:cxn ang="0">
                    <a:pos x="389" y="557"/>
                  </a:cxn>
                  <a:cxn ang="0">
                    <a:pos x="366" y="518"/>
                  </a:cxn>
                  <a:cxn ang="0">
                    <a:pos x="355" y="518"/>
                  </a:cxn>
                  <a:cxn ang="0">
                    <a:pos x="333" y="557"/>
                  </a:cxn>
                  <a:cxn ang="0">
                    <a:pos x="239" y="816"/>
                  </a:cxn>
                  <a:cxn ang="0">
                    <a:pos x="182" y="842"/>
                  </a:cxn>
                  <a:cxn ang="0">
                    <a:pos x="151" y="785"/>
                  </a:cxn>
                  <a:cxn ang="0">
                    <a:pos x="257" y="306"/>
                  </a:cxn>
                  <a:cxn ang="0">
                    <a:pos x="241" y="235"/>
                  </a:cxn>
                  <a:cxn ang="0">
                    <a:pos x="165" y="211"/>
                  </a:cxn>
                  <a:cxn ang="0">
                    <a:pos x="75" y="202"/>
                  </a:cxn>
                  <a:cxn ang="0">
                    <a:pos x="3" y="159"/>
                  </a:cxn>
                </a:cxnLst>
                <a:rect l="0" t="0" r="r" b="b"/>
                <a:pathLst>
                  <a:path w="709" h="852">
                    <a:moveTo>
                      <a:pt x="3" y="159"/>
                    </a:moveTo>
                    <a:cubicBezTo>
                      <a:pt x="6" y="128"/>
                      <a:pt x="51" y="130"/>
                      <a:pt x="90" y="130"/>
                    </a:cubicBezTo>
                    <a:cubicBezTo>
                      <a:pt x="125" y="130"/>
                      <a:pt x="312" y="128"/>
                      <a:pt x="360" y="128"/>
                    </a:cubicBezTo>
                    <a:cubicBezTo>
                      <a:pt x="408" y="128"/>
                      <a:pt x="450" y="116"/>
                      <a:pt x="451" y="116"/>
                    </a:cubicBezTo>
                    <a:cubicBezTo>
                      <a:pt x="478" y="111"/>
                      <a:pt x="569" y="57"/>
                      <a:pt x="602" y="40"/>
                    </a:cubicBezTo>
                    <a:cubicBezTo>
                      <a:pt x="637" y="23"/>
                      <a:pt x="676" y="0"/>
                      <a:pt x="692" y="26"/>
                    </a:cubicBezTo>
                    <a:cubicBezTo>
                      <a:pt x="709" y="52"/>
                      <a:pt x="687" y="73"/>
                      <a:pt x="648" y="98"/>
                    </a:cubicBezTo>
                    <a:cubicBezTo>
                      <a:pt x="605" y="125"/>
                      <a:pt x="611" y="123"/>
                      <a:pt x="586" y="139"/>
                    </a:cubicBezTo>
                    <a:cubicBezTo>
                      <a:pt x="558" y="156"/>
                      <a:pt x="496" y="200"/>
                      <a:pt x="483" y="221"/>
                    </a:cubicBezTo>
                    <a:cubicBezTo>
                      <a:pt x="470" y="241"/>
                      <a:pt x="468" y="272"/>
                      <a:pt x="465" y="306"/>
                    </a:cubicBezTo>
                    <a:cubicBezTo>
                      <a:pt x="454" y="436"/>
                      <a:pt x="564" y="760"/>
                      <a:pt x="571" y="785"/>
                    </a:cubicBezTo>
                    <a:cubicBezTo>
                      <a:pt x="577" y="807"/>
                      <a:pt x="573" y="833"/>
                      <a:pt x="541" y="842"/>
                    </a:cubicBezTo>
                    <a:cubicBezTo>
                      <a:pt x="508" y="852"/>
                      <a:pt x="489" y="837"/>
                      <a:pt x="483" y="816"/>
                    </a:cubicBezTo>
                    <a:cubicBezTo>
                      <a:pt x="472" y="777"/>
                      <a:pt x="408" y="606"/>
                      <a:pt x="389" y="557"/>
                    </a:cubicBezTo>
                    <a:cubicBezTo>
                      <a:pt x="381" y="537"/>
                      <a:pt x="373" y="522"/>
                      <a:pt x="366" y="518"/>
                    </a:cubicBezTo>
                    <a:cubicBezTo>
                      <a:pt x="363" y="517"/>
                      <a:pt x="357" y="517"/>
                      <a:pt x="355" y="518"/>
                    </a:cubicBezTo>
                    <a:cubicBezTo>
                      <a:pt x="347" y="521"/>
                      <a:pt x="341" y="537"/>
                      <a:pt x="333" y="557"/>
                    </a:cubicBezTo>
                    <a:cubicBezTo>
                      <a:pt x="314" y="606"/>
                      <a:pt x="251" y="777"/>
                      <a:pt x="239" y="816"/>
                    </a:cubicBezTo>
                    <a:cubicBezTo>
                      <a:pt x="233" y="837"/>
                      <a:pt x="214" y="852"/>
                      <a:pt x="182" y="842"/>
                    </a:cubicBezTo>
                    <a:cubicBezTo>
                      <a:pt x="150" y="833"/>
                      <a:pt x="145" y="807"/>
                      <a:pt x="151" y="785"/>
                    </a:cubicBezTo>
                    <a:cubicBezTo>
                      <a:pt x="159" y="760"/>
                      <a:pt x="269" y="436"/>
                      <a:pt x="257" y="306"/>
                    </a:cubicBezTo>
                    <a:cubicBezTo>
                      <a:pt x="254" y="272"/>
                      <a:pt x="254" y="255"/>
                      <a:pt x="241" y="235"/>
                    </a:cubicBezTo>
                    <a:cubicBezTo>
                      <a:pt x="227" y="214"/>
                      <a:pt x="197" y="214"/>
                      <a:pt x="165" y="211"/>
                    </a:cubicBezTo>
                    <a:cubicBezTo>
                      <a:pt x="136" y="208"/>
                      <a:pt x="125" y="207"/>
                      <a:pt x="75" y="202"/>
                    </a:cubicBezTo>
                    <a:cubicBezTo>
                      <a:pt x="29" y="198"/>
                      <a:pt x="0" y="189"/>
                      <a:pt x="3" y="159"/>
                    </a:cubicBezTo>
                    <a:close/>
                  </a:path>
                </a:pathLst>
              </a:custGeom>
              <a:grpFill/>
              <a:ln w="9525">
                <a:noFill/>
                <a:round/>
              </a:ln>
            </p:spPr>
            <p:txBody>
              <a:bodyPr/>
              <a:lstStyle/>
              <a:p>
                <a:endParaRPr lang="zh-CN" altLang="zh-CN">
                  <a:cs typeface="+mn-ea"/>
                </a:endParaRPr>
              </a:p>
            </p:txBody>
          </p:sp>
          <p:sp>
            <p:nvSpPr>
              <p:cNvPr id="26" name="Oval 16"/>
              <p:cNvSpPr>
                <a:spLocks noChangeArrowheads="1"/>
              </p:cNvSpPr>
              <p:nvPr/>
            </p:nvSpPr>
            <p:spPr bwMode="auto">
              <a:xfrm>
                <a:off x="3527" y="2215"/>
                <a:ext cx="189" cy="187"/>
              </a:xfrm>
              <a:prstGeom prst="ellipse">
                <a:avLst/>
              </a:prstGeom>
              <a:grpFill/>
              <a:ln w="9525">
                <a:noFill/>
                <a:round/>
              </a:ln>
            </p:spPr>
            <p:txBody>
              <a:bodyPr/>
              <a:lstStyle/>
              <a:p>
                <a:endParaRPr lang="zh-CN" altLang="zh-CN">
                  <a:cs typeface="+mn-ea"/>
                </a:endParaRPr>
              </a:p>
            </p:txBody>
          </p:sp>
        </p:grpSp>
        <p:grpSp>
          <p:nvGrpSpPr>
            <p:cNvPr id="19" name="Group 33"/>
            <p:cNvGrpSpPr/>
            <p:nvPr/>
          </p:nvGrpSpPr>
          <p:grpSpPr bwMode="auto">
            <a:xfrm>
              <a:off x="5647590" y="2406904"/>
              <a:ext cx="892578" cy="1143031"/>
              <a:chOff x="2468" y="2215"/>
              <a:chExt cx="788" cy="1006"/>
            </a:xfrm>
            <a:solidFill>
              <a:schemeClr val="accent3"/>
            </a:solidFill>
          </p:grpSpPr>
          <p:sp>
            <p:nvSpPr>
              <p:cNvPr id="23" name="Freeform 17"/>
              <p:cNvSpPr/>
              <p:nvPr/>
            </p:nvSpPr>
            <p:spPr bwMode="auto">
              <a:xfrm>
                <a:off x="2468" y="2426"/>
                <a:ext cx="788" cy="795"/>
              </a:xfrm>
              <a:custGeom>
                <a:avLst/>
                <a:gdLst/>
                <a:ahLst/>
                <a:cxnLst>
                  <a:cxn ang="0">
                    <a:pos x="713" y="31"/>
                  </a:cxn>
                  <a:cxn ang="0">
                    <a:pos x="625" y="2"/>
                  </a:cxn>
                  <a:cxn ang="0">
                    <a:pos x="358" y="0"/>
                  </a:cxn>
                  <a:cxn ang="0">
                    <a:pos x="91" y="2"/>
                  </a:cxn>
                  <a:cxn ang="0">
                    <a:pos x="3" y="31"/>
                  </a:cxn>
                  <a:cxn ang="0">
                    <a:pos x="76" y="74"/>
                  </a:cxn>
                  <a:cxn ang="0">
                    <a:pos x="166" y="83"/>
                  </a:cxn>
                  <a:cxn ang="0">
                    <a:pos x="241" y="107"/>
                  </a:cxn>
                  <a:cxn ang="0">
                    <a:pos x="258" y="178"/>
                  </a:cxn>
                  <a:cxn ang="0">
                    <a:pos x="152" y="657"/>
                  </a:cxn>
                  <a:cxn ang="0">
                    <a:pos x="183" y="714"/>
                  </a:cxn>
                  <a:cxn ang="0">
                    <a:pos x="240" y="688"/>
                  </a:cxn>
                  <a:cxn ang="0">
                    <a:pos x="334" y="429"/>
                  </a:cxn>
                  <a:cxn ang="0">
                    <a:pos x="356" y="390"/>
                  </a:cxn>
                  <a:cxn ang="0">
                    <a:pos x="360" y="390"/>
                  </a:cxn>
                  <a:cxn ang="0">
                    <a:pos x="382" y="429"/>
                  </a:cxn>
                  <a:cxn ang="0">
                    <a:pos x="476" y="688"/>
                  </a:cxn>
                  <a:cxn ang="0">
                    <a:pos x="533" y="714"/>
                  </a:cxn>
                  <a:cxn ang="0">
                    <a:pos x="564" y="657"/>
                  </a:cxn>
                  <a:cxn ang="0">
                    <a:pos x="458" y="178"/>
                  </a:cxn>
                  <a:cxn ang="0">
                    <a:pos x="475" y="107"/>
                  </a:cxn>
                  <a:cxn ang="0">
                    <a:pos x="550" y="83"/>
                  </a:cxn>
                  <a:cxn ang="0">
                    <a:pos x="640" y="74"/>
                  </a:cxn>
                  <a:cxn ang="0">
                    <a:pos x="713" y="31"/>
                  </a:cxn>
                </a:cxnLst>
                <a:rect l="0" t="0" r="r" b="b"/>
                <a:pathLst>
                  <a:path w="716" h="724">
                    <a:moveTo>
                      <a:pt x="713" y="31"/>
                    </a:moveTo>
                    <a:cubicBezTo>
                      <a:pt x="710" y="0"/>
                      <a:pt x="665" y="2"/>
                      <a:pt x="625" y="2"/>
                    </a:cubicBezTo>
                    <a:cubicBezTo>
                      <a:pt x="591" y="2"/>
                      <a:pt x="410" y="0"/>
                      <a:pt x="358" y="0"/>
                    </a:cubicBezTo>
                    <a:cubicBezTo>
                      <a:pt x="306" y="0"/>
                      <a:pt x="125" y="2"/>
                      <a:pt x="91" y="2"/>
                    </a:cubicBezTo>
                    <a:cubicBezTo>
                      <a:pt x="52" y="2"/>
                      <a:pt x="6" y="0"/>
                      <a:pt x="3" y="31"/>
                    </a:cubicBezTo>
                    <a:cubicBezTo>
                      <a:pt x="0" y="61"/>
                      <a:pt x="29" y="70"/>
                      <a:pt x="76" y="74"/>
                    </a:cubicBezTo>
                    <a:cubicBezTo>
                      <a:pt x="126" y="79"/>
                      <a:pt x="136" y="80"/>
                      <a:pt x="166" y="83"/>
                    </a:cubicBezTo>
                    <a:cubicBezTo>
                      <a:pt x="198" y="86"/>
                      <a:pt x="228" y="86"/>
                      <a:pt x="241" y="107"/>
                    </a:cubicBezTo>
                    <a:cubicBezTo>
                      <a:pt x="254" y="127"/>
                      <a:pt x="255" y="144"/>
                      <a:pt x="258" y="178"/>
                    </a:cubicBezTo>
                    <a:cubicBezTo>
                      <a:pt x="269" y="308"/>
                      <a:pt x="160" y="632"/>
                      <a:pt x="152" y="657"/>
                    </a:cubicBezTo>
                    <a:cubicBezTo>
                      <a:pt x="146" y="679"/>
                      <a:pt x="150" y="705"/>
                      <a:pt x="183" y="714"/>
                    </a:cubicBezTo>
                    <a:cubicBezTo>
                      <a:pt x="215" y="724"/>
                      <a:pt x="234" y="709"/>
                      <a:pt x="240" y="688"/>
                    </a:cubicBezTo>
                    <a:cubicBezTo>
                      <a:pt x="251" y="649"/>
                      <a:pt x="315" y="478"/>
                      <a:pt x="334" y="429"/>
                    </a:cubicBezTo>
                    <a:cubicBezTo>
                      <a:pt x="342" y="409"/>
                      <a:pt x="348" y="393"/>
                      <a:pt x="356" y="390"/>
                    </a:cubicBezTo>
                    <a:cubicBezTo>
                      <a:pt x="360" y="390"/>
                      <a:pt x="360" y="390"/>
                      <a:pt x="360" y="390"/>
                    </a:cubicBezTo>
                    <a:cubicBezTo>
                      <a:pt x="368" y="393"/>
                      <a:pt x="374" y="409"/>
                      <a:pt x="382" y="429"/>
                    </a:cubicBezTo>
                    <a:cubicBezTo>
                      <a:pt x="401" y="478"/>
                      <a:pt x="465" y="649"/>
                      <a:pt x="476" y="688"/>
                    </a:cubicBezTo>
                    <a:cubicBezTo>
                      <a:pt x="482" y="709"/>
                      <a:pt x="501" y="724"/>
                      <a:pt x="533" y="714"/>
                    </a:cubicBezTo>
                    <a:cubicBezTo>
                      <a:pt x="566" y="705"/>
                      <a:pt x="570" y="679"/>
                      <a:pt x="564" y="657"/>
                    </a:cubicBezTo>
                    <a:cubicBezTo>
                      <a:pt x="557" y="632"/>
                      <a:pt x="447" y="308"/>
                      <a:pt x="458" y="178"/>
                    </a:cubicBezTo>
                    <a:cubicBezTo>
                      <a:pt x="461" y="144"/>
                      <a:pt x="462" y="127"/>
                      <a:pt x="475" y="107"/>
                    </a:cubicBezTo>
                    <a:cubicBezTo>
                      <a:pt x="488" y="86"/>
                      <a:pt x="518" y="86"/>
                      <a:pt x="550" y="83"/>
                    </a:cubicBezTo>
                    <a:cubicBezTo>
                      <a:pt x="580" y="80"/>
                      <a:pt x="590" y="79"/>
                      <a:pt x="640" y="74"/>
                    </a:cubicBezTo>
                    <a:cubicBezTo>
                      <a:pt x="687" y="70"/>
                      <a:pt x="716" y="61"/>
                      <a:pt x="713" y="31"/>
                    </a:cubicBezTo>
                    <a:close/>
                  </a:path>
                </a:pathLst>
              </a:custGeom>
              <a:grpFill/>
              <a:ln w="9525">
                <a:noFill/>
                <a:round/>
              </a:ln>
            </p:spPr>
            <p:txBody>
              <a:bodyPr/>
              <a:lstStyle/>
              <a:p>
                <a:endParaRPr lang="zh-CN" altLang="zh-CN">
                  <a:cs typeface="+mn-ea"/>
                </a:endParaRPr>
              </a:p>
            </p:txBody>
          </p:sp>
          <p:sp>
            <p:nvSpPr>
              <p:cNvPr id="24" name="Oval 18"/>
              <p:cNvSpPr>
                <a:spLocks noChangeArrowheads="1"/>
              </p:cNvSpPr>
              <p:nvPr/>
            </p:nvSpPr>
            <p:spPr bwMode="auto">
              <a:xfrm>
                <a:off x="2766" y="2215"/>
                <a:ext cx="189" cy="187"/>
              </a:xfrm>
              <a:prstGeom prst="ellipse">
                <a:avLst/>
              </a:prstGeom>
              <a:grpFill/>
              <a:ln w="9525">
                <a:noFill/>
                <a:round/>
              </a:ln>
            </p:spPr>
            <p:txBody>
              <a:bodyPr/>
              <a:lstStyle/>
              <a:p>
                <a:endParaRPr lang="zh-CN" altLang="zh-CN">
                  <a:cs typeface="+mn-ea"/>
                </a:endParaRPr>
              </a:p>
            </p:txBody>
          </p:sp>
        </p:grpSp>
        <p:grpSp>
          <p:nvGrpSpPr>
            <p:cNvPr id="20" name="Group 32"/>
            <p:cNvGrpSpPr/>
            <p:nvPr/>
          </p:nvGrpSpPr>
          <p:grpSpPr bwMode="auto">
            <a:xfrm>
              <a:off x="4789514" y="2406904"/>
              <a:ext cx="882078" cy="1143031"/>
              <a:chOff x="1710" y="2215"/>
              <a:chExt cx="779" cy="1006"/>
            </a:xfrm>
            <a:solidFill>
              <a:schemeClr val="accent3"/>
            </a:solidFill>
          </p:grpSpPr>
          <p:sp>
            <p:nvSpPr>
              <p:cNvPr id="21" name="Freeform 19"/>
              <p:cNvSpPr/>
              <p:nvPr/>
            </p:nvSpPr>
            <p:spPr bwMode="auto">
              <a:xfrm>
                <a:off x="1710" y="2286"/>
                <a:ext cx="779" cy="935"/>
              </a:xfrm>
              <a:custGeom>
                <a:avLst/>
                <a:gdLst/>
                <a:ahLst/>
                <a:cxnLst>
                  <a:cxn ang="0">
                    <a:pos x="706" y="159"/>
                  </a:cxn>
                  <a:cxn ang="0">
                    <a:pos x="619" y="130"/>
                  </a:cxn>
                  <a:cxn ang="0">
                    <a:pos x="348" y="128"/>
                  </a:cxn>
                  <a:cxn ang="0">
                    <a:pos x="258" y="116"/>
                  </a:cxn>
                  <a:cxn ang="0">
                    <a:pos x="107" y="40"/>
                  </a:cxn>
                  <a:cxn ang="0">
                    <a:pos x="16" y="26"/>
                  </a:cxn>
                  <a:cxn ang="0">
                    <a:pos x="61" y="98"/>
                  </a:cxn>
                  <a:cxn ang="0">
                    <a:pos x="123" y="139"/>
                  </a:cxn>
                  <a:cxn ang="0">
                    <a:pos x="226" y="221"/>
                  </a:cxn>
                  <a:cxn ang="0">
                    <a:pos x="243" y="306"/>
                  </a:cxn>
                  <a:cxn ang="0">
                    <a:pos x="138" y="785"/>
                  </a:cxn>
                  <a:cxn ang="0">
                    <a:pos x="168" y="842"/>
                  </a:cxn>
                  <a:cxn ang="0">
                    <a:pos x="225" y="816"/>
                  </a:cxn>
                  <a:cxn ang="0">
                    <a:pos x="320" y="557"/>
                  </a:cxn>
                  <a:cxn ang="0">
                    <a:pos x="343" y="518"/>
                  </a:cxn>
                  <a:cxn ang="0">
                    <a:pos x="354" y="518"/>
                  </a:cxn>
                  <a:cxn ang="0">
                    <a:pos x="375" y="557"/>
                  </a:cxn>
                  <a:cxn ang="0">
                    <a:pos x="469" y="816"/>
                  </a:cxn>
                  <a:cxn ang="0">
                    <a:pos x="527" y="842"/>
                  </a:cxn>
                  <a:cxn ang="0">
                    <a:pos x="557" y="785"/>
                  </a:cxn>
                  <a:cxn ang="0">
                    <a:pos x="451" y="306"/>
                  </a:cxn>
                  <a:cxn ang="0">
                    <a:pos x="468" y="235"/>
                  </a:cxn>
                  <a:cxn ang="0">
                    <a:pos x="543" y="211"/>
                  </a:cxn>
                  <a:cxn ang="0">
                    <a:pos x="633" y="202"/>
                  </a:cxn>
                  <a:cxn ang="0">
                    <a:pos x="706" y="159"/>
                  </a:cxn>
                </a:cxnLst>
                <a:rect l="0" t="0" r="r" b="b"/>
                <a:pathLst>
                  <a:path w="709" h="852">
                    <a:moveTo>
                      <a:pt x="706" y="159"/>
                    </a:moveTo>
                    <a:cubicBezTo>
                      <a:pt x="703" y="128"/>
                      <a:pt x="658" y="130"/>
                      <a:pt x="619" y="130"/>
                    </a:cubicBezTo>
                    <a:cubicBezTo>
                      <a:pt x="583" y="130"/>
                      <a:pt x="397" y="128"/>
                      <a:pt x="348" y="128"/>
                    </a:cubicBezTo>
                    <a:cubicBezTo>
                      <a:pt x="300" y="128"/>
                      <a:pt x="259" y="116"/>
                      <a:pt x="258" y="116"/>
                    </a:cubicBezTo>
                    <a:cubicBezTo>
                      <a:pt x="230" y="111"/>
                      <a:pt x="140" y="57"/>
                      <a:pt x="107" y="40"/>
                    </a:cubicBezTo>
                    <a:cubicBezTo>
                      <a:pt x="72" y="23"/>
                      <a:pt x="33" y="0"/>
                      <a:pt x="16" y="26"/>
                    </a:cubicBezTo>
                    <a:cubicBezTo>
                      <a:pt x="0" y="52"/>
                      <a:pt x="21" y="73"/>
                      <a:pt x="61" y="98"/>
                    </a:cubicBezTo>
                    <a:cubicBezTo>
                      <a:pt x="103" y="125"/>
                      <a:pt x="98" y="123"/>
                      <a:pt x="123" y="139"/>
                    </a:cubicBezTo>
                    <a:cubicBezTo>
                      <a:pt x="150" y="156"/>
                      <a:pt x="212" y="200"/>
                      <a:pt x="226" y="221"/>
                    </a:cubicBezTo>
                    <a:cubicBezTo>
                      <a:pt x="238" y="241"/>
                      <a:pt x="240" y="272"/>
                      <a:pt x="243" y="306"/>
                    </a:cubicBezTo>
                    <a:cubicBezTo>
                      <a:pt x="255" y="436"/>
                      <a:pt x="145" y="760"/>
                      <a:pt x="138" y="785"/>
                    </a:cubicBezTo>
                    <a:cubicBezTo>
                      <a:pt x="131" y="807"/>
                      <a:pt x="136" y="833"/>
                      <a:pt x="168" y="842"/>
                    </a:cubicBezTo>
                    <a:cubicBezTo>
                      <a:pt x="200" y="852"/>
                      <a:pt x="219" y="837"/>
                      <a:pt x="225" y="816"/>
                    </a:cubicBezTo>
                    <a:cubicBezTo>
                      <a:pt x="237" y="777"/>
                      <a:pt x="301" y="606"/>
                      <a:pt x="320" y="557"/>
                    </a:cubicBezTo>
                    <a:cubicBezTo>
                      <a:pt x="327" y="537"/>
                      <a:pt x="335" y="522"/>
                      <a:pt x="343" y="518"/>
                    </a:cubicBezTo>
                    <a:cubicBezTo>
                      <a:pt x="346" y="517"/>
                      <a:pt x="352" y="517"/>
                      <a:pt x="354" y="518"/>
                    </a:cubicBezTo>
                    <a:cubicBezTo>
                      <a:pt x="361" y="521"/>
                      <a:pt x="367" y="537"/>
                      <a:pt x="375" y="557"/>
                    </a:cubicBezTo>
                    <a:cubicBezTo>
                      <a:pt x="394" y="606"/>
                      <a:pt x="458" y="777"/>
                      <a:pt x="469" y="816"/>
                    </a:cubicBezTo>
                    <a:cubicBezTo>
                      <a:pt x="476" y="837"/>
                      <a:pt x="495" y="852"/>
                      <a:pt x="527" y="842"/>
                    </a:cubicBezTo>
                    <a:cubicBezTo>
                      <a:pt x="559" y="833"/>
                      <a:pt x="563" y="807"/>
                      <a:pt x="557" y="785"/>
                    </a:cubicBezTo>
                    <a:cubicBezTo>
                      <a:pt x="550" y="760"/>
                      <a:pt x="440" y="436"/>
                      <a:pt x="451" y="306"/>
                    </a:cubicBezTo>
                    <a:cubicBezTo>
                      <a:pt x="455" y="272"/>
                      <a:pt x="455" y="255"/>
                      <a:pt x="468" y="235"/>
                    </a:cubicBezTo>
                    <a:cubicBezTo>
                      <a:pt x="481" y="214"/>
                      <a:pt x="511" y="214"/>
                      <a:pt x="543" y="211"/>
                    </a:cubicBezTo>
                    <a:cubicBezTo>
                      <a:pt x="573" y="208"/>
                      <a:pt x="583" y="207"/>
                      <a:pt x="633" y="202"/>
                    </a:cubicBezTo>
                    <a:cubicBezTo>
                      <a:pt x="680" y="198"/>
                      <a:pt x="709" y="189"/>
                      <a:pt x="706" y="159"/>
                    </a:cubicBezTo>
                    <a:close/>
                  </a:path>
                </a:pathLst>
              </a:custGeom>
              <a:grpFill/>
              <a:ln w="9525">
                <a:noFill/>
                <a:round/>
              </a:ln>
            </p:spPr>
            <p:txBody>
              <a:bodyPr/>
              <a:lstStyle/>
              <a:p>
                <a:endParaRPr lang="zh-CN" altLang="zh-CN">
                  <a:cs typeface="+mn-ea"/>
                </a:endParaRPr>
              </a:p>
            </p:txBody>
          </p:sp>
          <p:sp>
            <p:nvSpPr>
              <p:cNvPr id="22" name="Oval 20"/>
              <p:cNvSpPr>
                <a:spLocks noChangeArrowheads="1"/>
              </p:cNvSpPr>
              <p:nvPr/>
            </p:nvSpPr>
            <p:spPr bwMode="auto">
              <a:xfrm>
                <a:off x="2001" y="2215"/>
                <a:ext cx="188" cy="187"/>
              </a:xfrm>
              <a:prstGeom prst="ellipse">
                <a:avLst/>
              </a:prstGeom>
              <a:grpFill/>
              <a:ln w="9525">
                <a:noFill/>
                <a:round/>
              </a:ln>
            </p:spPr>
            <p:txBody>
              <a:bodyPr/>
              <a:lstStyle/>
              <a:p>
                <a:endParaRPr lang="zh-CN" altLang="zh-CN">
                  <a:cs typeface="+mn-ea"/>
                </a:endParaRPr>
              </a:p>
            </p:txBody>
          </p:sp>
        </p:grpSp>
      </p:grpSp>
      <p:grpSp>
        <p:nvGrpSpPr>
          <p:cNvPr id="27" name="组合 26"/>
          <p:cNvGrpSpPr/>
          <p:nvPr/>
        </p:nvGrpSpPr>
        <p:grpSpPr>
          <a:xfrm>
            <a:off x="7066063" y="2207195"/>
            <a:ext cx="2311903" cy="1526040"/>
            <a:chOff x="5227553" y="1511380"/>
            <a:chExt cx="1734153" cy="1144530"/>
          </a:xfrm>
        </p:grpSpPr>
        <p:grpSp>
          <p:nvGrpSpPr>
            <p:cNvPr id="28" name="Group 35"/>
            <p:cNvGrpSpPr/>
            <p:nvPr/>
          </p:nvGrpSpPr>
          <p:grpSpPr bwMode="auto">
            <a:xfrm>
              <a:off x="6079628" y="1511380"/>
              <a:ext cx="882078" cy="1144530"/>
              <a:chOff x="2849" y="1428"/>
              <a:chExt cx="779" cy="1007"/>
            </a:xfrm>
            <a:solidFill>
              <a:schemeClr val="accent2"/>
            </a:solidFill>
          </p:grpSpPr>
          <p:sp>
            <p:nvSpPr>
              <p:cNvPr id="32" name="Freeform 21"/>
              <p:cNvSpPr/>
              <p:nvPr/>
            </p:nvSpPr>
            <p:spPr bwMode="auto">
              <a:xfrm>
                <a:off x="2849" y="1501"/>
                <a:ext cx="779" cy="934"/>
              </a:xfrm>
              <a:custGeom>
                <a:avLst/>
                <a:gdLst/>
                <a:ahLst/>
                <a:cxnLst>
                  <a:cxn ang="0">
                    <a:pos x="3" y="158"/>
                  </a:cxn>
                  <a:cxn ang="0">
                    <a:pos x="91" y="130"/>
                  </a:cxn>
                  <a:cxn ang="0">
                    <a:pos x="361" y="128"/>
                  </a:cxn>
                  <a:cxn ang="0">
                    <a:pos x="451" y="116"/>
                  </a:cxn>
                  <a:cxn ang="0">
                    <a:pos x="602" y="40"/>
                  </a:cxn>
                  <a:cxn ang="0">
                    <a:pos x="693" y="26"/>
                  </a:cxn>
                  <a:cxn ang="0">
                    <a:pos x="648" y="98"/>
                  </a:cxn>
                  <a:cxn ang="0">
                    <a:pos x="586" y="139"/>
                  </a:cxn>
                  <a:cxn ang="0">
                    <a:pos x="484" y="221"/>
                  </a:cxn>
                  <a:cxn ang="0">
                    <a:pos x="466" y="306"/>
                  </a:cxn>
                  <a:cxn ang="0">
                    <a:pos x="572" y="785"/>
                  </a:cxn>
                  <a:cxn ang="0">
                    <a:pos x="541" y="842"/>
                  </a:cxn>
                  <a:cxn ang="0">
                    <a:pos x="484" y="816"/>
                  </a:cxn>
                  <a:cxn ang="0">
                    <a:pos x="390" y="556"/>
                  </a:cxn>
                  <a:cxn ang="0">
                    <a:pos x="366" y="518"/>
                  </a:cxn>
                  <a:cxn ang="0">
                    <a:pos x="356" y="518"/>
                  </a:cxn>
                  <a:cxn ang="0">
                    <a:pos x="334" y="556"/>
                  </a:cxn>
                  <a:cxn ang="0">
                    <a:pos x="240" y="816"/>
                  </a:cxn>
                  <a:cxn ang="0">
                    <a:pos x="183" y="842"/>
                  </a:cxn>
                  <a:cxn ang="0">
                    <a:pos x="152" y="785"/>
                  </a:cxn>
                  <a:cxn ang="0">
                    <a:pos x="258" y="306"/>
                  </a:cxn>
                  <a:cxn ang="0">
                    <a:pos x="241" y="235"/>
                  </a:cxn>
                  <a:cxn ang="0">
                    <a:pos x="166" y="211"/>
                  </a:cxn>
                  <a:cxn ang="0">
                    <a:pos x="76" y="202"/>
                  </a:cxn>
                  <a:cxn ang="0">
                    <a:pos x="3" y="158"/>
                  </a:cxn>
                </a:cxnLst>
                <a:rect l="0" t="0" r="r" b="b"/>
                <a:pathLst>
                  <a:path w="709" h="852">
                    <a:moveTo>
                      <a:pt x="3" y="158"/>
                    </a:moveTo>
                    <a:cubicBezTo>
                      <a:pt x="6" y="128"/>
                      <a:pt x="52" y="130"/>
                      <a:pt x="91" y="130"/>
                    </a:cubicBezTo>
                    <a:cubicBezTo>
                      <a:pt x="126" y="130"/>
                      <a:pt x="312" y="128"/>
                      <a:pt x="361" y="128"/>
                    </a:cubicBezTo>
                    <a:cubicBezTo>
                      <a:pt x="409" y="128"/>
                      <a:pt x="451" y="116"/>
                      <a:pt x="451" y="116"/>
                    </a:cubicBezTo>
                    <a:cubicBezTo>
                      <a:pt x="479" y="111"/>
                      <a:pt x="569" y="57"/>
                      <a:pt x="602" y="40"/>
                    </a:cubicBezTo>
                    <a:cubicBezTo>
                      <a:pt x="637" y="22"/>
                      <a:pt x="677" y="0"/>
                      <a:pt x="693" y="26"/>
                    </a:cubicBezTo>
                    <a:cubicBezTo>
                      <a:pt x="709" y="51"/>
                      <a:pt x="688" y="73"/>
                      <a:pt x="648" y="98"/>
                    </a:cubicBezTo>
                    <a:cubicBezTo>
                      <a:pt x="606" y="125"/>
                      <a:pt x="611" y="123"/>
                      <a:pt x="586" y="139"/>
                    </a:cubicBezTo>
                    <a:cubicBezTo>
                      <a:pt x="559" y="156"/>
                      <a:pt x="497" y="200"/>
                      <a:pt x="484" y="221"/>
                    </a:cubicBezTo>
                    <a:cubicBezTo>
                      <a:pt x="471" y="241"/>
                      <a:pt x="469" y="272"/>
                      <a:pt x="466" y="306"/>
                    </a:cubicBezTo>
                    <a:cubicBezTo>
                      <a:pt x="454" y="436"/>
                      <a:pt x="564" y="760"/>
                      <a:pt x="572" y="785"/>
                    </a:cubicBezTo>
                    <a:cubicBezTo>
                      <a:pt x="578" y="807"/>
                      <a:pt x="573" y="833"/>
                      <a:pt x="541" y="842"/>
                    </a:cubicBezTo>
                    <a:cubicBezTo>
                      <a:pt x="509" y="852"/>
                      <a:pt x="490" y="837"/>
                      <a:pt x="484" y="816"/>
                    </a:cubicBezTo>
                    <a:cubicBezTo>
                      <a:pt x="472" y="777"/>
                      <a:pt x="409" y="606"/>
                      <a:pt x="390" y="556"/>
                    </a:cubicBezTo>
                    <a:cubicBezTo>
                      <a:pt x="382" y="536"/>
                      <a:pt x="374" y="521"/>
                      <a:pt x="366" y="518"/>
                    </a:cubicBezTo>
                    <a:cubicBezTo>
                      <a:pt x="363" y="517"/>
                      <a:pt x="358" y="517"/>
                      <a:pt x="356" y="518"/>
                    </a:cubicBezTo>
                    <a:cubicBezTo>
                      <a:pt x="348" y="521"/>
                      <a:pt x="342" y="536"/>
                      <a:pt x="334" y="556"/>
                    </a:cubicBezTo>
                    <a:cubicBezTo>
                      <a:pt x="315" y="606"/>
                      <a:pt x="251" y="777"/>
                      <a:pt x="240" y="816"/>
                    </a:cubicBezTo>
                    <a:cubicBezTo>
                      <a:pt x="234" y="837"/>
                      <a:pt x="215" y="852"/>
                      <a:pt x="183" y="842"/>
                    </a:cubicBezTo>
                    <a:cubicBezTo>
                      <a:pt x="150" y="833"/>
                      <a:pt x="146" y="807"/>
                      <a:pt x="152" y="785"/>
                    </a:cubicBezTo>
                    <a:cubicBezTo>
                      <a:pt x="160" y="760"/>
                      <a:pt x="269" y="436"/>
                      <a:pt x="258" y="306"/>
                    </a:cubicBezTo>
                    <a:cubicBezTo>
                      <a:pt x="255" y="272"/>
                      <a:pt x="254" y="255"/>
                      <a:pt x="241" y="235"/>
                    </a:cubicBezTo>
                    <a:cubicBezTo>
                      <a:pt x="228" y="214"/>
                      <a:pt x="198" y="214"/>
                      <a:pt x="166" y="211"/>
                    </a:cubicBezTo>
                    <a:cubicBezTo>
                      <a:pt x="136" y="208"/>
                      <a:pt x="126" y="207"/>
                      <a:pt x="76" y="202"/>
                    </a:cubicBezTo>
                    <a:cubicBezTo>
                      <a:pt x="29" y="198"/>
                      <a:pt x="0" y="189"/>
                      <a:pt x="3" y="158"/>
                    </a:cubicBezTo>
                    <a:close/>
                  </a:path>
                </a:pathLst>
              </a:custGeom>
              <a:grpFill/>
              <a:ln w="9525">
                <a:noFill/>
                <a:round/>
              </a:ln>
            </p:spPr>
            <p:txBody>
              <a:bodyPr/>
              <a:lstStyle/>
              <a:p>
                <a:endParaRPr lang="zh-CN" altLang="zh-CN">
                  <a:cs typeface="+mn-ea"/>
                </a:endParaRPr>
              </a:p>
            </p:txBody>
          </p:sp>
          <p:sp>
            <p:nvSpPr>
              <p:cNvPr id="33" name="Oval 22"/>
              <p:cNvSpPr>
                <a:spLocks noChangeArrowheads="1"/>
              </p:cNvSpPr>
              <p:nvPr/>
            </p:nvSpPr>
            <p:spPr bwMode="auto">
              <a:xfrm>
                <a:off x="3148" y="1428"/>
                <a:ext cx="189" cy="187"/>
              </a:xfrm>
              <a:prstGeom prst="ellipse">
                <a:avLst/>
              </a:prstGeom>
              <a:grpFill/>
              <a:ln w="9525">
                <a:noFill/>
                <a:round/>
              </a:ln>
            </p:spPr>
            <p:txBody>
              <a:bodyPr/>
              <a:lstStyle/>
              <a:p>
                <a:endParaRPr lang="zh-CN" altLang="zh-CN">
                  <a:cs typeface="+mn-ea"/>
                </a:endParaRPr>
              </a:p>
            </p:txBody>
          </p:sp>
        </p:grpSp>
        <p:grpSp>
          <p:nvGrpSpPr>
            <p:cNvPr id="29" name="Group 36"/>
            <p:cNvGrpSpPr/>
            <p:nvPr/>
          </p:nvGrpSpPr>
          <p:grpSpPr bwMode="auto">
            <a:xfrm>
              <a:off x="5227553" y="1511380"/>
              <a:ext cx="882078" cy="1144530"/>
              <a:chOff x="2097" y="1428"/>
              <a:chExt cx="779" cy="1007"/>
            </a:xfrm>
            <a:solidFill>
              <a:schemeClr val="accent2"/>
            </a:solidFill>
          </p:grpSpPr>
          <p:sp>
            <p:nvSpPr>
              <p:cNvPr id="30" name="Freeform 23"/>
              <p:cNvSpPr/>
              <p:nvPr/>
            </p:nvSpPr>
            <p:spPr bwMode="auto">
              <a:xfrm>
                <a:off x="2097" y="1501"/>
                <a:ext cx="779" cy="934"/>
              </a:xfrm>
              <a:custGeom>
                <a:avLst/>
                <a:gdLst/>
                <a:ahLst/>
                <a:cxnLst>
                  <a:cxn ang="0">
                    <a:pos x="706" y="158"/>
                  </a:cxn>
                  <a:cxn ang="0">
                    <a:pos x="619" y="130"/>
                  </a:cxn>
                  <a:cxn ang="0">
                    <a:pos x="349" y="128"/>
                  </a:cxn>
                  <a:cxn ang="0">
                    <a:pos x="259" y="116"/>
                  </a:cxn>
                  <a:cxn ang="0">
                    <a:pos x="107" y="40"/>
                  </a:cxn>
                  <a:cxn ang="0">
                    <a:pos x="17" y="26"/>
                  </a:cxn>
                  <a:cxn ang="0">
                    <a:pos x="61" y="98"/>
                  </a:cxn>
                  <a:cxn ang="0">
                    <a:pos x="124" y="139"/>
                  </a:cxn>
                  <a:cxn ang="0">
                    <a:pos x="226" y="221"/>
                  </a:cxn>
                  <a:cxn ang="0">
                    <a:pos x="244" y="306"/>
                  </a:cxn>
                  <a:cxn ang="0">
                    <a:pos x="138" y="785"/>
                  </a:cxn>
                  <a:cxn ang="0">
                    <a:pos x="169" y="842"/>
                  </a:cxn>
                  <a:cxn ang="0">
                    <a:pos x="226" y="816"/>
                  </a:cxn>
                  <a:cxn ang="0">
                    <a:pos x="320" y="556"/>
                  </a:cxn>
                  <a:cxn ang="0">
                    <a:pos x="344" y="518"/>
                  </a:cxn>
                  <a:cxn ang="0">
                    <a:pos x="354" y="518"/>
                  </a:cxn>
                  <a:cxn ang="0">
                    <a:pos x="376" y="556"/>
                  </a:cxn>
                  <a:cxn ang="0">
                    <a:pos x="470" y="816"/>
                  </a:cxn>
                  <a:cxn ang="0">
                    <a:pos x="527" y="842"/>
                  </a:cxn>
                  <a:cxn ang="0">
                    <a:pos x="558" y="785"/>
                  </a:cxn>
                  <a:cxn ang="0">
                    <a:pos x="452" y="306"/>
                  </a:cxn>
                  <a:cxn ang="0">
                    <a:pos x="468" y="235"/>
                  </a:cxn>
                  <a:cxn ang="0">
                    <a:pos x="544" y="211"/>
                  </a:cxn>
                  <a:cxn ang="0">
                    <a:pos x="634" y="202"/>
                  </a:cxn>
                  <a:cxn ang="0">
                    <a:pos x="706" y="158"/>
                  </a:cxn>
                </a:cxnLst>
                <a:rect l="0" t="0" r="r" b="b"/>
                <a:pathLst>
                  <a:path w="709" h="852">
                    <a:moveTo>
                      <a:pt x="706" y="158"/>
                    </a:moveTo>
                    <a:cubicBezTo>
                      <a:pt x="703" y="128"/>
                      <a:pt x="658" y="130"/>
                      <a:pt x="619" y="130"/>
                    </a:cubicBezTo>
                    <a:cubicBezTo>
                      <a:pt x="584" y="130"/>
                      <a:pt x="397" y="128"/>
                      <a:pt x="349" y="128"/>
                    </a:cubicBezTo>
                    <a:cubicBezTo>
                      <a:pt x="301" y="128"/>
                      <a:pt x="259" y="116"/>
                      <a:pt x="259" y="116"/>
                    </a:cubicBezTo>
                    <a:cubicBezTo>
                      <a:pt x="231" y="111"/>
                      <a:pt x="140" y="57"/>
                      <a:pt x="107" y="40"/>
                    </a:cubicBezTo>
                    <a:cubicBezTo>
                      <a:pt x="72" y="22"/>
                      <a:pt x="33" y="0"/>
                      <a:pt x="17" y="26"/>
                    </a:cubicBezTo>
                    <a:cubicBezTo>
                      <a:pt x="0" y="51"/>
                      <a:pt x="22" y="73"/>
                      <a:pt x="61" y="98"/>
                    </a:cubicBezTo>
                    <a:cubicBezTo>
                      <a:pt x="104" y="125"/>
                      <a:pt x="98" y="123"/>
                      <a:pt x="124" y="139"/>
                    </a:cubicBezTo>
                    <a:cubicBezTo>
                      <a:pt x="151" y="156"/>
                      <a:pt x="213" y="200"/>
                      <a:pt x="226" y="221"/>
                    </a:cubicBezTo>
                    <a:cubicBezTo>
                      <a:pt x="239" y="241"/>
                      <a:pt x="241" y="272"/>
                      <a:pt x="244" y="306"/>
                    </a:cubicBezTo>
                    <a:cubicBezTo>
                      <a:pt x="255" y="436"/>
                      <a:pt x="146" y="760"/>
                      <a:pt x="138" y="785"/>
                    </a:cubicBezTo>
                    <a:cubicBezTo>
                      <a:pt x="132" y="807"/>
                      <a:pt x="136" y="833"/>
                      <a:pt x="169" y="842"/>
                    </a:cubicBezTo>
                    <a:cubicBezTo>
                      <a:pt x="201" y="852"/>
                      <a:pt x="220" y="837"/>
                      <a:pt x="226" y="816"/>
                    </a:cubicBezTo>
                    <a:cubicBezTo>
                      <a:pt x="237" y="777"/>
                      <a:pt x="301" y="606"/>
                      <a:pt x="320" y="556"/>
                    </a:cubicBezTo>
                    <a:cubicBezTo>
                      <a:pt x="328" y="536"/>
                      <a:pt x="336" y="521"/>
                      <a:pt x="344" y="518"/>
                    </a:cubicBezTo>
                    <a:cubicBezTo>
                      <a:pt x="346" y="517"/>
                      <a:pt x="352" y="517"/>
                      <a:pt x="354" y="518"/>
                    </a:cubicBezTo>
                    <a:cubicBezTo>
                      <a:pt x="362" y="521"/>
                      <a:pt x="368" y="536"/>
                      <a:pt x="376" y="556"/>
                    </a:cubicBezTo>
                    <a:cubicBezTo>
                      <a:pt x="395" y="606"/>
                      <a:pt x="458" y="777"/>
                      <a:pt x="470" y="816"/>
                    </a:cubicBezTo>
                    <a:cubicBezTo>
                      <a:pt x="476" y="837"/>
                      <a:pt x="495" y="852"/>
                      <a:pt x="527" y="842"/>
                    </a:cubicBezTo>
                    <a:cubicBezTo>
                      <a:pt x="559" y="833"/>
                      <a:pt x="564" y="807"/>
                      <a:pt x="558" y="785"/>
                    </a:cubicBezTo>
                    <a:cubicBezTo>
                      <a:pt x="550" y="760"/>
                      <a:pt x="440" y="436"/>
                      <a:pt x="452" y="306"/>
                    </a:cubicBezTo>
                    <a:cubicBezTo>
                      <a:pt x="455" y="272"/>
                      <a:pt x="456" y="255"/>
                      <a:pt x="468" y="235"/>
                    </a:cubicBezTo>
                    <a:cubicBezTo>
                      <a:pt x="482" y="214"/>
                      <a:pt x="512" y="214"/>
                      <a:pt x="544" y="211"/>
                    </a:cubicBezTo>
                    <a:cubicBezTo>
                      <a:pt x="574" y="208"/>
                      <a:pt x="584" y="207"/>
                      <a:pt x="634" y="202"/>
                    </a:cubicBezTo>
                    <a:cubicBezTo>
                      <a:pt x="681" y="198"/>
                      <a:pt x="709" y="189"/>
                      <a:pt x="706" y="158"/>
                    </a:cubicBezTo>
                    <a:close/>
                  </a:path>
                </a:pathLst>
              </a:custGeom>
              <a:grpFill/>
              <a:ln w="9525">
                <a:noFill/>
                <a:round/>
              </a:ln>
            </p:spPr>
            <p:txBody>
              <a:bodyPr/>
              <a:lstStyle/>
              <a:p>
                <a:endParaRPr lang="zh-CN" altLang="zh-CN">
                  <a:cs typeface="+mn-ea"/>
                </a:endParaRPr>
              </a:p>
            </p:txBody>
          </p:sp>
          <p:sp>
            <p:nvSpPr>
              <p:cNvPr id="31" name="Oval 24"/>
              <p:cNvSpPr>
                <a:spLocks noChangeArrowheads="1"/>
              </p:cNvSpPr>
              <p:nvPr/>
            </p:nvSpPr>
            <p:spPr bwMode="auto">
              <a:xfrm>
                <a:off x="2388" y="1428"/>
                <a:ext cx="188" cy="187"/>
              </a:xfrm>
              <a:prstGeom prst="ellipse">
                <a:avLst/>
              </a:prstGeom>
              <a:grpFill/>
              <a:ln w="9525">
                <a:noFill/>
                <a:round/>
              </a:ln>
            </p:spPr>
            <p:txBody>
              <a:bodyPr/>
              <a:lstStyle/>
              <a:p>
                <a:endParaRPr lang="zh-CN" altLang="zh-CN">
                  <a:cs typeface="+mn-ea"/>
                </a:endParaRPr>
              </a:p>
            </p:txBody>
          </p:sp>
        </p:grpSp>
      </p:grpSp>
      <p:grpSp>
        <p:nvGrpSpPr>
          <p:cNvPr id="34" name="Group 31"/>
          <p:cNvGrpSpPr/>
          <p:nvPr/>
        </p:nvGrpSpPr>
        <p:grpSpPr bwMode="auto">
          <a:xfrm>
            <a:off x="7666037" y="1017165"/>
            <a:ext cx="1153951" cy="1526041"/>
            <a:chOff x="2494" y="642"/>
            <a:chExt cx="765" cy="1007"/>
          </a:xfrm>
          <a:solidFill>
            <a:schemeClr val="accent1"/>
          </a:solidFill>
        </p:grpSpPr>
        <p:sp>
          <p:nvSpPr>
            <p:cNvPr id="37" name="Freeform 25"/>
            <p:cNvSpPr/>
            <p:nvPr/>
          </p:nvSpPr>
          <p:spPr bwMode="auto">
            <a:xfrm>
              <a:off x="2494" y="715"/>
              <a:ext cx="765" cy="934"/>
            </a:xfrm>
            <a:custGeom>
              <a:avLst/>
              <a:gdLst/>
              <a:ahLst/>
              <a:cxnLst>
                <a:cxn ang="0">
                  <a:pos x="680" y="26"/>
                </a:cxn>
                <a:cxn ang="0">
                  <a:pos x="589" y="40"/>
                </a:cxn>
                <a:cxn ang="0">
                  <a:pos x="440" y="115"/>
                </a:cxn>
                <a:cxn ang="0">
                  <a:pos x="348" y="128"/>
                </a:cxn>
                <a:cxn ang="0">
                  <a:pos x="258" y="116"/>
                </a:cxn>
                <a:cxn ang="0">
                  <a:pos x="107" y="40"/>
                </a:cxn>
                <a:cxn ang="0">
                  <a:pos x="16" y="26"/>
                </a:cxn>
                <a:cxn ang="0">
                  <a:pos x="61" y="98"/>
                </a:cxn>
                <a:cxn ang="0">
                  <a:pos x="123" y="139"/>
                </a:cxn>
                <a:cxn ang="0">
                  <a:pos x="225" y="221"/>
                </a:cxn>
                <a:cxn ang="0">
                  <a:pos x="243" y="306"/>
                </a:cxn>
                <a:cxn ang="0">
                  <a:pos x="137" y="785"/>
                </a:cxn>
                <a:cxn ang="0">
                  <a:pos x="168" y="842"/>
                </a:cxn>
                <a:cxn ang="0">
                  <a:pos x="225" y="816"/>
                </a:cxn>
                <a:cxn ang="0">
                  <a:pos x="319" y="556"/>
                </a:cxn>
                <a:cxn ang="0">
                  <a:pos x="343" y="518"/>
                </a:cxn>
                <a:cxn ang="0">
                  <a:pos x="354" y="518"/>
                </a:cxn>
                <a:cxn ang="0">
                  <a:pos x="375" y="556"/>
                </a:cxn>
                <a:cxn ang="0">
                  <a:pos x="469" y="816"/>
                </a:cxn>
                <a:cxn ang="0">
                  <a:pos x="527" y="842"/>
                </a:cxn>
                <a:cxn ang="0">
                  <a:pos x="557" y="785"/>
                </a:cxn>
                <a:cxn ang="0">
                  <a:pos x="451" y="306"/>
                </a:cxn>
                <a:cxn ang="0">
                  <a:pos x="469" y="221"/>
                </a:cxn>
                <a:cxn ang="0">
                  <a:pos x="573" y="139"/>
                </a:cxn>
                <a:cxn ang="0">
                  <a:pos x="635" y="98"/>
                </a:cxn>
                <a:cxn ang="0">
                  <a:pos x="680" y="26"/>
                </a:cxn>
              </a:cxnLst>
              <a:rect l="0" t="0" r="r" b="b"/>
              <a:pathLst>
                <a:path w="696" h="852">
                  <a:moveTo>
                    <a:pt x="680" y="26"/>
                  </a:moveTo>
                  <a:cubicBezTo>
                    <a:pt x="663" y="0"/>
                    <a:pt x="624" y="22"/>
                    <a:pt x="589" y="40"/>
                  </a:cubicBezTo>
                  <a:cubicBezTo>
                    <a:pt x="557" y="56"/>
                    <a:pt x="471" y="107"/>
                    <a:pt x="440" y="115"/>
                  </a:cubicBezTo>
                  <a:cubicBezTo>
                    <a:pt x="439" y="115"/>
                    <a:pt x="397" y="128"/>
                    <a:pt x="348" y="128"/>
                  </a:cubicBezTo>
                  <a:cubicBezTo>
                    <a:pt x="300" y="128"/>
                    <a:pt x="258" y="116"/>
                    <a:pt x="258" y="116"/>
                  </a:cubicBezTo>
                  <a:cubicBezTo>
                    <a:pt x="230" y="111"/>
                    <a:pt x="140" y="57"/>
                    <a:pt x="107" y="40"/>
                  </a:cubicBezTo>
                  <a:cubicBezTo>
                    <a:pt x="72" y="22"/>
                    <a:pt x="33" y="0"/>
                    <a:pt x="16" y="26"/>
                  </a:cubicBezTo>
                  <a:cubicBezTo>
                    <a:pt x="0" y="51"/>
                    <a:pt x="21" y="73"/>
                    <a:pt x="61" y="98"/>
                  </a:cubicBezTo>
                  <a:cubicBezTo>
                    <a:pt x="103" y="125"/>
                    <a:pt x="98" y="123"/>
                    <a:pt x="123" y="139"/>
                  </a:cubicBezTo>
                  <a:cubicBezTo>
                    <a:pt x="150" y="156"/>
                    <a:pt x="212" y="200"/>
                    <a:pt x="225" y="221"/>
                  </a:cubicBezTo>
                  <a:cubicBezTo>
                    <a:pt x="238" y="241"/>
                    <a:pt x="240" y="272"/>
                    <a:pt x="243" y="306"/>
                  </a:cubicBezTo>
                  <a:cubicBezTo>
                    <a:pt x="255" y="436"/>
                    <a:pt x="145" y="760"/>
                    <a:pt x="137" y="785"/>
                  </a:cubicBezTo>
                  <a:cubicBezTo>
                    <a:pt x="131" y="807"/>
                    <a:pt x="136" y="833"/>
                    <a:pt x="168" y="842"/>
                  </a:cubicBezTo>
                  <a:cubicBezTo>
                    <a:pt x="200" y="852"/>
                    <a:pt x="219" y="837"/>
                    <a:pt x="225" y="816"/>
                  </a:cubicBezTo>
                  <a:cubicBezTo>
                    <a:pt x="237" y="777"/>
                    <a:pt x="300" y="606"/>
                    <a:pt x="319" y="556"/>
                  </a:cubicBezTo>
                  <a:cubicBezTo>
                    <a:pt x="327" y="536"/>
                    <a:pt x="335" y="521"/>
                    <a:pt x="343" y="518"/>
                  </a:cubicBezTo>
                  <a:cubicBezTo>
                    <a:pt x="346" y="517"/>
                    <a:pt x="351" y="517"/>
                    <a:pt x="354" y="518"/>
                  </a:cubicBezTo>
                  <a:cubicBezTo>
                    <a:pt x="361" y="521"/>
                    <a:pt x="367" y="536"/>
                    <a:pt x="375" y="556"/>
                  </a:cubicBezTo>
                  <a:cubicBezTo>
                    <a:pt x="394" y="606"/>
                    <a:pt x="458" y="777"/>
                    <a:pt x="469" y="816"/>
                  </a:cubicBezTo>
                  <a:cubicBezTo>
                    <a:pt x="476" y="837"/>
                    <a:pt x="494" y="852"/>
                    <a:pt x="527" y="842"/>
                  </a:cubicBezTo>
                  <a:cubicBezTo>
                    <a:pt x="559" y="833"/>
                    <a:pt x="563" y="807"/>
                    <a:pt x="557" y="785"/>
                  </a:cubicBezTo>
                  <a:cubicBezTo>
                    <a:pt x="550" y="760"/>
                    <a:pt x="440" y="436"/>
                    <a:pt x="451" y="306"/>
                  </a:cubicBezTo>
                  <a:cubicBezTo>
                    <a:pt x="454" y="272"/>
                    <a:pt x="456" y="241"/>
                    <a:pt x="469" y="221"/>
                  </a:cubicBezTo>
                  <a:cubicBezTo>
                    <a:pt x="482" y="200"/>
                    <a:pt x="545" y="156"/>
                    <a:pt x="573" y="139"/>
                  </a:cubicBezTo>
                  <a:cubicBezTo>
                    <a:pt x="598" y="123"/>
                    <a:pt x="592" y="125"/>
                    <a:pt x="635" y="98"/>
                  </a:cubicBezTo>
                  <a:cubicBezTo>
                    <a:pt x="674" y="73"/>
                    <a:pt x="696" y="51"/>
                    <a:pt x="680" y="26"/>
                  </a:cubicBezTo>
                  <a:close/>
                </a:path>
              </a:pathLst>
            </a:custGeom>
            <a:grpFill/>
            <a:ln w="9525">
              <a:noFill/>
              <a:round/>
            </a:ln>
          </p:spPr>
          <p:txBody>
            <a:bodyPr/>
            <a:lstStyle/>
            <a:p>
              <a:endParaRPr lang="zh-CN" altLang="zh-CN">
                <a:cs typeface="+mn-ea"/>
              </a:endParaRPr>
            </a:p>
          </p:txBody>
        </p:sp>
        <p:sp>
          <p:nvSpPr>
            <p:cNvPr id="38" name="Oval 26"/>
            <p:cNvSpPr>
              <a:spLocks noChangeArrowheads="1"/>
            </p:cNvSpPr>
            <p:nvPr/>
          </p:nvSpPr>
          <p:spPr bwMode="auto">
            <a:xfrm>
              <a:off x="2784" y="642"/>
              <a:ext cx="188" cy="187"/>
            </a:xfrm>
            <a:prstGeom prst="ellipse">
              <a:avLst/>
            </a:prstGeom>
            <a:grpFill/>
            <a:ln w="9525">
              <a:noFill/>
              <a:round/>
            </a:ln>
          </p:spPr>
          <p:txBody>
            <a:bodyPr/>
            <a:lstStyle/>
            <a:p>
              <a:endParaRPr lang="zh-CN" altLang="zh-CN">
                <a:cs typeface="+mn-ea"/>
              </a:endParaRPr>
            </a:p>
          </p:txBody>
        </p:sp>
      </p:grpSp>
      <p:grpSp>
        <p:nvGrpSpPr>
          <p:cNvPr id="43" name="组合 42"/>
          <p:cNvGrpSpPr/>
          <p:nvPr/>
        </p:nvGrpSpPr>
        <p:grpSpPr>
          <a:xfrm>
            <a:off x="1680085" y="2276872"/>
            <a:ext cx="3504136" cy="728256"/>
            <a:chOff x="5285584" y="1367721"/>
            <a:chExt cx="2628444" cy="546192"/>
          </a:xfrm>
          <a:solidFill>
            <a:schemeClr val="accent1"/>
          </a:solidFill>
        </p:grpSpPr>
        <p:sp>
          <p:nvSpPr>
            <p:cNvPr id="44" name="AutoShape 65"/>
            <p:cNvSpPr>
              <a:spLocks noChangeArrowheads="1"/>
            </p:cNvSpPr>
            <p:nvPr/>
          </p:nvSpPr>
          <p:spPr bwMode="auto">
            <a:xfrm>
              <a:off x="5285584" y="1367721"/>
              <a:ext cx="2628444" cy="546192"/>
            </a:xfrm>
            <a:prstGeom prst="homePlate">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cs typeface="+mn-ea"/>
              </a:endParaRPr>
            </a:p>
          </p:txBody>
        </p:sp>
        <p:sp>
          <p:nvSpPr>
            <p:cNvPr id="45" name="Text Box 66"/>
            <p:cNvSpPr txBox="1">
              <a:spLocks noChangeArrowheads="1"/>
            </p:cNvSpPr>
            <p:nvPr/>
          </p:nvSpPr>
          <p:spPr bwMode="auto">
            <a:xfrm>
              <a:off x="5924423" y="1471539"/>
              <a:ext cx="1177398" cy="276999"/>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b="1" dirty="0">
                  <a:solidFill>
                    <a:schemeClr val="bg1"/>
                  </a:solidFill>
                  <a:latin typeface="+mn-ea"/>
                  <a:cs typeface="+mn-ea"/>
                </a:rPr>
                <a:t>Click Fill Text</a:t>
              </a:r>
              <a:endParaRPr lang="en-US" altLang="ko-KR" b="1" dirty="0">
                <a:solidFill>
                  <a:schemeClr val="bg1"/>
                </a:solidFill>
                <a:latin typeface="+mn-ea"/>
                <a:cs typeface="+mn-ea"/>
              </a:endParaRPr>
            </a:p>
          </p:txBody>
        </p:sp>
      </p:grpSp>
      <p:grpSp>
        <p:nvGrpSpPr>
          <p:cNvPr id="46" name="组合 45"/>
          <p:cNvGrpSpPr/>
          <p:nvPr/>
        </p:nvGrpSpPr>
        <p:grpSpPr>
          <a:xfrm>
            <a:off x="1680085" y="3286004"/>
            <a:ext cx="3504136" cy="728256"/>
            <a:chOff x="5285584" y="1367721"/>
            <a:chExt cx="2628444" cy="546192"/>
          </a:xfrm>
          <a:solidFill>
            <a:schemeClr val="accent2"/>
          </a:solidFill>
        </p:grpSpPr>
        <p:sp>
          <p:nvSpPr>
            <p:cNvPr id="47" name="AutoShape 65"/>
            <p:cNvSpPr>
              <a:spLocks noChangeArrowheads="1"/>
            </p:cNvSpPr>
            <p:nvPr/>
          </p:nvSpPr>
          <p:spPr bwMode="auto">
            <a:xfrm>
              <a:off x="5285584" y="1367721"/>
              <a:ext cx="2628444" cy="546192"/>
            </a:xfrm>
            <a:prstGeom prst="homePlate">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cs typeface="+mn-ea"/>
              </a:endParaRPr>
            </a:p>
          </p:txBody>
        </p:sp>
        <p:sp>
          <p:nvSpPr>
            <p:cNvPr id="48" name="Text Box 66"/>
            <p:cNvSpPr txBox="1">
              <a:spLocks noChangeArrowheads="1"/>
            </p:cNvSpPr>
            <p:nvPr/>
          </p:nvSpPr>
          <p:spPr bwMode="auto">
            <a:xfrm>
              <a:off x="5924423" y="1471539"/>
              <a:ext cx="1177398" cy="276999"/>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b="1" dirty="0">
                  <a:solidFill>
                    <a:schemeClr val="bg1"/>
                  </a:solidFill>
                  <a:latin typeface="+mn-ea"/>
                  <a:cs typeface="+mn-ea"/>
                </a:rPr>
                <a:t>Click Fill Text</a:t>
              </a:r>
              <a:endParaRPr lang="en-US" altLang="ko-KR" b="1" dirty="0">
                <a:solidFill>
                  <a:schemeClr val="bg1"/>
                </a:solidFill>
                <a:latin typeface="+mn-ea"/>
                <a:cs typeface="+mn-ea"/>
              </a:endParaRPr>
            </a:p>
          </p:txBody>
        </p:sp>
      </p:grpSp>
      <p:grpSp>
        <p:nvGrpSpPr>
          <p:cNvPr id="49" name="组合 48"/>
          <p:cNvGrpSpPr/>
          <p:nvPr/>
        </p:nvGrpSpPr>
        <p:grpSpPr>
          <a:xfrm>
            <a:off x="1680085" y="4276409"/>
            <a:ext cx="3504136" cy="728256"/>
            <a:chOff x="5285584" y="1367721"/>
            <a:chExt cx="2628444" cy="546192"/>
          </a:xfrm>
          <a:solidFill>
            <a:schemeClr val="accent3"/>
          </a:solidFill>
        </p:grpSpPr>
        <p:sp>
          <p:nvSpPr>
            <p:cNvPr id="50" name="AutoShape 65"/>
            <p:cNvSpPr>
              <a:spLocks noChangeArrowheads="1"/>
            </p:cNvSpPr>
            <p:nvPr/>
          </p:nvSpPr>
          <p:spPr bwMode="auto">
            <a:xfrm>
              <a:off x="5285584" y="1367721"/>
              <a:ext cx="2628444" cy="546192"/>
            </a:xfrm>
            <a:prstGeom prst="homePlate">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cs typeface="+mn-ea"/>
              </a:endParaRPr>
            </a:p>
          </p:txBody>
        </p:sp>
        <p:sp>
          <p:nvSpPr>
            <p:cNvPr id="51" name="Text Box 66"/>
            <p:cNvSpPr txBox="1">
              <a:spLocks noChangeArrowheads="1"/>
            </p:cNvSpPr>
            <p:nvPr/>
          </p:nvSpPr>
          <p:spPr bwMode="auto">
            <a:xfrm>
              <a:off x="5924423" y="1471539"/>
              <a:ext cx="1177398" cy="276999"/>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b="1" dirty="0">
                  <a:solidFill>
                    <a:schemeClr val="bg1"/>
                  </a:solidFill>
                  <a:latin typeface="+mn-ea"/>
                  <a:cs typeface="+mn-ea"/>
                </a:rPr>
                <a:t>Click Fill Text</a:t>
              </a:r>
              <a:endParaRPr lang="en-US" altLang="ko-KR" b="1" dirty="0">
                <a:solidFill>
                  <a:schemeClr val="bg1"/>
                </a:solidFill>
                <a:latin typeface="+mn-ea"/>
                <a:cs typeface="+mn-ea"/>
              </a:endParaRPr>
            </a:p>
          </p:txBody>
        </p:sp>
      </p:grpSp>
      <p:grpSp>
        <p:nvGrpSpPr>
          <p:cNvPr id="52" name="组合 51"/>
          <p:cNvGrpSpPr/>
          <p:nvPr/>
        </p:nvGrpSpPr>
        <p:grpSpPr>
          <a:xfrm>
            <a:off x="1680085" y="5262399"/>
            <a:ext cx="3504136" cy="728256"/>
            <a:chOff x="5285584" y="1367721"/>
            <a:chExt cx="2628444" cy="546192"/>
          </a:xfrm>
          <a:solidFill>
            <a:schemeClr val="accent5"/>
          </a:solidFill>
        </p:grpSpPr>
        <p:sp>
          <p:nvSpPr>
            <p:cNvPr id="53" name="AutoShape 65"/>
            <p:cNvSpPr>
              <a:spLocks noChangeArrowheads="1"/>
            </p:cNvSpPr>
            <p:nvPr/>
          </p:nvSpPr>
          <p:spPr bwMode="auto">
            <a:xfrm>
              <a:off x="5285584" y="1367721"/>
              <a:ext cx="2628444" cy="546192"/>
            </a:xfrm>
            <a:prstGeom prst="homePlate">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cs typeface="+mn-ea"/>
              </a:endParaRPr>
            </a:p>
          </p:txBody>
        </p:sp>
        <p:sp>
          <p:nvSpPr>
            <p:cNvPr id="54" name="Text Box 66"/>
            <p:cNvSpPr txBox="1">
              <a:spLocks noChangeArrowheads="1"/>
            </p:cNvSpPr>
            <p:nvPr/>
          </p:nvSpPr>
          <p:spPr bwMode="auto">
            <a:xfrm>
              <a:off x="5924423" y="1471539"/>
              <a:ext cx="1177398" cy="276999"/>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b="1" dirty="0">
                  <a:solidFill>
                    <a:schemeClr val="bg1"/>
                  </a:solidFill>
                  <a:latin typeface="+mn-ea"/>
                  <a:cs typeface="+mn-ea"/>
                </a:rPr>
                <a:t>Click Fill Text</a:t>
              </a:r>
              <a:endParaRPr lang="en-US" altLang="ko-KR" b="1" dirty="0">
                <a:solidFill>
                  <a:schemeClr val="bg1"/>
                </a:solidFill>
                <a:latin typeface="+mn-ea"/>
                <a:cs typeface="+mn-ea"/>
              </a:endParaRPr>
            </a:p>
          </p:txBody>
        </p:sp>
      </p:grpSp>
      <p:sp>
        <p:nvSpPr>
          <p:cNvPr id="2" name="标题 1"/>
          <p:cNvSpPr>
            <a:spLocks noGrp="1"/>
          </p:cNvSpPr>
          <p:nvPr>
            <p:ph type="title"/>
          </p:nvPr>
        </p:nvSpPr>
        <p:spPr/>
        <p:txBody>
          <a:bodyPr/>
          <a:lstStyle/>
          <a:p>
            <a:r>
              <a:rPr lang="zh-CN" altLang="en-US" dirty="0"/>
              <a:t>Title bar</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750" fill="hold"/>
                                        <p:tgtEl>
                                          <p:spTgt spid="43"/>
                                        </p:tgtEl>
                                        <p:attrNameLst>
                                          <p:attrName>ppt_x</p:attrName>
                                        </p:attrNameLst>
                                      </p:cBhvr>
                                      <p:tavLst>
                                        <p:tav tm="0">
                                          <p:val>
                                            <p:strVal val="0-#ppt_w/2"/>
                                          </p:val>
                                        </p:tav>
                                        <p:tav tm="100000">
                                          <p:val>
                                            <p:strVal val="#ppt_x"/>
                                          </p:val>
                                        </p:tav>
                                      </p:tavLst>
                                    </p:anim>
                                    <p:anim calcmode="lin" valueType="num">
                                      <p:cBhvr additive="base">
                                        <p:cTn id="8" dur="75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750" fill="hold"/>
                                        <p:tgtEl>
                                          <p:spTgt spid="46"/>
                                        </p:tgtEl>
                                        <p:attrNameLst>
                                          <p:attrName>ppt_x</p:attrName>
                                        </p:attrNameLst>
                                      </p:cBhvr>
                                      <p:tavLst>
                                        <p:tav tm="0">
                                          <p:val>
                                            <p:strVal val="0-#ppt_w/2"/>
                                          </p:val>
                                        </p:tav>
                                        <p:tav tm="100000">
                                          <p:val>
                                            <p:strVal val="#ppt_x"/>
                                          </p:val>
                                        </p:tav>
                                      </p:tavLst>
                                    </p:anim>
                                    <p:anim calcmode="lin" valueType="num">
                                      <p:cBhvr additive="base">
                                        <p:cTn id="12" dur="750" fill="hold"/>
                                        <p:tgtEl>
                                          <p:spTgt spid="4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750" fill="hold"/>
                                        <p:tgtEl>
                                          <p:spTgt spid="49"/>
                                        </p:tgtEl>
                                        <p:attrNameLst>
                                          <p:attrName>ppt_x</p:attrName>
                                        </p:attrNameLst>
                                      </p:cBhvr>
                                      <p:tavLst>
                                        <p:tav tm="0">
                                          <p:val>
                                            <p:strVal val="0-#ppt_w/2"/>
                                          </p:val>
                                        </p:tav>
                                        <p:tav tm="100000">
                                          <p:val>
                                            <p:strVal val="#ppt_x"/>
                                          </p:val>
                                        </p:tav>
                                      </p:tavLst>
                                    </p:anim>
                                    <p:anim calcmode="lin" valueType="num">
                                      <p:cBhvr additive="base">
                                        <p:cTn id="16" dur="750" fill="hold"/>
                                        <p:tgtEl>
                                          <p:spTgt spid="4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750" fill="hold"/>
                                        <p:tgtEl>
                                          <p:spTgt spid="52"/>
                                        </p:tgtEl>
                                        <p:attrNameLst>
                                          <p:attrName>ppt_x</p:attrName>
                                        </p:attrNameLst>
                                      </p:cBhvr>
                                      <p:tavLst>
                                        <p:tav tm="0">
                                          <p:val>
                                            <p:strVal val="0-#ppt_w/2"/>
                                          </p:val>
                                        </p:tav>
                                        <p:tav tm="100000">
                                          <p:val>
                                            <p:strVal val="#ppt_x"/>
                                          </p:val>
                                        </p:tav>
                                      </p:tavLst>
                                    </p:anim>
                                    <p:anim calcmode="lin" valueType="num">
                                      <p:cBhvr additive="base">
                                        <p:cTn id="20" dur="750" fill="hold"/>
                                        <p:tgtEl>
                                          <p:spTgt spid="52"/>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21"/>
          <p:cNvSpPr/>
          <p:nvPr/>
        </p:nvSpPr>
        <p:spPr bwMode="auto">
          <a:xfrm rot="16200000" flipH="1">
            <a:off x="5908676" y="1788859"/>
            <a:ext cx="2837935" cy="2890341"/>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107" y="connsiteY5-108"/>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rgbClr val="E8E8E6"/>
          </a:solidFill>
          <a:ln w="9525" cap="rnd">
            <a:solidFill>
              <a:srgbClr val="E6E6E6"/>
            </a:solidFill>
            <a:prstDash val="solid"/>
            <a:round/>
          </a:ln>
        </p:spPr>
        <p:txBody>
          <a:bodyPr vert="eaVert" lIns="89420" tIns="44710" rIns="89420" bIns="44710" anchor="ctr"/>
          <a:lstStyle/>
          <a:p>
            <a:pPr>
              <a:defRPr/>
            </a:pPr>
            <a:endParaRPr lang="zh-CN" altLang="en-US" sz="1500" kern="0">
              <a:solidFill>
                <a:sysClr val="window" lastClr="FFFFFF"/>
              </a:solidFill>
              <a:latin typeface="微软雅黑" panose="020B0503020204020204" pitchFamily="34" charset="-122"/>
              <a:ea typeface="微软雅黑" panose="020B0503020204020204" pitchFamily="34" charset="-122"/>
            </a:endParaRPr>
          </a:p>
        </p:txBody>
      </p:sp>
      <p:sp>
        <p:nvSpPr>
          <p:cNvPr id="5" name="等腰三角形 21"/>
          <p:cNvSpPr/>
          <p:nvPr/>
        </p:nvSpPr>
        <p:spPr bwMode="auto">
          <a:xfrm rot="5400000">
            <a:off x="3109929" y="1788859"/>
            <a:ext cx="2837935" cy="2890341"/>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107" y="connsiteY5-108"/>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rgbClr val="E8E8E6"/>
          </a:solidFill>
          <a:ln w="9525" cap="rnd">
            <a:solidFill>
              <a:srgbClr val="E6E6E6"/>
            </a:solidFill>
            <a:prstDash val="solid"/>
            <a:round/>
          </a:ln>
        </p:spPr>
        <p:txBody>
          <a:bodyPr vert="eaVert" lIns="89420" tIns="44710" rIns="89420" bIns="44710" anchor="ctr"/>
          <a:lstStyle/>
          <a:p>
            <a:pPr>
              <a:defRPr/>
            </a:pPr>
            <a:endParaRPr lang="zh-CN" altLang="en-US" sz="1500" kern="0">
              <a:solidFill>
                <a:sysClr val="window" lastClr="FFFFFF"/>
              </a:solidFill>
              <a:latin typeface="微软雅黑" panose="020B0503020204020204" pitchFamily="34" charset="-122"/>
              <a:ea typeface="微软雅黑" panose="020B0503020204020204" pitchFamily="34" charset="-122"/>
            </a:endParaRPr>
          </a:p>
        </p:txBody>
      </p:sp>
      <p:sp>
        <p:nvSpPr>
          <p:cNvPr id="6" name="椭圆 5"/>
          <p:cNvSpPr/>
          <p:nvPr/>
        </p:nvSpPr>
        <p:spPr bwMode="auto">
          <a:xfrm>
            <a:off x="3085512" y="1578340"/>
            <a:ext cx="3563019" cy="3578855"/>
          </a:xfrm>
          <a:prstGeom prst="ellipse">
            <a:avLst/>
          </a:prstGeom>
          <a:noFill/>
          <a:ln w="25400" cap="flat" cmpd="sng" algn="ctr">
            <a:solidFill>
              <a:schemeClr val="accent1"/>
            </a:solidFill>
            <a:prstDash val="solid"/>
          </a:ln>
          <a:effectLst/>
        </p:spPr>
        <p:txBody>
          <a:bodyPr lIns="89420" tIns="44710" rIns="89420" bIns="44710" anchor="ctr"/>
          <a:lstStyle/>
          <a:p>
            <a:pPr algn="ctr">
              <a:defRPr/>
            </a:pPr>
            <a:endParaRPr lang="zh-CN" altLang="en-US" kern="0" dirty="0">
              <a:solidFill>
                <a:sysClr val="window" lastClr="FFFFFF"/>
              </a:solidFill>
              <a:latin typeface="Calibri" panose="020F0502020204030204"/>
              <a:ea typeface="微软雅黑" panose="020B0503020204020204" pitchFamily="34" charset="-122"/>
            </a:endParaRPr>
          </a:p>
        </p:txBody>
      </p:sp>
      <p:sp>
        <p:nvSpPr>
          <p:cNvPr id="7" name="椭圆 6"/>
          <p:cNvSpPr/>
          <p:nvPr/>
        </p:nvSpPr>
        <p:spPr bwMode="auto">
          <a:xfrm>
            <a:off x="5217433" y="1578340"/>
            <a:ext cx="3564569" cy="3578855"/>
          </a:xfrm>
          <a:prstGeom prst="ellipse">
            <a:avLst/>
          </a:prstGeom>
          <a:noFill/>
          <a:ln w="25400" cap="flat" cmpd="sng" algn="ctr">
            <a:solidFill>
              <a:schemeClr val="accent1"/>
            </a:solidFill>
            <a:prstDash val="solid"/>
          </a:ln>
          <a:effectLst/>
        </p:spPr>
        <p:txBody>
          <a:bodyPr lIns="89420" tIns="44710" rIns="89420" bIns="44710" anchor="ctr"/>
          <a:lstStyle/>
          <a:p>
            <a:pPr algn="ctr">
              <a:defRPr/>
            </a:pPr>
            <a:endParaRPr lang="zh-CN" altLang="en-US" kern="0" dirty="0">
              <a:solidFill>
                <a:sysClr val="window" lastClr="FFFFFF"/>
              </a:solidFill>
              <a:latin typeface="Calibri" panose="020F0502020204030204"/>
              <a:ea typeface="微软雅黑" panose="020B0503020204020204" pitchFamily="34" charset="-122"/>
            </a:endParaRPr>
          </a:p>
        </p:txBody>
      </p:sp>
      <p:cxnSp>
        <p:nvCxnSpPr>
          <p:cNvPr id="8" name="直接连接符 7"/>
          <p:cNvCxnSpPr>
            <a:cxnSpLocks noChangeShapeType="1"/>
          </p:cNvCxnSpPr>
          <p:nvPr/>
        </p:nvCxnSpPr>
        <p:spPr bwMode="auto">
          <a:xfrm>
            <a:off x="4063869" y="2452029"/>
            <a:ext cx="558175" cy="263196"/>
          </a:xfrm>
          <a:prstGeom prst="line">
            <a:avLst/>
          </a:prstGeom>
          <a:noFill/>
          <a:ln w="28575" algn="ctr">
            <a:solidFill>
              <a:schemeClr val="accent1"/>
            </a:solidFill>
            <a:round/>
            <a:headEnd type="none" w="med" len="med"/>
            <a:tailEnd type="arrow" w="med" len="med"/>
          </a:ln>
        </p:spPr>
      </p:cxnSp>
      <p:cxnSp>
        <p:nvCxnSpPr>
          <p:cNvPr id="9" name="直接连接符 8"/>
          <p:cNvCxnSpPr>
            <a:cxnSpLocks noChangeShapeType="1"/>
          </p:cNvCxnSpPr>
          <p:nvPr/>
        </p:nvCxnSpPr>
        <p:spPr bwMode="auto">
          <a:xfrm>
            <a:off x="3766174" y="3260305"/>
            <a:ext cx="576781" cy="0"/>
          </a:xfrm>
          <a:prstGeom prst="line">
            <a:avLst/>
          </a:prstGeom>
          <a:noFill/>
          <a:ln w="28575" algn="ctr">
            <a:solidFill>
              <a:schemeClr val="accent1"/>
            </a:solidFill>
            <a:round/>
            <a:headEnd type="none" w="med" len="med"/>
            <a:tailEnd type="arrow" w="med" len="med"/>
          </a:ln>
        </p:spPr>
      </p:cxnSp>
      <p:cxnSp>
        <p:nvCxnSpPr>
          <p:cNvPr id="10" name="直接连接符 9"/>
          <p:cNvCxnSpPr>
            <a:cxnSpLocks noChangeShapeType="1"/>
          </p:cNvCxnSpPr>
          <p:nvPr/>
        </p:nvCxnSpPr>
        <p:spPr bwMode="auto">
          <a:xfrm flipV="1">
            <a:off x="4063867" y="3783586"/>
            <a:ext cx="576781" cy="306804"/>
          </a:xfrm>
          <a:prstGeom prst="line">
            <a:avLst/>
          </a:prstGeom>
          <a:noFill/>
          <a:ln w="28575" algn="ctr">
            <a:solidFill>
              <a:schemeClr val="accent1"/>
            </a:solidFill>
            <a:round/>
            <a:headEnd type="none" w="med" len="med"/>
            <a:tailEnd type="arrow" w="med" len="med"/>
          </a:ln>
        </p:spPr>
      </p:cxnSp>
      <p:cxnSp>
        <p:nvCxnSpPr>
          <p:cNvPr id="11" name="直接连接符 10"/>
          <p:cNvCxnSpPr>
            <a:cxnSpLocks noChangeShapeType="1"/>
          </p:cNvCxnSpPr>
          <p:nvPr/>
        </p:nvCxnSpPr>
        <p:spPr bwMode="auto">
          <a:xfrm flipH="1" flipV="1">
            <a:off x="7318340" y="3771127"/>
            <a:ext cx="576781" cy="306804"/>
          </a:xfrm>
          <a:prstGeom prst="line">
            <a:avLst/>
          </a:prstGeom>
          <a:noFill/>
          <a:ln w="28575" algn="ctr">
            <a:solidFill>
              <a:schemeClr val="accent1"/>
            </a:solidFill>
            <a:round/>
            <a:headEnd type="none" w="med" len="med"/>
            <a:tailEnd type="arrow" w="med" len="med"/>
          </a:ln>
        </p:spPr>
      </p:cxnSp>
      <p:cxnSp>
        <p:nvCxnSpPr>
          <p:cNvPr id="12" name="直接连接符 11"/>
          <p:cNvCxnSpPr>
            <a:cxnSpLocks noChangeShapeType="1"/>
          </p:cNvCxnSpPr>
          <p:nvPr/>
        </p:nvCxnSpPr>
        <p:spPr bwMode="auto">
          <a:xfrm flipH="1">
            <a:off x="7606730" y="3257191"/>
            <a:ext cx="576781" cy="0"/>
          </a:xfrm>
          <a:prstGeom prst="line">
            <a:avLst/>
          </a:prstGeom>
          <a:noFill/>
          <a:ln w="28575" algn="ctr">
            <a:solidFill>
              <a:schemeClr val="accent1"/>
            </a:solidFill>
            <a:round/>
            <a:headEnd type="none" w="med" len="med"/>
            <a:tailEnd type="arrow" w="med" len="med"/>
          </a:ln>
        </p:spPr>
      </p:cxnSp>
      <p:cxnSp>
        <p:nvCxnSpPr>
          <p:cNvPr id="13" name="直接连接符 12"/>
          <p:cNvCxnSpPr>
            <a:cxnSpLocks noChangeShapeType="1"/>
          </p:cNvCxnSpPr>
          <p:nvPr/>
        </p:nvCxnSpPr>
        <p:spPr bwMode="auto">
          <a:xfrm flipH="1">
            <a:off x="7336947" y="2452029"/>
            <a:ext cx="558175" cy="263196"/>
          </a:xfrm>
          <a:prstGeom prst="line">
            <a:avLst/>
          </a:prstGeom>
          <a:noFill/>
          <a:ln w="28575" algn="ctr">
            <a:solidFill>
              <a:schemeClr val="accent1"/>
            </a:solidFill>
            <a:round/>
            <a:headEnd type="none" w="med" len="med"/>
            <a:tailEnd type="arrow" w="med" len="med"/>
          </a:ln>
        </p:spPr>
      </p:cxnSp>
      <p:grpSp>
        <p:nvGrpSpPr>
          <p:cNvPr id="14" name="组合 13"/>
          <p:cNvGrpSpPr/>
          <p:nvPr/>
        </p:nvGrpSpPr>
        <p:grpSpPr>
          <a:xfrm>
            <a:off x="4907335" y="2233996"/>
            <a:ext cx="2055944" cy="2065083"/>
            <a:chOff x="5014912" y="2584450"/>
            <a:chExt cx="2105025" cy="2105025"/>
          </a:xfrm>
        </p:grpSpPr>
        <p:sp>
          <p:nvSpPr>
            <p:cNvPr id="15" name="Oval 19"/>
            <p:cNvSpPr>
              <a:spLocks noChangeArrowheads="1"/>
            </p:cNvSpPr>
            <p:nvPr/>
          </p:nvSpPr>
          <p:spPr bwMode="auto">
            <a:xfrm>
              <a:off x="5014912" y="2584450"/>
              <a:ext cx="2105025" cy="2105025"/>
            </a:xfrm>
            <a:prstGeom prst="ellipse">
              <a:avLst/>
            </a:prstGeom>
            <a:solidFill>
              <a:schemeClr val="accent2"/>
            </a:solidFill>
            <a:ln w="3175" cap="flat" cmpd="sng" algn="ctr">
              <a:noFill/>
              <a:prstDash val="solid"/>
            </a:ln>
            <a:effectLst/>
          </p:spPr>
          <p:txBody>
            <a:bodyPr anchor="ctr"/>
            <a:lstStyle/>
            <a:p>
              <a:pPr algn="ctr">
                <a:lnSpc>
                  <a:spcPct val="120000"/>
                </a:lnSpc>
                <a:defRPr/>
              </a:pPr>
              <a:endParaRPr lang="zh-CN" altLang="en-US" sz="900" kern="0" dirty="0">
                <a:solidFill>
                  <a:srgbClr val="4D4D4D"/>
                </a:solidFill>
                <a:latin typeface="微软雅黑" panose="020B0503020204020204" pitchFamily="34" charset="-122"/>
                <a:ea typeface="微软雅黑" panose="020B0503020204020204" pitchFamily="34" charset="-122"/>
              </a:endParaRPr>
            </a:p>
          </p:txBody>
        </p:sp>
        <p:sp>
          <p:nvSpPr>
            <p:cNvPr id="16" name="Oval 19"/>
            <p:cNvSpPr>
              <a:spLocks noChangeArrowheads="1"/>
            </p:cNvSpPr>
            <p:nvPr/>
          </p:nvSpPr>
          <p:spPr bwMode="auto">
            <a:xfrm>
              <a:off x="5497512" y="3066331"/>
              <a:ext cx="1139825" cy="1139825"/>
            </a:xfrm>
            <a:prstGeom prst="ellipse">
              <a:avLst/>
            </a:prstGeom>
            <a:solidFill>
              <a:schemeClr val="bg1"/>
            </a:solidFill>
            <a:ln w="3175" cap="flat" cmpd="sng" algn="ctr">
              <a:solidFill>
                <a:srgbClr val="D7D7D7"/>
              </a:solidFill>
              <a:prstDash val="solid"/>
            </a:ln>
            <a:effectLst/>
          </p:spPr>
          <p:txBody>
            <a:bodyPr anchor="ctr"/>
            <a:lstStyle/>
            <a:p>
              <a:pPr algn="ctr">
                <a:defRPr/>
              </a:pPr>
              <a:r>
                <a:rPr lang="zh-CN" altLang="en-US" sz="2100" kern="0" dirty="0">
                  <a:solidFill>
                    <a:schemeClr val="tx1">
                      <a:lumMod val="50000"/>
                      <a:lumOff val="50000"/>
                    </a:schemeClr>
                  </a:solidFill>
                  <a:latin typeface="Impact" panose="020B0806030902050204" pitchFamily="34" charset="0"/>
                  <a:ea typeface="微软雅黑" panose="020B0503020204020204" pitchFamily="34" charset="-122"/>
                </a:rPr>
                <a:t>Work plan</a:t>
              </a:r>
            </a:p>
          </p:txBody>
        </p:sp>
      </p:grpSp>
      <p:sp>
        <p:nvSpPr>
          <p:cNvPr id="17" name="Oval 19"/>
          <p:cNvSpPr>
            <a:spLocks noChangeArrowheads="1"/>
          </p:cNvSpPr>
          <p:nvPr/>
        </p:nvSpPr>
        <p:spPr bwMode="auto">
          <a:xfrm>
            <a:off x="3102566" y="1662437"/>
            <a:ext cx="969055" cy="973360"/>
          </a:xfrm>
          <a:prstGeom prst="ellipse">
            <a:avLst/>
          </a:prstGeom>
          <a:solidFill>
            <a:schemeClr val="tx2"/>
          </a:solidFill>
          <a:ln w="9525">
            <a:noFill/>
            <a:round/>
          </a:ln>
          <a:effectLst/>
        </p:spPr>
        <p:txBody>
          <a:bodyPr lIns="89420" tIns="44710" rIns="89420" bIns="44710" anchor="ctr"/>
          <a:lstStyle/>
          <a:p>
            <a:pPr algn="ctr">
              <a:lnSpc>
                <a:spcPct val="120000"/>
              </a:lnSpc>
              <a:defRPr/>
            </a:pPr>
            <a:r>
              <a:rPr lang="zh-CN" altLang="en-US" sz="1900" kern="0" dirty="0">
                <a:solidFill>
                  <a:sysClr val="window" lastClr="FFFFFF"/>
                </a:solidFill>
                <a:latin typeface="Arial" panose="020B0604020202020204" pitchFamily="34" charset="0"/>
                <a:ea typeface="微软雅黑" panose="020B0503020204020204" pitchFamily="34" charset="-122"/>
              </a:rPr>
              <a:t>Add text</a:t>
            </a:r>
          </a:p>
        </p:txBody>
      </p:sp>
      <p:sp>
        <p:nvSpPr>
          <p:cNvPr id="18" name="Oval 19"/>
          <p:cNvSpPr>
            <a:spLocks noChangeArrowheads="1"/>
          </p:cNvSpPr>
          <p:nvPr/>
        </p:nvSpPr>
        <p:spPr bwMode="auto">
          <a:xfrm>
            <a:off x="7845507" y="1678012"/>
            <a:ext cx="969054" cy="974919"/>
          </a:xfrm>
          <a:prstGeom prst="ellipse">
            <a:avLst/>
          </a:prstGeom>
          <a:solidFill>
            <a:schemeClr val="accent2"/>
          </a:solidFill>
          <a:ln w="9525">
            <a:noFill/>
            <a:round/>
          </a:ln>
          <a:effectLst/>
        </p:spPr>
        <p:txBody>
          <a:bodyPr lIns="89420" tIns="44710" rIns="89420" bIns="44710" anchor="ctr"/>
          <a:lstStyle/>
          <a:p>
            <a:pPr algn="ctr">
              <a:lnSpc>
                <a:spcPct val="120000"/>
              </a:lnSpc>
              <a:defRPr/>
            </a:pPr>
            <a:r>
              <a:rPr lang="zh-CN" altLang="en-US" sz="1900" kern="0" dirty="0">
                <a:solidFill>
                  <a:schemeClr val="bg1"/>
                </a:solidFill>
                <a:latin typeface="Arial" panose="020B0604020202020204" pitchFamily="34" charset="0"/>
                <a:ea typeface="微软雅黑" panose="020B0503020204020204" pitchFamily="34" charset="-122"/>
              </a:rPr>
              <a:t>Add text</a:t>
            </a:r>
          </a:p>
        </p:txBody>
      </p:sp>
      <p:sp>
        <p:nvSpPr>
          <p:cNvPr id="19" name="Oval 19"/>
          <p:cNvSpPr>
            <a:spLocks noChangeArrowheads="1"/>
          </p:cNvSpPr>
          <p:nvPr/>
        </p:nvSpPr>
        <p:spPr bwMode="auto">
          <a:xfrm>
            <a:off x="8285844" y="2808670"/>
            <a:ext cx="970604" cy="974919"/>
          </a:xfrm>
          <a:prstGeom prst="ellipse">
            <a:avLst/>
          </a:prstGeom>
          <a:solidFill>
            <a:schemeClr val="accent1"/>
          </a:solidFill>
          <a:ln w="9525">
            <a:noFill/>
            <a:round/>
          </a:ln>
          <a:effectLst/>
        </p:spPr>
        <p:txBody>
          <a:bodyPr lIns="89420" tIns="44710" rIns="89420" bIns="44710" anchor="ctr"/>
          <a:lstStyle/>
          <a:p>
            <a:pPr algn="ctr">
              <a:lnSpc>
                <a:spcPct val="120000"/>
              </a:lnSpc>
              <a:defRPr/>
            </a:pPr>
            <a:r>
              <a:rPr lang="zh-CN" altLang="en-US" sz="1900" kern="0" dirty="0">
                <a:solidFill>
                  <a:schemeClr val="bg1"/>
                </a:solidFill>
                <a:latin typeface="Arial" panose="020B0604020202020204" pitchFamily="34" charset="0"/>
                <a:ea typeface="微软雅黑" panose="020B0503020204020204" pitchFamily="34" charset="-122"/>
              </a:rPr>
              <a:t>Add text</a:t>
            </a:r>
          </a:p>
        </p:txBody>
      </p:sp>
      <p:sp>
        <p:nvSpPr>
          <p:cNvPr id="20" name="Oval 19"/>
          <p:cNvSpPr>
            <a:spLocks noChangeArrowheads="1"/>
          </p:cNvSpPr>
          <p:nvPr/>
        </p:nvSpPr>
        <p:spPr bwMode="auto">
          <a:xfrm>
            <a:off x="7893569" y="3926866"/>
            <a:ext cx="970604" cy="974919"/>
          </a:xfrm>
          <a:prstGeom prst="ellipse">
            <a:avLst/>
          </a:prstGeom>
          <a:solidFill>
            <a:schemeClr val="tx2"/>
          </a:solidFill>
          <a:ln w="9525">
            <a:noFill/>
            <a:round/>
          </a:ln>
          <a:effectLst/>
        </p:spPr>
        <p:txBody>
          <a:bodyPr lIns="89420" tIns="44710" rIns="89420" bIns="44710" anchor="ctr"/>
          <a:lstStyle/>
          <a:p>
            <a:pPr algn="ctr">
              <a:lnSpc>
                <a:spcPct val="120000"/>
              </a:lnSpc>
              <a:defRPr/>
            </a:pPr>
            <a:r>
              <a:rPr lang="zh-CN" altLang="en-US" sz="1900" kern="0" dirty="0">
                <a:solidFill>
                  <a:schemeClr val="bg1"/>
                </a:solidFill>
                <a:latin typeface="Arial" panose="020B0604020202020204" pitchFamily="34" charset="0"/>
                <a:ea typeface="微软雅黑" panose="020B0503020204020204" pitchFamily="34" charset="-122"/>
              </a:rPr>
              <a:t>Add text</a:t>
            </a:r>
          </a:p>
        </p:txBody>
      </p:sp>
      <p:sp>
        <p:nvSpPr>
          <p:cNvPr id="21" name="Oval 19"/>
          <p:cNvSpPr>
            <a:spLocks noChangeArrowheads="1"/>
          </p:cNvSpPr>
          <p:nvPr/>
        </p:nvSpPr>
        <p:spPr bwMode="auto">
          <a:xfrm>
            <a:off x="2668430" y="2771292"/>
            <a:ext cx="970604" cy="974919"/>
          </a:xfrm>
          <a:prstGeom prst="ellipse">
            <a:avLst/>
          </a:prstGeom>
          <a:solidFill>
            <a:schemeClr val="accent1"/>
          </a:solidFill>
          <a:ln w="9525">
            <a:noFill/>
            <a:round/>
          </a:ln>
          <a:effectLst/>
        </p:spPr>
        <p:txBody>
          <a:bodyPr lIns="89420" tIns="44710" rIns="89420" bIns="44710" anchor="ctr"/>
          <a:lstStyle/>
          <a:p>
            <a:pPr algn="ctr">
              <a:lnSpc>
                <a:spcPct val="120000"/>
              </a:lnSpc>
              <a:defRPr/>
            </a:pPr>
            <a:r>
              <a:rPr lang="zh-CN" altLang="en-US" sz="1900" kern="0" dirty="0">
                <a:solidFill>
                  <a:sysClr val="window" lastClr="FFFFFF"/>
                </a:solidFill>
                <a:latin typeface="Arial" panose="020B0604020202020204" pitchFamily="34" charset="0"/>
                <a:ea typeface="微软雅黑" panose="020B0503020204020204" pitchFamily="34" charset="-122"/>
              </a:rPr>
              <a:t>Add text</a:t>
            </a:r>
          </a:p>
        </p:txBody>
      </p:sp>
      <p:sp>
        <p:nvSpPr>
          <p:cNvPr id="22" name="Oval 19"/>
          <p:cNvSpPr>
            <a:spLocks noChangeArrowheads="1"/>
          </p:cNvSpPr>
          <p:nvPr/>
        </p:nvSpPr>
        <p:spPr bwMode="auto">
          <a:xfrm>
            <a:off x="3065355" y="3920635"/>
            <a:ext cx="970604" cy="974919"/>
          </a:xfrm>
          <a:prstGeom prst="ellipse">
            <a:avLst/>
          </a:prstGeom>
          <a:solidFill>
            <a:schemeClr val="accent2"/>
          </a:solidFill>
          <a:ln w="9525">
            <a:noFill/>
            <a:round/>
          </a:ln>
          <a:effectLst/>
        </p:spPr>
        <p:txBody>
          <a:bodyPr lIns="89420" tIns="44710" rIns="89420" bIns="44710" anchor="ctr"/>
          <a:lstStyle/>
          <a:p>
            <a:pPr algn="ctr">
              <a:lnSpc>
                <a:spcPct val="120000"/>
              </a:lnSpc>
              <a:defRPr/>
            </a:pPr>
            <a:r>
              <a:rPr lang="zh-CN" altLang="en-US" sz="1900" kern="0" dirty="0">
                <a:solidFill>
                  <a:sysClr val="window" lastClr="FFFFFF"/>
                </a:solidFill>
                <a:latin typeface="Arial" panose="020B0604020202020204" pitchFamily="34" charset="0"/>
                <a:ea typeface="微软雅黑" panose="020B0503020204020204" pitchFamily="34" charset="-122"/>
              </a:rPr>
              <a:t>Add text</a:t>
            </a:r>
          </a:p>
        </p:txBody>
      </p:sp>
      <p:sp>
        <p:nvSpPr>
          <p:cNvPr id="23" name="TextBox 22"/>
          <p:cNvSpPr txBox="1"/>
          <p:nvPr/>
        </p:nvSpPr>
        <p:spPr>
          <a:xfrm>
            <a:off x="729338" y="1691965"/>
            <a:ext cx="2124133" cy="690458"/>
          </a:xfrm>
          <a:prstGeom prst="rect">
            <a:avLst/>
          </a:prstGeom>
          <a:noFill/>
        </p:spPr>
        <p:txBody>
          <a:bodyPr wrap="square" lIns="89420" tIns="44710" rIns="89420" bIns="44710"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Your content hits here, or by copying your text after.</a:t>
            </a:r>
          </a:p>
        </p:txBody>
      </p:sp>
      <p:sp>
        <p:nvSpPr>
          <p:cNvPr id="24" name="TextBox 23"/>
          <p:cNvSpPr txBox="1"/>
          <p:nvPr/>
        </p:nvSpPr>
        <p:spPr>
          <a:xfrm>
            <a:off x="9029631" y="1691966"/>
            <a:ext cx="2095385" cy="990540"/>
          </a:xfrm>
          <a:prstGeom prst="rect">
            <a:avLst/>
          </a:prstGeom>
          <a:noFill/>
        </p:spPr>
        <p:txBody>
          <a:bodyPr wrap="square" lIns="89420" tIns="44710" rIns="89420" bIns="44710"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Your content is hit here, or by copying your</a:t>
            </a:r>
            <a:r>
              <a:rPr lang="zh-CN" altLang="en-US" sz="1500">
                <a:solidFill>
                  <a:schemeClr val="tx1">
                    <a:lumMod val="50000"/>
                    <a:lumOff val="50000"/>
                  </a:schemeClr>
                </a:solidFill>
                <a:latin typeface="微软雅黑" panose="020B0503020204020204" pitchFamily="34" charset="-122"/>
                <a:ea typeface="微软雅黑" panose="020B0503020204020204" pitchFamily="34" charset="-122"/>
              </a:rPr>
              <a:t>After the text.</a:t>
            </a:r>
          </a:p>
        </p:txBody>
      </p:sp>
      <p:sp>
        <p:nvSpPr>
          <p:cNvPr id="25" name="TextBox 24"/>
          <p:cNvSpPr txBox="1"/>
          <p:nvPr/>
        </p:nvSpPr>
        <p:spPr>
          <a:xfrm>
            <a:off x="336113" y="2976072"/>
            <a:ext cx="2095385" cy="990540"/>
          </a:xfrm>
          <a:prstGeom prst="rect">
            <a:avLst/>
          </a:prstGeom>
          <a:noFill/>
        </p:spPr>
        <p:txBody>
          <a:bodyPr wrap="square" lIns="89420" tIns="44710" rIns="89420" bIns="44710"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Your content hits here, or by copying your text after.</a:t>
            </a:r>
          </a:p>
        </p:txBody>
      </p:sp>
      <p:sp>
        <p:nvSpPr>
          <p:cNvPr id="26" name="TextBox 25"/>
          <p:cNvSpPr txBox="1"/>
          <p:nvPr/>
        </p:nvSpPr>
        <p:spPr>
          <a:xfrm>
            <a:off x="9486141" y="2976072"/>
            <a:ext cx="2095385" cy="690458"/>
          </a:xfrm>
          <a:prstGeom prst="rect">
            <a:avLst/>
          </a:prstGeom>
          <a:noFill/>
        </p:spPr>
        <p:txBody>
          <a:bodyPr wrap="square" lIns="89420" tIns="44710" rIns="89420" bIns="44710"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Your content is hit here, or by copying your</a:t>
            </a:r>
            <a:r>
              <a:rPr lang="zh-CN" altLang="en-US" sz="1500">
                <a:solidFill>
                  <a:schemeClr val="tx1">
                    <a:lumMod val="50000"/>
                    <a:lumOff val="50000"/>
                  </a:schemeClr>
                </a:solidFill>
                <a:latin typeface="微软雅黑" panose="020B0503020204020204" pitchFamily="34" charset="-122"/>
                <a:ea typeface="微软雅黑" panose="020B0503020204020204" pitchFamily="34" charset="-122"/>
              </a:rPr>
              <a:t>After the text.</a:t>
            </a:r>
          </a:p>
        </p:txBody>
      </p:sp>
      <p:sp>
        <p:nvSpPr>
          <p:cNvPr id="27" name="TextBox 26"/>
          <p:cNvSpPr txBox="1"/>
          <p:nvPr/>
        </p:nvSpPr>
        <p:spPr>
          <a:xfrm>
            <a:off x="9054834" y="4094269"/>
            <a:ext cx="2095385" cy="990540"/>
          </a:xfrm>
          <a:prstGeom prst="rect">
            <a:avLst/>
          </a:prstGeom>
          <a:noFill/>
        </p:spPr>
        <p:txBody>
          <a:bodyPr wrap="square" lIns="89420" tIns="44710" rIns="89420" bIns="44710"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Your content is hit here, or by copying your</a:t>
            </a:r>
            <a:r>
              <a:rPr lang="zh-CN" altLang="en-US" sz="1500">
                <a:solidFill>
                  <a:schemeClr val="tx1">
                    <a:lumMod val="50000"/>
                    <a:lumOff val="50000"/>
                  </a:schemeClr>
                </a:solidFill>
                <a:latin typeface="微软雅黑" panose="020B0503020204020204" pitchFamily="34" charset="-122"/>
                <a:ea typeface="微软雅黑" panose="020B0503020204020204" pitchFamily="34" charset="-122"/>
              </a:rPr>
              <a:t>After the text.</a:t>
            </a:r>
          </a:p>
        </p:txBody>
      </p:sp>
      <p:sp>
        <p:nvSpPr>
          <p:cNvPr id="28" name="TextBox 27"/>
          <p:cNvSpPr txBox="1"/>
          <p:nvPr/>
        </p:nvSpPr>
        <p:spPr>
          <a:xfrm>
            <a:off x="729339" y="4094269"/>
            <a:ext cx="2095385" cy="690458"/>
          </a:xfrm>
          <a:prstGeom prst="rect">
            <a:avLst/>
          </a:prstGeom>
          <a:noFill/>
        </p:spPr>
        <p:txBody>
          <a:bodyPr wrap="square" lIns="89420" tIns="44710" rIns="89420" bIns="44710"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Your content is hit here, or by copying your</a:t>
            </a:r>
            <a:r>
              <a:rPr lang="zh-CN" altLang="en-US" sz="1500">
                <a:solidFill>
                  <a:schemeClr val="tx1">
                    <a:lumMod val="50000"/>
                    <a:lumOff val="50000"/>
                  </a:schemeClr>
                </a:solidFill>
                <a:latin typeface="微软雅黑" panose="020B0503020204020204" pitchFamily="34" charset="-122"/>
                <a:ea typeface="微软雅黑" panose="020B0503020204020204" pitchFamily="34" charset="-122"/>
              </a:rPr>
              <a:t>After the text.</a:t>
            </a:r>
          </a:p>
        </p:txBody>
      </p:sp>
      <p:sp>
        <p:nvSpPr>
          <p:cNvPr id="2" name="标题 1"/>
          <p:cNvSpPr>
            <a:spLocks noGrp="1"/>
          </p:cNvSpPr>
          <p:nvPr>
            <p:ph type="title"/>
          </p:nvPr>
        </p:nvSpPr>
        <p:spPr/>
        <p:txBody>
          <a:bodyPr/>
          <a:lstStyle/>
          <a:p>
            <a:r>
              <a:rPr lang="zh-CN" altLang="en-US" dirty="0"/>
              <a:t>Title bar</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par>
                          <p:cTn id="24" fill="hold">
                            <p:stCondLst>
                              <p:cond delay="1000"/>
                            </p:stCondLst>
                            <p:childTnLst>
                              <p:par>
                                <p:cTn id="25" presetID="52"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Scale>
                                      <p:cBhvr>
                                        <p:cTn id="27"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7"/>
                                        </p:tgtEl>
                                        <p:attrNameLst>
                                          <p:attrName>ppt_x</p:attrName>
                                          <p:attrName>ppt_y</p:attrName>
                                        </p:attrNameLst>
                                      </p:cBhvr>
                                    </p:animMotion>
                                    <p:animEffect transition="in" filter="fade">
                                      <p:cBhvr>
                                        <p:cTn id="29" dur="1000"/>
                                        <p:tgtEl>
                                          <p:spTgt spid="17"/>
                                        </p:tgtEl>
                                      </p:cBhvr>
                                    </p:animEffect>
                                  </p:childTnLst>
                                </p:cTn>
                              </p:par>
                              <p:par>
                                <p:cTn id="30" presetID="52" presetClass="entr" presetSubtype="0" fill="hold" grpId="0" nodeType="withEffect">
                                  <p:stCondLst>
                                    <p:cond delay="200"/>
                                  </p:stCondLst>
                                  <p:childTnLst>
                                    <p:set>
                                      <p:cBhvr>
                                        <p:cTn id="31" dur="1" fill="hold">
                                          <p:stCondLst>
                                            <p:cond delay="0"/>
                                          </p:stCondLst>
                                        </p:cTn>
                                        <p:tgtEl>
                                          <p:spTgt spid="18"/>
                                        </p:tgtEl>
                                        <p:attrNameLst>
                                          <p:attrName>style.visibility</p:attrName>
                                        </p:attrNameLst>
                                      </p:cBhvr>
                                      <p:to>
                                        <p:strVal val="visible"/>
                                      </p:to>
                                    </p:set>
                                    <p:animScale>
                                      <p:cBhvr>
                                        <p:cTn id="32"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8"/>
                                        </p:tgtEl>
                                        <p:attrNameLst>
                                          <p:attrName>ppt_x</p:attrName>
                                          <p:attrName>ppt_y</p:attrName>
                                        </p:attrNameLst>
                                      </p:cBhvr>
                                    </p:animMotion>
                                    <p:animEffect transition="in" filter="fade">
                                      <p:cBhvr>
                                        <p:cTn id="34" dur="1000"/>
                                        <p:tgtEl>
                                          <p:spTgt spid="18"/>
                                        </p:tgtEl>
                                      </p:cBhvr>
                                    </p:animEffect>
                                  </p:childTnLst>
                                </p:cTn>
                              </p:par>
                              <p:par>
                                <p:cTn id="35" presetID="52" presetClass="entr" presetSubtype="0" fill="hold" grpId="0" nodeType="withEffect">
                                  <p:stCondLst>
                                    <p:cond delay="400"/>
                                  </p:stCondLst>
                                  <p:childTnLst>
                                    <p:set>
                                      <p:cBhvr>
                                        <p:cTn id="36" dur="1" fill="hold">
                                          <p:stCondLst>
                                            <p:cond delay="0"/>
                                          </p:stCondLst>
                                        </p:cTn>
                                        <p:tgtEl>
                                          <p:spTgt spid="21"/>
                                        </p:tgtEl>
                                        <p:attrNameLst>
                                          <p:attrName>style.visibility</p:attrName>
                                        </p:attrNameLst>
                                      </p:cBhvr>
                                      <p:to>
                                        <p:strVal val="visible"/>
                                      </p:to>
                                    </p:set>
                                    <p:animScale>
                                      <p:cBhvr>
                                        <p:cTn id="3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1"/>
                                        </p:tgtEl>
                                        <p:attrNameLst>
                                          <p:attrName>ppt_x</p:attrName>
                                          <p:attrName>ppt_y</p:attrName>
                                        </p:attrNameLst>
                                      </p:cBhvr>
                                    </p:animMotion>
                                    <p:animEffect transition="in" filter="fade">
                                      <p:cBhvr>
                                        <p:cTn id="39" dur="1000"/>
                                        <p:tgtEl>
                                          <p:spTgt spid="21"/>
                                        </p:tgtEl>
                                      </p:cBhvr>
                                    </p:animEffect>
                                  </p:childTnLst>
                                </p:cTn>
                              </p:par>
                              <p:par>
                                <p:cTn id="40" presetID="52" presetClass="entr" presetSubtype="0" fill="hold" grpId="0" nodeType="withEffect">
                                  <p:stCondLst>
                                    <p:cond delay="600"/>
                                  </p:stCondLst>
                                  <p:childTnLst>
                                    <p:set>
                                      <p:cBhvr>
                                        <p:cTn id="41" dur="1" fill="hold">
                                          <p:stCondLst>
                                            <p:cond delay="0"/>
                                          </p:stCondLst>
                                        </p:cTn>
                                        <p:tgtEl>
                                          <p:spTgt spid="19"/>
                                        </p:tgtEl>
                                        <p:attrNameLst>
                                          <p:attrName>style.visibility</p:attrName>
                                        </p:attrNameLst>
                                      </p:cBhvr>
                                      <p:to>
                                        <p:strVal val="visible"/>
                                      </p:to>
                                    </p:set>
                                    <p:animScale>
                                      <p:cBhvr>
                                        <p:cTn id="4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9"/>
                                        </p:tgtEl>
                                        <p:attrNameLst>
                                          <p:attrName>ppt_x</p:attrName>
                                          <p:attrName>ppt_y</p:attrName>
                                        </p:attrNameLst>
                                      </p:cBhvr>
                                    </p:animMotion>
                                    <p:animEffect transition="in" filter="fade">
                                      <p:cBhvr>
                                        <p:cTn id="44" dur="1000"/>
                                        <p:tgtEl>
                                          <p:spTgt spid="19"/>
                                        </p:tgtEl>
                                      </p:cBhvr>
                                    </p:animEffect>
                                  </p:childTnLst>
                                </p:cTn>
                              </p:par>
                              <p:par>
                                <p:cTn id="45" presetID="52" presetClass="entr" presetSubtype="0" fill="hold" grpId="0" nodeType="withEffect">
                                  <p:stCondLst>
                                    <p:cond delay="800"/>
                                  </p:stCondLst>
                                  <p:childTnLst>
                                    <p:set>
                                      <p:cBhvr>
                                        <p:cTn id="46" dur="1" fill="hold">
                                          <p:stCondLst>
                                            <p:cond delay="0"/>
                                          </p:stCondLst>
                                        </p:cTn>
                                        <p:tgtEl>
                                          <p:spTgt spid="22"/>
                                        </p:tgtEl>
                                        <p:attrNameLst>
                                          <p:attrName>style.visibility</p:attrName>
                                        </p:attrNameLst>
                                      </p:cBhvr>
                                      <p:to>
                                        <p:strVal val="visible"/>
                                      </p:to>
                                    </p:set>
                                    <p:animScale>
                                      <p:cBhvr>
                                        <p:cTn id="4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22"/>
                                        </p:tgtEl>
                                        <p:attrNameLst>
                                          <p:attrName>ppt_x</p:attrName>
                                          <p:attrName>ppt_y</p:attrName>
                                        </p:attrNameLst>
                                      </p:cBhvr>
                                    </p:animMotion>
                                    <p:animEffect transition="in" filter="fade">
                                      <p:cBhvr>
                                        <p:cTn id="49" dur="1000"/>
                                        <p:tgtEl>
                                          <p:spTgt spid="22"/>
                                        </p:tgtEl>
                                      </p:cBhvr>
                                    </p:animEffect>
                                  </p:childTnLst>
                                </p:cTn>
                              </p:par>
                              <p:par>
                                <p:cTn id="50" presetID="52" presetClass="entr" presetSubtype="0" fill="hold" grpId="0" nodeType="withEffect">
                                  <p:stCondLst>
                                    <p:cond delay="1000"/>
                                  </p:stCondLst>
                                  <p:childTnLst>
                                    <p:set>
                                      <p:cBhvr>
                                        <p:cTn id="51" dur="1" fill="hold">
                                          <p:stCondLst>
                                            <p:cond delay="0"/>
                                          </p:stCondLst>
                                        </p:cTn>
                                        <p:tgtEl>
                                          <p:spTgt spid="20"/>
                                        </p:tgtEl>
                                        <p:attrNameLst>
                                          <p:attrName>style.visibility</p:attrName>
                                        </p:attrNameLst>
                                      </p:cBhvr>
                                      <p:to>
                                        <p:strVal val="visible"/>
                                      </p:to>
                                    </p:set>
                                    <p:animScale>
                                      <p:cBhvr>
                                        <p:cTn id="52"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20"/>
                                        </p:tgtEl>
                                        <p:attrNameLst>
                                          <p:attrName>ppt_x</p:attrName>
                                          <p:attrName>ppt_y</p:attrName>
                                        </p:attrNameLst>
                                      </p:cBhvr>
                                    </p:animMotion>
                                    <p:animEffect transition="in" filter="fade">
                                      <p:cBhvr>
                                        <p:cTn id="54" dur="1000"/>
                                        <p:tgtEl>
                                          <p:spTgt spid="20"/>
                                        </p:tgtEl>
                                      </p:cBhvr>
                                    </p:animEffect>
                                  </p:childTnLst>
                                </p:cTn>
                              </p:par>
                            </p:childTnLst>
                          </p:cTn>
                        </p:par>
                        <p:par>
                          <p:cTn id="55" fill="hold">
                            <p:stCondLst>
                              <p:cond delay="2000"/>
                            </p:stCondLst>
                            <p:childTnLst>
                              <p:par>
                                <p:cTn id="56" presetID="12" presetClass="entr" presetSubtype="8"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p:tgtEl>
                                          <p:spTgt spid="8"/>
                                        </p:tgtEl>
                                        <p:attrNameLst>
                                          <p:attrName>ppt_x</p:attrName>
                                        </p:attrNameLst>
                                      </p:cBhvr>
                                      <p:tavLst>
                                        <p:tav tm="0">
                                          <p:val>
                                            <p:strVal val="#ppt_x-#ppt_w*1.125000"/>
                                          </p:val>
                                        </p:tav>
                                        <p:tav tm="100000">
                                          <p:val>
                                            <p:strVal val="#ppt_x"/>
                                          </p:val>
                                        </p:tav>
                                      </p:tavLst>
                                    </p:anim>
                                    <p:animEffect transition="in" filter="wipe(right)">
                                      <p:cBhvr>
                                        <p:cTn id="59" dur="500"/>
                                        <p:tgtEl>
                                          <p:spTgt spid="8"/>
                                        </p:tgtEl>
                                      </p:cBhvr>
                                    </p:animEffect>
                                  </p:childTnLst>
                                </p:cTn>
                              </p:par>
                              <p:par>
                                <p:cTn id="60" presetID="12" presetClass="entr" presetSubtype="8"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p:tgtEl>
                                          <p:spTgt spid="9"/>
                                        </p:tgtEl>
                                        <p:attrNameLst>
                                          <p:attrName>ppt_x</p:attrName>
                                        </p:attrNameLst>
                                      </p:cBhvr>
                                      <p:tavLst>
                                        <p:tav tm="0">
                                          <p:val>
                                            <p:strVal val="#ppt_x-#ppt_w*1.125000"/>
                                          </p:val>
                                        </p:tav>
                                        <p:tav tm="100000">
                                          <p:val>
                                            <p:strVal val="#ppt_x"/>
                                          </p:val>
                                        </p:tav>
                                      </p:tavLst>
                                    </p:anim>
                                    <p:animEffect transition="in" filter="wipe(right)">
                                      <p:cBhvr>
                                        <p:cTn id="63" dur="500"/>
                                        <p:tgtEl>
                                          <p:spTgt spid="9"/>
                                        </p:tgtEl>
                                      </p:cBhvr>
                                    </p:animEffect>
                                  </p:childTnLst>
                                </p:cTn>
                              </p:par>
                              <p:par>
                                <p:cTn id="64" presetID="12" presetClass="entr" presetSubtype="8"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additive="base">
                                        <p:cTn id="66" dur="500"/>
                                        <p:tgtEl>
                                          <p:spTgt spid="10"/>
                                        </p:tgtEl>
                                        <p:attrNameLst>
                                          <p:attrName>ppt_x</p:attrName>
                                        </p:attrNameLst>
                                      </p:cBhvr>
                                      <p:tavLst>
                                        <p:tav tm="0">
                                          <p:val>
                                            <p:strVal val="#ppt_x-#ppt_w*1.125000"/>
                                          </p:val>
                                        </p:tav>
                                        <p:tav tm="100000">
                                          <p:val>
                                            <p:strVal val="#ppt_x"/>
                                          </p:val>
                                        </p:tav>
                                      </p:tavLst>
                                    </p:anim>
                                    <p:animEffect transition="in" filter="wipe(right)">
                                      <p:cBhvr>
                                        <p:cTn id="67" dur="500"/>
                                        <p:tgtEl>
                                          <p:spTgt spid="10"/>
                                        </p:tgtEl>
                                      </p:cBhvr>
                                    </p:animEffect>
                                  </p:childTnLst>
                                </p:cTn>
                              </p:par>
                              <p:par>
                                <p:cTn id="68" presetID="12" presetClass="entr" presetSubtype="2" fill="hold" nodeType="with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p:tgtEl>
                                          <p:spTgt spid="13"/>
                                        </p:tgtEl>
                                        <p:attrNameLst>
                                          <p:attrName>ppt_x</p:attrName>
                                        </p:attrNameLst>
                                      </p:cBhvr>
                                      <p:tavLst>
                                        <p:tav tm="0">
                                          <p:val>
                                            <p:strVal val="#ppt_x+#ppt_w*1.125000"/>
                                          </p:val>
                                        </p:tav>
                                        <p:tav tm="100000">
                                          <p:val>
                                            <p:strVal val="#ppt_x"/>
                                          </p:val>
                                        </p:tav>
                                      </p:tavLst>
                                    </p:anim>
                                    <p:animEffect transition="in" filter="wipe(left)">
                                      <p:cBhvr>
                                        <p:cTn id="71" dur="500"/>
                                        <p:tgtEl>
                                          <p:spTgt spid="13"/>
                                        </p:tgtEl>
                                      </p:cBhvr>
                                    </p:animEffect>
                                  </p:childTnLst>
                                </p:cTn>
                              </p:par>
                              <p:par>
                                <p:cTn id="72" presetID="12" presetClass="entr" presetSubtype="2"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additive="base">
                                        <p:cTn id="74" dur="500"/>
                                        <p:tgtEl>
                                          <p:spTgt spid="12"/>
                                        </p:tgtEl>
                                        <p:attrNameLst>
                                          <p:attrName>ppt_x</p:attrName>
                                        </p:attrNameLst>
                                      </p:cBhvr>
                                      <p:tavLst>
                                        <p:tav tm="0">
                                          <p:val>
                                            <p:strVal val="#ppt_x+#ppt_w*1.125000"/>
                                          </p:val>
                                        </p:tav>
                                        <p:tav tm="100000">
                                          <p:val>
                                            <p:strVal val="#ppt_x"/>
                                          </p:val>
                                        </p:tav>
                                      </p:tavLst>
                                    </p:anim>
                                    <p:animEffect transition="in" filter="wipe(left)">
                                      <p:cBhvr>
                                        <p:cTn id="75" dur="500"/>
                                        <p:tgtEl>
                                          <p:spTgt spid="12"/>
                                        </p:tgtEl>
                                      </p:cBhvr>
                                    </p:animEffect>
                                  </p:childTnLst>
                                </p:cTn>
                              </p:par>
                              <p:par>
                                <p:cTn id="76" presetID="12" presetClass="entr" presetSubtype="2" fill="hold" nodeType="with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additive="base">
                                        <p:cTn id="78" dur="500"/>
                                        <p:tgtEl>
                                          <p:spTgt spid="11"/>
                                        </p:tgtEl>
                                        <p:attrNameLst>
                                          <p:attrName>ppt_x</p:attrName>
                                        </p:attrNameLst>
                                      </p:cBhvr>
                                      <p:tavLst>
                                        <p:tav tm="0">
                                          <p:val>
                                            <p:strVal val="#ppt_x+#ppt_w*1.125000"/>
                                          </p:val>
                                        </p:tav>
                                        <p:tav tm="100000">
                                          <p:val>
                                            <p:strVal val="#ppt_x"/>
                                          </p:val>
                                        </p:tav>
                                      </p:tavLst>
                                    </p:anim>
                                    <p:animEffect transition="in" filter="wipe(left)">
                                      <p:cBhvr>
                                        <p:cTn id="79" dur="500"/>
                                        <p:tgtEl>
                                          <p:spTgt spid="11"/>
                                        </p:tgtEl>
                                      </p:cBhvr>
                                    </p:animEffect>
                                  </p:childTnLst>
                                </p:cTn>
                              </p:par>
                            </p:childTnLst>
                          </p:cTn>
                        </p:par>
                        <p:par>
                          <p:cTn id="80" fill="hold">
                            <p:stCondLst>
                              <p:cond delay="2500"/>
                            </p:stCondLst>
                            <p:childTnLst>
                              <p:par>
                                <p:cTn id="81" presetID="22" presetClass="entr" presetSubtype="8"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500"/>
                                        <p:tgtEl>
                                          <p:spTgt spid="23"/>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left)">
                                      <p:cBhvr>
                                        <p:cTn id="86" dur="500"/>
                                        <p:tgtEl>
                                          <p:spTgt spid="24"/>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wipe(left)">
                                      <p:cBhvr>
                                        <p:cTn id="89" dur="500"/>
                                        <p:tgtEl>
                                          <p:spTgt spid="25"/>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left)">
                                      <p:cBhvr>
                                        <p:cTn id="92" dur="500"/>
                                        <p:tgtEl>
                                          <p:spTgt spid="26"/>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wipe(left)">
                                      <p:cBhvr>
                                        <p:cTn id="95" dur="500"/>
                                        <p:tgtEl>
                                          <p:spTgt spid="27"/>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left)">
                                      <p:cBhvr>
                                        <p:cTn id="9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7" grpId="0" animBg="1"/>
      <p:bldP spid="18" grpId="0" animBg="1"/>
      <p:bldP spid="19" grpId="0" animBg="1"/>
      <p:bldP spid="20" grpId="0" animBg="1"/>
      <p:bldP spid="21" grpId="0" animBg="1"/>
      <p:bldP spid="22" grpId="0" animBg="1"/>
      <p:bldP spid="23" grpId="0"/>
      <p:bldP spid="24" grpId="0"/>
      <p:bldP spid="25" grpId="0"/>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组合 66"/>
          <p:cNvGrpSpPr/>
          <p:nvPr/>
        </p:nvGrpSpPr>
        <p:grpSpPr>
          <a:xfrm>
            <a:off x="2723833" y="1448571"/>
            <a:ext cx="6495988" cy="1687620"/>
            <a:chOff x="2042545" y="1086428"/>
            <a:chExt cx="4872625" cy="1265715"/>
          </a:xfrm>
        </p:grpSpPr>
        <p:grpSp>
          <p:nvGrpSpPr>
            <p:cNvPr id="2" name="组合 1"/>
            <p:cNvGrpSpPr/>
            <p:nvPr/>
          </p:nvGrpSpPr>
          <p:grpSpPr>
            <a:xfrm>
              <a:off x="2042545" y="1462075"/>
              <a:ext cx="4872625" cy="890068"/>
              <a:chOff x="2054268" y="1627664"/>
              <a:chExt cx="4872625" cy="890068"/>
            </a:xfrm>
          </p:grpSpPr>
          <p:cxnSp>
            <p:nvCxnSpPr>
              <p:cNvPr id="3" name="直接连接符 2"/>
              <p:cNvCxnSpPr>
                <a:stCxn id="6" idx="2"/>
              </p:cNvCxnSpPr>
              <p:nvPr/>
            </p:nvCxnSpPr>
            <p:spPr>
              <a:xfrm>
                <a:off x="4556392" y="1627664"/>
                <a:ext cx="0" cy="727229"/>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任意多边形 3"/>
              <p:cNvSpPr/>
              <p:nvPr/>
            </p:nvSpPr>
            <p:spPr>
              <a:xfrm>
                <a:off x="2054268" y="2354893"/>
                <a:ext cx="4872625" cy="162839"/>
              </a:xfrm>
              <a:custGeom>
                <a:avLst/>
                <a:gdLst>
                  <a:gd name="connsiteX0" fmla="*/ 0 w 4872625"/>
                  <a:gd name="connsiteY0" fmla="*/ 162839 h 162839"/>
                  <a:gd name="connsiteX1" fmla="*/ 100208 w 4872625"/>
                  <a:gd name="connsiteY1" fmla="*/ 0 h 162839"/>
                  <a:gd name="connsiteX2" fmla="*/ 4772416 w 4872625"/>
                  <a:gd name="connsiteY2" fmla="*/ 0 h 162839"/>
                  <a:gd name="connsiteX3" fmla="*/ 4872625 w 4872625"/>
                  <a:gd name="connsiteY3" fmla="*/ 162839 h 162839"/>
                </a:gdLst>
                <a:ahLst/>
                <a:cxnLst>
                  <a:cxn ang="0">
                    <a:pos x="connsiteX0" y="connsiteY0"/>
                  </a:cxn>
                  <a:cxn ang="0">
                    <a:pos x="connsiteX1" y="connsiteY1"/>
                  </a:cxn>
                  <a:cxn ang="0">
                    <a:pos x="connsiteX2" y="connsiteY2"/>
                  </a:cxn>
                  <a:cxn ang="0">
                    <a:pos x="connsiteX3" y="connsiteY3"/>
                  </a:cxn>
                </a:cxnLst>
                <a:rect l="l" t="t" r="r" b="b"/>
                <a:pathLst>
                  <a:path w="4872625" h="162839">
                    <a:moveTo>
                      <a:pt x="0" y="162839"/>
                    </a:moveTo>
                    <a:lnTo>
                      <a:pt x="100208" y="0"/>
                    </a:lnTo>
                    <a:lnTo>
                      <a:pt x="4772416" y="0"/>
                    </a:lnTo>
                    <a:lnTo>
                      <a:pt x="4872625" y="162839"/>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5" name="组合 4"/>
            <p:cNvGrpSpPr/>
            <p:nvPr/>
          </p:nvGrpSpPr>
          <p:grpSpPr>
            <a:xfrm>
              <a:off x="3680573" y="1086428"/>
              <a:ext cx="1728192" cy="375647"/>
              <a:chOff x="3491880" y="1620039"/>
              <a:chExt cx="1728192" cy="375647"/>
            </a:xfrm>
          </p:grpSpPr>
          <p:sp>
            <p:nvSpPr>
              <p:cNvPr id="6" name="矩形 5"/>
              <p:cNvSpPr/>
              <p:nvPr/>
            </p:nvSpPr>
            <p:spPr>
              <a:xfrm>
                <a:off x="3491880" y="1620039"/>
                <a:ext cx="1728192" cy="375647"/>
              </a:xfrm>
              <a:prstGeom prst="rect">
                <a:avLst/>
              </a:prstGeom>
              <a:solidFill>
                <a:schemeClr val="accent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mj-ea"/>
                  <a:ea typeface="+mj-ea"/>
                </a:endParaRPr>
              </a:p>
            </p:txBody>
          </p:sp>
          <p:sp>
            <p:nvSpPr>
              <p:cNvPr id="7" name="TextBox 6"/>
              <p:cNvSpPr txBox="1"/>
              <p:nvPr/>
            </p:nvSpPr>
            <p:spPr>
              <a:xfrm>
                <a:off x="3921185" y="1653973"/>
                <a:ext cx="869582" cy="288541"/>
              </a:xfrm>
              <a:prstGeom prst="rect">
                <a:avLst/>
              </a:prstGeom>
              <a:noFill/>
            </p:spPr>
            <p:txBody>
              <a:bodyPr wrap="none" rtlCol="0">
                <a:spAutoFit/>
              </a:bodyPr>
              <a:lstStyle/>
              <a:p>
                <a:r>
                  <a:rPr lang="zh-CN" altLang="en-US" sz="1900" dirty="0">
                    <a:solidFill>
                      <a:schemeClr val="bg1"/>
                    </a:solidFill>
                    <a:latin typeface="+mj-ea"/>
                    <a:ea typeface="+mj-ea"/>
                  </a:rPr>
                  <a:t>Add a title</a:t>
                </a:r>
              </a:p>
            </p:txBody>
          </p:sp>
        </p:grpSp>
        <p:grpSp>
          <p:nvGrpSpPr>
            <p:cNvPr id="8" name="组合 7"/>
            <p:cNvGrpSpPr/>
            <p:nvPr/>
          </p:nvGrpSpPr>
          <p:grpSpPr>
            <a:xfrm>
              <a:off x="3680573" y="1612522"/>
              <a:ext cx="1728192" cy="375647"/>
              <a:chOff x="3491880" y="1620039"/>
              <a:chExt cx="1728192" cy="375647"/>
            </a:xfrm>
          </p:grpSpPr>
          <p:sp>
            <p:nvSpPr>
              <p:cNvPr id="9" name="矩形 8"/>
              <p:cNvSpPr/>
              <p:nvPr/>
            </p:nvSpPr>
            <p:spPr>
              <a:xfrm>
                <a:off x="3491880" y="1620039"/>
                <a:ext cx="1728192" cy="375647"/>
              </a:xfrm>
              <a:prstGeom prst="rect">
                <a:avLst/>
              </a:prstGeom>
              <a:solidFill>
                <a:schemeClr val="accent2"/>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mj-ea"/>
                  <a:ea typeface="+mj-ea"/>
                </a:endParaRPr>
              </a:p>
            </p:txBody>
          </p:sp>
          <p:sp>
            <p:nvSpPr>
              <p:cNvPr id="10" name="TextBox 9"/>
              <p:cNvSpPr txBox="1"/>
              <p:nvPr/>
            </p:nvSpPr>
            <p:spPr>
              <a:xfrm>
                <a:off x="3921185" y="1653973"/>
                <a:ext cx="869582" cy="288541"/>
              </a:xfrm>
              <a:prstGeom prst="rect">
                <a:avLst/>
              </a:prstGeom>
              <a:noFill/>
            </p:spPr>
            <p:txBody>
              <a:bodyPr wrap="none" rtlCol="0">
                <a:spAutoFit/>
              </a:bodyPr>
              <a:lstStyle/>
              <a:p>
                <a:r>
                  <a:rPr lang="zh-CN" altLang="en-US" sz="1900" dirty="0">
                    <a:solidFill>
                      <a:schemeClr val="bg1"/>
                    </a:solidFill>
                    <a:latin typeface="+mj-ea"/>
                    <a:ea typeface="+mj-ea"/>
                  </a:rPr>
                  <a:t>Add a title</a:t>
                </a:r>
              </a:p>
            </p:txBody>
          </p:sp>
        </p:grpSp>
      </p:grpSp>
      <p:grpSp>
        <p:nvGrpSpPr>
          <p:cNvPr id="42" name="组合 41"/>
          <p:cNvGrpSpPr/>
          <p:nvPr/>
        </p:nvGrpSpPr>
        <p:grpSpPr>
          <a:xfrm>
            <a:off x="8162169" y="3152113"/>
            <a:ext cx="1922435" cy="2787580"/>
            <a:chOff x="6121827" y="2364084"/>
            <a:chExt cx="1442014" cy="2090685"/>
          </a:xfrm>
        </p:grpSpPr>
        <p:grpSp>
          <p:nvGrpSpPr>
            <p:cNvPr id="33" name="组合 32"/>
            <p:cNvGrpSpPr/>
            <p:nvPr/>
          </p:nvGrpSpPr>
          <p:grpSpPr>
            <a:xfrm>
              <a:off x="6123148" y="2364084"/>
              <a:ext cx="1440693" cy="2086502"/>
              <a:chOff x="1187091" y="2429464"/>
              <a:chExt cx="1440693" cy="2086502"/>
            </a:xfrm>
          </p:grpSpPr>
          <p:grpSp>
            <p:nvGrpSpPr>
              <p:cNvPr id="35" name="组合 34"/>
              <p:cNvGrpSpPr/>
              <p:nvPr/>
            </p:nvGrpSpPr>
            <p:grpSpPr>
              <a:xfrm>
                <a:off x="1187091" y="2429464"/>
                <a:ext cx="1440693" cy="375647"/>
                <a:chOff x="3491880" y="1620039"/>
                <a:chExt cx="1440693" cy="375647"/>
              </a:xfrm>
            </p:grpSpPr>
            <p:sp>
              <p:nvSpPr>
                <p:cNvPr id="37" name="矩形 36"/>
                <p:cNvSpPr/>
                <p:nvPr/>
              </p:nvSpPr>
              <p:spPr>
                <a:xfrm>
                  <a:off x="3491880" y="1620039"/>
                  <a:ext cx="1440693" cy="375647"/>
                </a:xfrm>
                <a:prstGeom prst="rect">
                  <a:avLst/>
                </a:prstGeom>
                <a:solidFill>
                  <a:schemeClr val="accent6"/>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mj-ea"/>
                    <a:ea typeface="+mj-ea"/>
                  </a:endParaRPr>
                </a:p>
              </p:txBody>
            </p:sp>
            <p:sp>
              <p:nvSpPr>
                <p:cNvPr id="38" name="TextBox 37"/>
                <p:cNvSpPr txBox="1"/>
                <p:nvPr/>
              </p:nvSpPr>
              <p:spPr>
                <a:xfrm>
                  <a:off x="3642387" y="1653973"/>
                  <a:ext cx="869582" cy="288541"/>
                </a:xfrm>
                <a:prstGeom prst="rect">
                  <a:avLst/>
                </a:prstGeom>
                <a:noFill/>
              </p:spPr>
              <p:txBody>
                <a:bodyPr wrap="none" rtlCol="0">
                  <a:spAutoFit/>
                </a:bodyPr>
                <a:lstStyle/>
                <a:p>
                  <a:r>
                    <a:rPr lang="zh-CN" altLang="en-US" sz="1900" dirty="0">
                      <a:solidFill>
                        <a:schemeClr val="bg1"/>
                      </a:solidFill>
                      <a:latin typeface="+mj-ea"/>
                      <a:ea typeface="+mj-ea"/>
                    </a:rPr>
                    <a:t>Add a title</a:t>
                  </a:r>
                </a:p>
              </p:txBody>
            </p:sp>
          </p:grpSp>
          <p:sp>
            <p:nvSpPr>
              <p:cNvPr id="36" name="矩形 35"/>
              <p:cNvSpPr/>
              <p:nvPr/>
            </p:nvSpPr>
            <p:spPr>
              <a:xfrm>
                <a:off x="1187091" y="2805111"/>
                <a:ext cx="1440693" cy="17108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41" name="任意多边形 40"/>
            <p:cNvSpPr/>
            <p:nvPr/>
          </p:nvSpPr>
          <p:spPr>
            <a:xfrm>
              <a:off x="6121827" y="2737350"/>
              <a:ext cx="1435161" cy="1717419"/>
            </a:xfrm>
            <a:custGeom>
              <a:avLst/>
              <a:gdLst>
                <a:gd name="connsiteX0" fmla="*/ 0 w 1418492"/>
                <a:gd name="connsiteY0" fmla="*/ 1688123 h 1688123"/>
                <a:gd name="connsiteX1" fmla="*/ 1418492 w 1418492"/>
                <a:gd name="connsiteY1" fmla="*/ 0 h 1688123"/>
                <a:gd name="connsiteX2" fmla="*/ 23446 w 1418492"/>
                <a:gd name="connsiteY2" fmla="*/ 0 h 1688123"/>
                <a:gd name="connsiteX3" fmla="*/ 0 w 1418492"/>
                <a:gd name="connsiteY3" fmla="*/ 1688123 h 1688123"/>
                <a:gd name="connsiteX0-1" fmla="*/ 0 w 1418492"/>
                <a:gd name="connsiteY0-2" fmla="*/ 1688123 h 1688123"/>
                <a:gd name="connsiteX1-3" fmla="*/ 1418492 w 1418492"/>
                <a:gd name="connsiteY1-4" fmla="*/ 0 h 1688123"/>
                <a:gd name="connsiteX2-5" fmla="*/ 4396 w 1418492"/>
                <a:gd name="connsiteY2-6" fmla="*/ 0 h 1688123"/>
                <a:gd name="connsiteX3-7" fmla="*/ 0 w 1418492"/>
                <a:gd name="connsiteY3-8" fmla="*/ 1688123 h 1688123"/>
                <a:gd name="connsiteX0-9" fmla="*/ 0 w 1437542"/>
                <a:gd name="connsiteY0-10" fmla="*/ 1690467 h 1690467"/>
                <a:gd name="connsiteX1-11" fmla="*/ 1437542 w 1437542"/>
                <a:gd name="connsiteY1-12" fmla="*/ 0 h 1690467"/>
                <a:gd name="connsiteX2-13" fmla="*/ 4396 w 1437542"/>
                <a:gd name="connsiteY2-14" fmla="*/ 2344 h 1690467"/>
                <a:gd name="connsiteX3-15" fmla="*/ 0 w 1437542"/>
                <a:gd name="connsiteY3-16" fmla="*/ 1690467 h 1690467"/>
                <a:gd name="connsiteX0-17" fmla="*/ 0 w 1435161"/>
                <a:gd name="connsiteY0-18" fmla="*/ 1690467 h 1690467"/>
                <a:gd name="connsiteX1-19" fmla="*/ 1435161 w 1435161"/>
                <a:gd name="connsiteY1-20" fmla="*/ 0 h 1690467"/>
                <a:gd name="connsiteX2-21" fmla="*/ 2015 w 1435161"/>
                <a:gd name="connsiteY2-22" fmla="*/ 2344 h 1690467"/>
                <a:gd name="connsiteX3-23" fmla="*/ 0 w 1435161"/>
                <a:gd name="connsiteY3-24" fmla="*/ 1690467 h 1690467"/>
              </a:gdLst>
              <a:ahLst/>
              <a:cxnLst>
                <a:cxn ang="0">
                  <a:pos x="connsiteX0-1" y="connsiteY0-2"/>
                </a:cxn>
                <a:cxn ang="0">
                  <a:pos x="connsiteX1-3" y="connsiteY1-4"/>
                </a:cxn>
                <a:cxn ang="0">
                  <a:pos x="connsiteX2-5" y="connsiteY2-6"/>
                </a:cxn>
                <a:cxn ang="0">
                  <a:pos x="connsiteX3-7" y="connsiteY3-8"/>
                </a:cxn>
              </a:cxnLst>
              <a:rect l="l" t="t" r="r" b="b"/>
              <a:pathLst>
                <a:path w="1435161" h="1690467">
                  <a:moveTo>
                    <a:pt x="0" y="1690467"/>
                  </a:moveTo>
                  <a:lnTo>
                    <a:pt x="1435161" y="0"/>
                  </a:lnTo>
                  <a:lnTo>
                    <a:pt x="2015" y="2344"/>
                  </a:lnTo>
                  <a:cubicBezTo>
                    <a:pt x="550" y="565052"/>
                    <a:pt x="1465" y="1127759"/>
                    <a:pt x="0" y="169046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4" name="矩形 33"/>
            <p:cNvSpPr/>
            <p:nvPr/>
          </p:nvSpPr>
          <p:spPr>
            <a:xfrm>
              <a:off x="6198499" y="2884247"/>
              <a:ext cx="1280342" cy="766075"/>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Your content hits here, or by copying your text after.</a:t>
              </a:r>
            </a:p>
          </p:txBody>
        </p:sp>
      </p:grpSp>
      <p:grpSp>
        <p:nvGrpSpPr>
          <p:cNvPr id="43" name="组合 42"/>
          <p:cNvGrpSpPr/>
          <p:nvPr/>
        </p:nvGrpSpPr>
        <p:grpSpPr>
          <a:xfrm>
            <a:off x="1875500" y="3152113"/>
            <a:ext cx="1922435" cy="2787580"/>
            <a:chOff x="6121827" y="2364084"/>
            <a:chExt cx="1442014" cy="2090685"/>
          </a:xfrm>
        </p:grpSpPr>
        <p:grpSp>
          <p:nvGrpSpPr>
            <p:cNvPr id="44" name="组合 43"/>
            <p:cNvGrpSpPr/>
            <p:nvPr/>
          </p:nvGrpSpPr>
          <p:grpSpPr>
            <a:xfrm>
              <a:off x="6123148" y="2364084"/>
              <a:ext cx="1440693" cy="2086502"/>
              <a:chOff x="1187091" y="2429464"/>
              <a:chExt cx="1440693" cy="2086502"/>
            </a:xfrm>
          </p:grpSpPr>
          <p:grpSp>
            <p:nvGrpSpPr>
              <p:cNvPr id="47" name="组合 46"/>
              <p:cNvGrpSpPr/>
              <p:nvPr/>
            </p:nvGrpSpPr>
            <p:grpSpPr>
              <a:xfrm>
                <a:off x="1187091" y="2429464"/>
                <a:ext cx="1440693" cy="375647"/>
                <a:chOff x="3491880" y="1620039"/>
                <a:chExt cx="1440693" cy="375647"/>
              </a:xfrm>
            </p:grpSpPr>
            <p:sp>
              <p:nvSpPr>
                <p:cNvPr id="49" name="矩形 48"/>
                <p:cNvSpPr/>
                <p:nvPr/>
              </p:nvSpPr>
              <p:spPr>
                <a:xfrm>
                  <a:off x="3491880" y="1620039"/>
                  <a:ext cx="1440693" cy="375647"/>
                </a:xfrm>
                <a:prstGeom prst="rect">
                  <a:avLst/>
                </a:prstGeom>
                <a:solidFill>
                  <a:schemeClr val="accent3"/>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mj-ea"/>
                    <a:ea typeface="+mj-ea"/>
                  </a:endParaRPr>
                </a:p>
              </p:txBody>
            </p:sp>
            <p:sp>
              <p:nvSpPr>
                <p:cNvPr id="50" name="TextBox 49"/>
                <p:cNvSpPr txBox="1"/>
                <p:nvPr/>
              </p:nvSpPr>
              <p:spPr>
                <a:xfrm>
                  <a:off x="3642387" y="1653973"/>
                  <a:ext cx="869582" cy="288541"/>
                </a:xfrm>
                <a:prstGeom prst="rect">
                  <a:avLst/>
                </a:prstGeom>
                <a:noFill/>
              </p:spPr>
              <p:txBody>
                <a:bodyPr wrap="none" rtlCol="0">
                  <a:spAutoFit/>
                </a:bodyPr>
                <a:lstStyle/>
                <a:p>
                  <a:r>
                    <a:rPr lang="zh-CN" altLang="en-US" sz="1900" dirty="0">
                      <a:solidFill>
                        <a:schemeClr val="bg1"/>
                      </a:solidFill>
                      <a:latin typeface="+mj-ea"/>
                      <a:ea typeface="+mj-ea"/>
                    </a:rPr>
                    <a:t>Add a title</a:t>
                  </a:r>
                </a:p>
              </p:txBody>
            </p:sp>
          </p:grpSp>
          <p:sp>
            <p:nvSpPr>
              <p:cNvPr id="48" name="矩形 47"/>
              <p:cNvSpPr/>
              <p:nvPr/>
            </p:nvSpPr>
            <p:spPr>
              <a:xfrm>
                <a:off x="1187091" y="2805111"/>
                <a:ext cx="1440693" cy="17108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45" name="任意多边形 44"/>
            <p:cNvSpPr/>
            <p:nvPr/>
          </p:nvSpPr>
          <p:spPr>
            <a:xfrm>
              <a:off x="6121827" y="2737350"/>
              <a:ext cx="1435161" cy="1717419"/>
            </a:xfrm>
            <a:custGeom>
              <a:avLst/>
              <a:gdLst>
                <a:gd name="connsiteX0" fmla="*/ 0 w 1418492"/>
                <a:gd name="connsiteY0" fmla="*/ 1688123 h 1688123"/>
                <a:gd name="connsiteX1" fmla="*/ 1418492 w 1418492"/>
                <a:gd name="connsiteY1" fmla="*/ 0 h 1688123"/>
                <a:gd name="connsiteX2" fmla="*/ 23446 w 1418492"/>
                <a:gd name="connsiteY2" fmla="*/ 0 h 1688123"/>
                <a:gd name="connsiteX3" fmla="*/ 0 w 1418492"/>
                <a:gd name="connsiteY3" fmla="*/ 1688123 h 1688123"/>
                <a:gd name="connsiteX0-1" fmla="*/ 0 w 1418492"/>
                <a:gd name="connsiteY0-2" fmla="*/ 1688123 h 1688123"/>
                <a:gd name="connsiteX1-3" fmla="*/ 1418492 w 1418492"/>
                <a:gd name="connsiteY1-4" fmla="*/ 0 h 1688123"/>
                <a:gd name="connsiteX2-5" fmla="*/ 4396 w 1418492"/>
                <a:gd name="connsiteY2-6" fmla="*/ 0 h 1688123"/>
                <a:gd name="connsiteX3-7" fmla="*/ 0 w 1418492"/>
                <a:gd name="connsiteY3-8" fmla="*/ 1688123 h 1688123"/>
                <a:gd name="connsiteX0-9" fmla="*/ 0 w 1437542"/>
                <a:gd name="connsiteY0-10" fmla="*/ 1690467 h 1690467"/>
                <a:gd name="connsiteX1-11" fmla="*/ 1437542 w 1437542"/>
                <a:gd name="connsiteY1-12" fmla="*/ 0 h 1690467"/>
                <a:gd name="connsiteX2-13" fmla="*/ 4396 w 1437542"/>
                <a:gd name="connsiteY2-14" fmla="*/ 2344 h 1690467"/>
                <a:gd name="connsiteX3-15" fmla="*/ 0 w 1437542"/>
                <a:gd name="connsiteY3-16" fmla="*/ 1690467 h 1690467"/>
                <a:gd name="connsiteX0-17" fmla="*/ 0 w 1435161"/>
                <a:gd name="connsiteY0-18" fmla="*/ 1690467 h 1690467"/>
                <a:gd name="connsiteX1-19" fmla="*/ 1435161 w 1435161"/>
                <a:gd name="connsiteY1-20" fmla="*/ 0 h 1690467"/>
                <a:gd name="connsiteX2-21" fmla="*/ 2015 w 1435161"/>
                <a:gd name="connsiteY2-22" fmla="*/ 2344 h 1690467"/>
                <a:gd name="connsiteX3-23" fmla="*/ 0 w 1435161"/>
                <a:gd name="connsiteY3-24" fmla="*/ 1690467 h 1690467"/>
              </a:gdLst>
              <a:ahLst/>
              <a:cxnLst>
                <a:cxn ang="0">
                  <a:pos x="connsiteX0-1" y="connsiteY0-2"/>
                </a:cxn>
                <a:cxn ang="0">
                  <a:pos x="connsiteX1-3" y="connsiteY1-4"/>
                </a:cxn>
                <a:cxn ang="0">
                  <a:pos x="connsiteX2-5" y="connsiteY2-6"/>
                </a:cxn>
                <a:cxn ang="0">
                  <a:pos x="connsiteX3-7" y="connsiteY3-8"/>
                </a:cxn>
              </a:cxnLst>
              <a:rect l="l" t="t" r="r" b="b"/>
              <a:pathLst>
                <a:path w="1435161" h="1690467">
                  <a:moveTo>
                    <a:pt x="0" y="1690467"/>
                  </a:moveTo>
                  <a:lnTo>
                    <a:pt x="1435161" y="0"/>
                  </a:lnTo>
                  <a:lnTo>
                    <a:pt x="2015" y="2344"/>
                  </a:lnTo>
                  <a:cubicBezTo>
                    <a:pt x="550" y="565052"/>
                    <a:pt x="1465" y="1127759"/>
                    <a:pt x="0" y="169046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6" name="矩形 45"/>
            <p:cNvSpPr/>
            <p:nvPr/>
          </p:nvSpPr>
          <p:spPr>
            <a:xfrm>
              <a:off x="6198499" y="2884247"/>
              <a:ext cx="1280342" cy="766075"/>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Your content hits here, or by copying your text after.</a:t>
              </a:r>
            </a:p>
          </p:txBody>
        </p:sp>
      </p:grpSp>
      <p:grpSp>
        <p:nvGrpSpPr>
          <p:cNvPr id="51" name="组合 50"/>
          <p:cNvGrpSpPr/>
          <p:nvPr/>
        </p:nvGrpSpPr>
        <p:grpSpPr>
          <a:xfrm>
            <a:off x="3971057" y="3152113"/>
            <a:ext cx="1922435" cy="2787580"/>
            <a:chOff x="6121827" y="2364084"/>
            <a:chExt cx="1442014" cy="2090685"/>
          </a:xfrm>
        </p:grpSpPr>
        <p:grpSp>
          <p:nvGrpSpPr>
            <p:cNvPr id="52" name="组合 51"/>
            <p:cNvGrpSpPr/>
            <p:nvPr/>
          </p:nvGrpSpPr>
          <p:grpSpPr>
            <a:xfrm>
              <a:off x="6123148" y="2364084"/>
              <a:ext cx="1440693" cy="2086502"/>
              <a:chOff x="1187091" y="2429464"/>
              <a:chExt cx="1440693" cy="2086502"/>
            </a:xfrm>
          </p:grpSpPr>
          <p:grpSp>
            <p:nvGrpSpPr>
              <p:cNvPr id="55" name="组合 54"/>
              <p:cNvGrpSpPr/>
              <p:nvPr/>
            </p:nvGrpSpPr>
            <p:grpSpPr>
              <a:xfrm>
                <a:off x="1187091" y="2429464"/>
                <a:ext cx="1440693" cy="375647"/>
                <a:chOff x="3491880" y="1620039"/>
                <a:chExt cx="1440693" cy="375647"/>
              </a:xfrm>
            </p:grpSpPr>
            <p:sp>
              <p:nvSpPr>
                <p:cNvPr id="57" name="矩形 56"/>
                <p:cNvSpPr/>
                <p:nvPr/>
              </p:nvSpPr>
              <p:spPr>
                <a:xfrm>
                  <a:off x="3491880" y="1620039"/>
                  <a:ext cx="1440693" cy="375647"/>
                </a:xfrm>
                <a:prstGeom prst="rect">
                  <a:avLst/>
                </a:prstGeom>
                <a:solidFill>
                  <a:schemeClr val="accent4"/>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mj-ea"/>
                    <a:ea typeface="+mj-ea"/>
                  </a:endParaRPr>
                </a:p>
              </p:txBody>
            </p:sp>
            <p:sp>
              <p:nvSpPr>
                <p:cNvPr id="58" name="TextBox 57"/>
                <p:cNvSpPr txBox="1"/>
                <p:nvPr/>
              </p:nvSpPr>
              <p:spPr>
                <a:xfrm>
                  <a:off x="3642387" y="1653973"/>
                  <a:ext cx="869582" cy="288541"/>
                </a:xfrm>
                <a:prstGeom prst="rect">
                  <a:avLst/>
                </a:prstGeom>
                <a:noFill/>
              </p:spPr>
              <p:txBody>
                <a:bodyPr wrap="none" rtlCol="0">
                  <a:spAutoFit/>
                </a:bodyPr>
                <a:lstStyle/>
                <a:p>
                  <a:r>
                    <a:rPr lang="zh-CN" altLang="en-US" sz="1900" dirty="0">
                      <a:solidFill>
                        <a:schemeClr val="bg1"/>
                      </a:solidFill>
                      <a:latin typeface="+mj-ea"/>
                      <a:ea typeface="+mj-ea"/>
                    </a:rPr>
                    <a:t>Add a title</a:t>
                  </a:r>
                </a:p>
              </p:txBody>
            </p:sp>
          </p:grpSp>
          <p:sp>
            <p:nvSpPr>
              <p:cNvPr id="56" name="矩形 55"/>
              <p:cNvSpPr/>
              <p:nvPr/>
            </p:nvSpPr>
            <p:spPr>
              <a:xfrm>
                <a:off x="1187091" y="2805111"/>
                <a:ext cx="1440693" cy="17108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53" name="任意多边形 52"/>
            <p:cNvSpPr/>
            <p:nvPr/>
          </p:nvSpPr>
          <p:spPr>
            <a:xfrm>
              <a:off x="6121827" y="2737350"/>
              <a:ext cx="1435161" cy="1717419"/>
            </a:xfrm>
            <a:custGeom>
              <a:avLst/>
              <a:gdLst>
                <a:gd name="connsiteX0" fmla="*/ 0 w 1418492"/>
                <a:gd name="connsiteY0" fmla="*/ 1688123 h 1688123"/>
                <a:gd name="connsiteX1" fmla="*/ 1418492 w 1418492"/>
                <a:gd name="connsiteY1" fmla="*/ 0 h 1688123"/>
                <a:gd name="connsiteX2" fmla="*/ 23446 w 1418492"/>
                <a:gd name="connsiteY2" fmla="*/ 0 h 1688123"/>
                <a:gd name="connsiteX3" fmla="*/ 0 w 1418492"/>
                <a:gd name="connsiteY3" fmla="*/ 1688123 h 1688123"/>
                <a:gd name="connsiteX0-1" fmla="*/ 0 w 1418492"/>
                <a:gd name="connsiteY0-2" fmla="*/ 1688123 h 1688123"/>
                <a:gd name="connsiteX1-3" fmla="*/ 1418492 w 1418492"/>
                <a:gd name="connsiteY1-4" fmla="*/ 0 h 1688123"/>
                <a:gd name="connsiteX2-5" fmla="*/ 4396 w 1418492"/>
                <a:gd name="connsiteY2-6" fmla="*/ 0 h 1688123"/>
                <a:gd name="connsiteX3-7" fmla="*/ 0 w 1418492"/>
                <a:gd name="connsiteY3-8" fmla="*/ 1688123 h 1688123"/>
                <a:gd name="connsiteX0-9" fmla="*/ 0 w 1437542"/>
                <a:gd name="connsiteY0-10" fmla="*/ 1690467 h 1690467"/>
                <a:gd name="connsiteX1-11" fmla="*/ 1437542 w 1437542"/>
                <a:gd name="connsiteY1-12" fmla="*/ 0 h 1690467"/>
                <a:gd name="connsiteX2-13" fmla="*/ 4396 w 1437542"/>
                <a:gd name="connsiteY2-14" fmla="*/ 2344 h 1690467"/>
                <a:gd name="connsiteX3-15" fmla="*/ 0 w 1437542"/>
                <a:gd name="connsiteY3-16" fmla="*/ 1690467 h 1690467"/>
                <a:gd name="connsiteX0-17" fmla="*/ 0 w 1435161"/>
                <a:gd name="connsiteY0-18" fmla="*/ 1690467 h 1690467"/>
                <a:gd name="connsiteX1-19" fmla="*/ 1435161 w 1435161"/>
                <a:gd name="connsiteY1-20" fmla="*/ 0 h 1690467"/>
                <a:gd name="connsiteX2-21" fmla="*/ 2015 w 1435161"/>
                <a:gd name="connsiteY2-22" fmla="*/ 2344 h 1690467"/>
                <a:gd name="connsiteX3-23" fmla="*/ 0 w 1435161"/>
                <a:gd name="connsiteY3-24" fmla="*/ 1690467 h 1690467"/>
              </a:gdLst>
              <a:ahLst/>
              <a:cxnLst>
                <a:cxn ang="0">
                  <a:pos x="connsiteX0-1" y="connsiteY0-2"/>
                </a:cxn>
                <a:cxn ang="0">
                  <a:pos x="connsiteX1-3" y="connsiteY1-4"/>
                </a:cxn>
                <a:cxn ang="0">
                  <a:pos x="connsiteX2-5" y="connsiteY2-6"/>
                </a:cxn>
                <a:cxn ang="0">
                  <a:pos x="connsiteX3-7" y="connsiteY3-8"/>
                </a:cxn>
              </a:cxnLst>
              <a:rect l="l" t="t" r="r" b="b"/>
              <a:pathLst>
                <a:path w="1435161" h="1690467">
                  <a:moveTo>
                    <a:pt x="0" y="1690467"/>
                  </a:moveTo>
                  <a:lnTo>
                    <a:pt x="1435161" y="0"/>
                  </a:lnTo>
                  <a:lnTo>
                    <a:pt x="2015" y="2344"/>
                  </a:lnTo>
                  <a:cubicBezTo>
                    <a:pt x="550" y="565052"/>
                    <a:pt x="1465" y="1127759"/>
                    <a:pt x="0" y="169046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4" name="矩形 53"/>
            <p:cNvSpPr/>
            <p:nvPr/>
          </p:nvSpPr>
          <p:spPr>
            <a:xfrm>
              <a:off x="6198499" y="2884247"/>
              <a:ext cx="1280342" cy="766075"/>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Your content hits here, or by copying your text after.</a:t>
              </a:r>
            </a:p>
          </p:txBody>
        </p:sp>
      </p:grpSp>
      <p:grpSp>
        <p:nvGrpSpPr>
          <p:cNvPr id="59" name="组合 58"/>
          <p:cNvGrpSpPr/>
          <p:nvPr/>
        </p:nvGrpSpPr>
        <p:grpSpPr>
          <a:xfrm>
            <a:off x="6066613" y="3152113"/>
            <a:ext cx="1922435" cy="2787580"/>
            <a:chOff x="6121827" y="2364084"/>
            <a:chExt cx="1442014" cy="2090685"/>
          </a:xfrm>
        </p:grpSpPr>
        <p:grpSp>
          <p:nvGrpSpPr>
            <p:cNvPr id="60" name="组合 59"/>
            <p:cNvGrpSpPr/>
            <p:nvPr/>
          </p:nvGrpSpPr>
          <p:grpSpPr>
            <a:xfrm>
              <a:off x="6123148" y="2364084"/>
              <a:ext cx="1440693" cy="2086502"/>
              <a:chOff x="1187091" y="2429464"/>
              <a:chExt cx="1440693" cy="2086502"/>
            </a:xfrm>
          </p:grpSpPr>
          <p:grpSp>
            <p:nvGrpSpPr>
              <p:cNvPr id="63" name="组合 62"/>
              <p:cNvGrpSpPr/>
              <p:nvPr/>
            </p:nvGrpSpPr>
            <p:grpSpPr>
              <a:xfrm>
                <a:off x="1187091" y="2429464"/>
                <a:ext cx="1440693" cy="375647"/>
                <a:chOff x="3491880" y="1620039"/>
                <a:chExt cx="1440693" cy="375647"/>
              </a:xfrm>
            </p:grpSpPr>
            <p:sp>
              <p:nvSpPr>
                <p:cNvPr id="65" name="矩形 64"/>
                <p:cNvSpPr/>
                <p:nvPr/>
              </p:nvSpPr>
              <p:spPr>
                <a:xfrm>
                  <a:off x="3491880" y="1620039"/>
                  <a:ext cx="1440693" cy="375647"/>
                </a:xfrm>
                <a:prstGeom prst="rect">
                  <a:avLst/>
                </a:prstGeom>
                <a:solidFill>
                  <a:schemeClr val="accent5"/>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mj-ea"/>
                    <a:ea typeface="+mj-ea"/>
                  </a:endParaRPr>
                </a:p>
              </p:txBody>
            </p:sp>
            <p:sp>
              <p:nvSpPr>
                <p:cNvPr id="66" name="TextBox 65"/>
                <p:cNvSpPr txBox="1"/>
                <p:nvPr/>
              </p:nvSpPr>
              <p:spPr>
                <a:xfrm>
                  <a:off x="3642387" y="1653973"/>
                  <a:ext cx="869582" cy="288541"/>
                </a:xfrm>
                <a:prstGeom prst="rect">
                  <a:avLst/>
                </a:prstGeom>
                <a:noFill/>
              </p:spPr>
              <p:txBody>
                <a:bodyPr wrap="none" rtlCol="0">
                  <a:spAutoFit/>
                </a:bodyPr>
                <a:lstStyle/>
                <a:p>
                  <a:r>
                    <a:rPr lang="zh-CN" altLang="en-US" sz="1900" dirty="0">
                      <a:solidFill>
                        <a:schemeClr val="bg1"/>
                      </a:solidFill>
                      <a:latin typeface="+mj-ea"/>
                      <a:ea typeface="+mj-ea"/>
                    </a:rPr>
                    <a:t>Add a title</a:t>
                  </a:r>
                </a:p>
              </p:txBody>
            </p:sp>
          </p:grpSp>
          <p:sp>
            <p:nvSpPr>
              <p:cNvPr id="64" name="矩形 63"/>
              <p:cNvSpPr/>
              <p:nvPr/>
            </p:nvSpPr>
            <p:spPr>
              <a:xfrm>
                <a:off x="1187091" y="2805111"/>
                <a:ext cx="1440693" cy="17108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61" name="任意多边形 60"/>
            <p:cNvSpPr/>
            <p:nvPr/>
          </p:nvSpPr>
          <p:spPr>
            <a:xfrm>
              <a:off x="6121827" y="2737350"/>
              <a:ext cx="1435161" cy="1717419"/>
            </a:xfrm>
            <a:custGeom>
              <a:avLst/>
              <a:gdLst>
                <a:gd name="connsiteX0" fmla="*/ 0 w 1418492"/>
                <a:gd name="connsiteY0" fmla="*/ 1688123 h 1688123"/>
                <a:gd name="connsiteX1" fmla="*/ 1418492 w 1418492"/>
                <a:gd name="connsiteY1" fmla="*/ 0 h 1688123"/>
                <a:gd name="connsiteX2" fmla="*/ 23446 w 1418492"/>
                <a:gd name="connsiteY2" fmla="*/ 0 h 1688123"/>
                <a:gd name="connsiteX3" fmla="*/ 0 w 1418492"/>
                <a:gd name="connsiteY3" fmla="*/ 1688123 h 1688123"/>
                <a:gd name="connsiteX0-1" fmla="*/ 0 w 1418492"/>
                <a:gd name="connsiteY0-2" fmla="*/ 1688123 h 1688123"/>
                <a:gd name="connsiteX1-3" fmla="*/ 1418492 w 1418492"/>
                <a:gd name="connsiteY1-4" fmla="*/ 0 h 1688123"/>
                <a:gd name="connsiteX2-5" fmla="*/ 4396 w 1418492"/>
                <a:gd name="connsiteY2-6" fmla="*/ 0 h 1688123"/>
                <a:gd name="connsiteX3-7" fmla="*/ 0 w 1418492"/>
                <a:gd name="connsiteY3-8" fmla="*/ 1688123 h 1688123"/>
                <a:gd name="connsiteX0-9" fmla="*/ 0 w 1437542"/>
                <a:gd name="connsiteY0-10" fmla="*/ 1690467 h 1690467"/>
                <a:gd name="connsiteX1-11" fmla="*/ 1437542 w 1437542"/>
                <a:gd name="connsiteY1-12" fmla="*/ 0 h 1690467"/>
                <a:gd name="connsiteX2-13" fmla="*/ 4396 w 1437542"/>
                <a:gd name="connsiteY2-14" fmla="*/ 2344 h 1690467"/>
                <a:gd name="connsiteX3-15" fmla="*/ 0 w 1437542"/>
                <a:gd name="connsiteY3-16" fmla="*/ 1690467 h 1690467"/>
                <a:gd name="connsiteX0-17" fmla="*/ 0 w 1435161"/>
                <a:gd name="connsiteY0-18" fmla="*/ 1690467 h 1690467"/>
                <a:gd name="connsiteX1-19" fmla="*/ 1435161 w 1435161"/>
                <a:gd name="connsiteY1-20" fmla="*/ 0 h 1690467"/>
                <a:gd name="connsiteX2-21" fmla="*/ 2015 w 1435161"/>
                <a:gd name="connsiteY2-22" fmla="*/ 2344 h 1690467"/>
                <a:gd name="connsiteX3-23" fmla="*/ 0 w 1435161"/>
                <a:gd name="connsiteY3-24" fmla="*/ 1690467 h 1690467"/>
              </a:gdLst>
              <a:ahLst/>
              <a:cxnLst>
                <a:cxn ang="0">
                  <a:pos x="connsiteX0-1" y="connsiteY0-2"/>
                </a:cxn>
                <a:cxn ang="0">
                  <a:pos x="connsiteX1-3" y="connsiteY1-4"/>
                </a:cxn>
                <a:cxn ang="0">
                  <a:pos x="connsiteX2-5" y="connsiteY2-6"/>
                </a:cxn>
                <a:cxn ang="0">
                  <a:pos x="connsiteX3-7" y="connsiteY3-8"/>
                </a:cxn>
              </a:cxnLst>
              <a:rect l="l" t="t" r="r" b="b"/>
              <a:pathLst>
                <a:path w="1435161" h="1690467">
                  <a:moveTo>
                    <a:pt x="0" y="1690467"/>
                  </a:moveTo>
                  <a:lnTo>
                    <a:pt x="1435161" y="0"/>
                  </a:lnTo>
                  <a:lnTo>
                    <a:pt x="2015" y="2344"/>
                  </a:lnTo>
                  <a:cubicBezTo>
                    <a:pt x="550" y="565052"/>
                    <a:pt x="1465" y="1127759"/>
                    <a:pt x="0" y="169046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2" name="矩形 61"/>
            <p:cNvSpPr/>
            <p:nvPr/>
          </p:nvSpPr>
          <p:spPr>
            <a:xfrm>
              <a:off x="6198499" y="2884247"/>
              <a:ext cx="1280342" cy="766075"/>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Your content hits here, or by copying your text after.</a:t>
              </a:r>
            </a:p>
          </p:txBody>
        </p:sp>
      </p:grpSp>
      <p:sp>
        <p:nvSpPr>
          <p:cNvPr id="11" name="标题 10"/>
          <p:cNvSpPr>
            <a:spLocks noGrp="1"/>
          </p:cNvSpPr>
          <p:nvPr>
            <p:ph type="title"/>
          </p:nvPr>
        </p:nvSpPr>
        <p:spPr/>
        <p:txBody>
          <a:bodyPr/>
          <a:lstStyle/>
          <a:p>
            <a:r>
              <a:rPr lang="zh-CN" altLang="en-US" dirty="0"/>
              <a:t>Title bar</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par>
                                <p:cTn id="8" presetID="12" presetClass="entr" presetSubtype="1" fill="hold" nodeType="withEffect">
                                  <p:stCondLst>
                                    <p:cond delay="500"/>
                                  </p:stCondLst>
                                  <p:childTnLst>
                                    <p:set>
                                      <p:cBhvr>
                                        <p:cTn id="9" dur="1" fill="hold">
                                          <p:stCondLst>
                                            <p:cond delay="0"/>
                                          </p:stCondLst>
                                        </p:cTn>
                                        <p:tgtEl>
                                          <p:spTgt spid="43"/>
                                        </p:tgtEl>
                                        <p:attrNameLst>
                                          <p:attrName>style.visibility</p:attrName>
                                        </p:attrNameLst>
                                      </p:cBhvr>
                                      <p:to>
                                        <p:strVal val="visible"/>
                                      </p:to>
                                    </p:set>
                                    <p:anim calcmode="lin" valueType="num">
                                      <p:cBhvr additive="base">
                                        <p:cTn id="10" dur="1000"/>
                                        <p:tgtEl>
                                          <p:spTgt spid="43"/>
                                        </p:tgtEl>
                                        <p:attrNameLst>
                                          <p:attrName>ppt_y</p:attrName>
                                        </p:attrNameLst>
                                      </p:cBhvr>
                                      <p:tavLst>
                                        <p:tav tm="0">
                                          <p:val>
                                            <p:strVal val="#ppt_y-#ppt_h*1.125000"/>
                                          </p:val>
                                        </p:tav>
                                        <p:tav tm="100000">
                                          <p:val>
                                            <p:strVal val="#ppt_y"/>
                                          </p:val>
                                        </p:tav>
                                      </p:tavLst>
                                    </p:anim>
                                    <p:animEffect transition="in" filter="wipe(down)">
                                      <p:cBhvr>
                                        <p:cTn id="11" dur="1000"/>
                                        <p:tgtEl>
                                          <p:spTgt spid="43"/>
                                        </p:tgtEl>
                                      </p:cBhvr>
                                    </p:animEffect>
                                  </p:childTnLst>
                                </p:cTn>
                              </p:par>
                              <p:par>
                                <p:cTn id="12" presetID="12" presetClass="entr" presetSubtype="1" fill="hold" nodeType="withEffect">
                                  <p:stCondLst>
                                    <p:cond delay="800"/>
                                  </p:stCondLst>
                                  <p:childTnLst>
                                    <p:set>
                                      <p:cBhvr>
                                        <p:cTn id="13" dur="1" fill="hold">
                                          <p:stCondLst>
                                            <p:cond delay="0"/>
                                          </p:stCondLst>
                                        </p:cTn>
                                        <p:tgtEl>
                                          <p:spTgt spid="51"/>
                                        </p:tgtEl>
                                        <p:attrNameLst>
                                          <p:attrName>style.visibility</p:attrName>
                                        </p:attrNameLst>
                                      </p:cBhvr>
                                      <p:to>
                                        <p:strVal val="visible"/>
                                      </p:to>
                                    </p:set>
                                    <p:anim calcmode="lin" valueType="num">
                                      <p:cBhvr additive="base">
                                        <p:cTn id="14" dur="1000"/>
                                        <p:tgtEl>
                                          <p:spTgt spid="51"/>
                                        </p:tgtEl>
                                        <p:attrNameLst>
                                          <p:attrName>ppt_y</p:attrName>
                                        </p:attrNameLst>
                                      </p:cBhvr>
                                      <p:tavLst>
                                        <p:tav tm="0">
                                          <p:val>
                                            <p:strVal val="#ppt_y-#ppt_h*1.125000"/>
                                          </p:val>
                                        </p:tav>
                                        <p:tav tm="100000">
                                          <p:val>
                                            <p:strVal val="#ppt_y"/>
                                          </p:val>
                                        </p:tav>
                                      </p:tavLst>
                                    </p:anim>
                                    <p:animEffect transition="in" filter="wipe(down)">
                                      <p:cBhvr>
                                        <p:cTn id="15" dur="1000"/>
                                        <p:tgtEl>
                                          <p:spTgt spid="51"/>
                                        </p:tgtEl>
                                      </p:cBhvr>
                                    </p:animEffect>
                                  </p:childTnLst>
                                </p:cTn>
                              </p:par>
                              <p:par>
                                <p:cTn id="16" presetID="12" presetClass="entr" presetSubtype="1" fill="hold" nodeType="withEffect">
                                  <p:stCondLst>
                                    <p:cond delay="1100"/>
                                  </p:stCondLst>
                                  <p:childTnLst>
                                    <p:set>
                                      <p:cBhvr>
                                        <p:cTn id="17" dur="1" fill="hold">
                                          <p:stCondLst>
                                            <p:cond delay="0"/>
                                          </p:stCondLst>
                                        </p:cTn>
                                        <p:tgtEl>
                                          <p:spTgt spid="59"/>
                                        </p:tgtEl>
                                        <p:attrNameLst>
                                          <p:attrName>style.visibility</p:attrName>
                                        </p:attrNameLst>
                                      </p:cBhvr>
                                      <p:to>
                                        <p:strVal val="visible"/>
                                      </p:to>
                                    </p:set>
                                    <p:anim calcmode="lin" valueType="num">
                                      <p:cBhvr additive="base">
                                        <p:cTn id="18" dur="1000"/>
                                        <p:tgtEl>
                                          <p:spTgt spid="59"/>
                                        </p:tgtEl>
                                        <p:attrNameLst>
                                          <p:attrName>ppt_y</p:attrName>
                                        </p:attrNameLst>
                                      </p:cBhvr>
                                      <p:tavLst>
                                        <p:tav tm="0">
                                          <p:val>
                                            <p:strVal val="#ppt_y-#ppt_h*1.125000"/>
                                          </p:val>
                                        </p:tav>
                                        <p:tav tm="100000">
                                          <p:val>
                                            <p:strVal val="#ppt_y"/>
                                          </p:val>
                                        </p:tav>
                                      </p:tavLst>
                                    </p:anim>
                                    <p:animEffect transition="in" filter="wipe(down)">
                                      <p:cBhvr>
                                        <p:cTn id="19" dur="1000"/>
                                        <p:tgtEl>
                                          <p:spTgt spid="59"/>
                                        </p:tgtEl>
                                      </p:cBhvr>
                                    </p:animEffect>
                                  </p:childTnLst>
                                </p:cTn>
                              </p:par>
                              <p:par>
                                <p:cTn id="20" presetID="12" presetClass="entr" presetSubtype="1" fill="hold" nodeType="withEffect">
                                  <p:stCondLst>
                                    <p:cond delay="150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1000"/>
                                        <p:tgtEl>
                                          <p:spTgt spid="42"/>
                                        </p:tgtEl>
                                        <p:attrNameLst>
                                          <p:attrName>ppt_y</p:attrName>
                                        </p:attrNameLst>
                                      </p:cBhvr>
                                      <p:tavLst>
                                        <p:tav tm="0">
                                          <p:val>
                                            <p:strVal val="#ppt_y-#ppt_h*1.125000"/>
                                          </p:val>
                                        </p:tav>
                                        <p:tav tm="100000">
                                          <p:val>
                                            <p:strVal val="#ppt_y"/>
                                          </p:val>
                                        </p:tav>
                                      </p:tavLst>
                                    </p:anim>
                                    <p:animEffect transition="in" filter="wipe(down)">
                                      <p:cBhvr>
                                        <p:cTn id="23"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29434" y="3026778"/>
            <a:ext cx="8785377" cy="3792519"/>
            <a:chOff x="1146628" y="2270082"/>
            <a:chExt cx="6589891" cy="2844389"/>
          </a:xfrm>
        </p:grpSpPr>
        <p:sp>
          <p:nvSpPr>
            <p:cNvPr id="3" name="任意多边形 2"/>
            <p:cNvSpPr/>
            <p:nvPr/>
          </p:nvSpPr>
          <p:spPr>
            <a:xfrm>
              <a:off x="1146628" y="2342243"/>
              <a:ext cx="6096000" cy="2772228"/>
            </a:xfrm>
            <a:custGeom>
              <a:avLst/>
              <a:gdLst>
                <a:gd name="connsiteX0" fmla="*/ 0 w 6096000"/>
                <a:gd name="connsiteY0" fmla="*/ 2772228 h 2772228"/>
                <a:gd name="connsiteX1" fmla="*/ 1698172 w 6096000"/>
                <a:gd name="connsiteY1" fmla="*/ 1103085 h 2772228"/>
                <a:gd name="connsiteX2" fmla="*/ 3062515 w 6096000"/>
                <a:gd name="connsiteY2" fmla="*/ 508000 h 2772228"/>
                <a:gd name="connsiteX3" fmla="*/ 6096000 w 6096000"/>
                <a:gd name="connsiteY3" fmla="*/ 0 h 2772228"/>
              </a:gdLst>
              <a:ahLst/>
              <a:cxnLst>
                <a:cxn ang="0">
                  <a:pos x="connsiteX0" y="connsiteY0"/>
                </a:cxn>
                <a:cxn ang="0">
                  <a:pos x="connsiteX1" y="connsiteY1"/>
                </a:cxn>
                <a:cxn ang="0">
                  <a:pos x="connsiteX2" y="connsiteY2"/>
                </a:cxn>
                <a:cxn ang="0">
                  <a:pos x="connsiteX3" y="connsiteY3"/>
                </a:cxn>
              </a:cxnLst>
              <a:rect l="l" t="t" r="r" b="b"/>
              <a:pathLst>
                <a:path w="6096000" h="2772228">
                  <a:moveTo>
                    <a:pt x="0" y="2772228"/>
                  </a:moveTo>
                  <a:lnTo>
                    <a:pt x="1698172" y="1103085"/>
                  </a:lnTo>
                  <a:lnTo>
                    <a:pt x="3062515" y="508000"/>
                  </a:lnTo>
                  <a:lnTo>
                    <a:pt x="6096000" y="0"/>
                  </a:lnTo>
                </a:path>
              </a:pathLst>
            </a:cu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椭圆 3"/>
            <p:cNvSpPr/>
            <p:nvPr/>
          </p:nvSpPr>
          <p:spPr>
            <a:xfrm>
              <a:off x="2766729" y="3357020"/>
              <a:ext cx="192630" cy="1926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 name="椭圆 4"/>
            <p:cNvSpPr/>
            <p:nvPr/>
          </p:nvSpPr>
          <p:spPr>
            <a:xfrm>
              <a:off x="4138329" y="2785520"/>
              <a:ext cx="167230" cy="1672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椭圆 5"/>
            <p:cNvSpPr/>
            <p:nvPr/>
          </p:nvSpPr>
          <p:spPr>
            <a:xfrm>
              <a:off x="7149862" y="2270082"/>
              <a:ext cx="153078" cy="1530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7" name="TextBox 6"/>
            <p:cNvSpPr txBox="1"/>
            <p:nvPr/>
          </p:nvSpPr>
          <p:spPr>
            <a:xfrm>
              <a:off x="2941734" y="3574468"/>
              <a:ext cx="614671" cy="311623"/>
            </a:xfrm>
            <a:prstGeom prst="rect">
              <a:avLst/>
            </a:prstGeom>
            <a:noFill/>
          </p:spPr>
          <p:txBody>
            <a:bodyPr wrap="none" rtlCol="0">
              <a:spAutoFit/>
            </a:bodyPr>
            <a:lstStyle/>
            <a:p>
              <a:r>
                <a:rPr lang="en-US" altLang="zh-CN" sz="2100" dirty="0">
                  <a:latin typeface="+mj-ea"/>
                  <a:ea typeface="+mj-ea"/>
                </a:rPr>
                <a:t>2017</a:t>
              </a:r>
              <a:endParaRPr lang="zh-CN" altLang="en-US" sz="2100" dirty="0">
                <a:latin typeface="+mj-ea"/>
                <a:ea typeface="+mj-ea"/>
              </a:endParaRPr>
            </a:p>
          </p:txBody>
        </p:sp>
        <p:sp>
          <p:nvSpPr>
            <p:cNvPr id="8" name="TextBox 7"/>
            <p:cNvSpPr txBox="1"/>
            <p:nvPr/>
          </p:nvSpPr>
          <p:spPr>
            <a:xfrm>
              <a:off x="4277048" y="2935840"/>
              <a:ext cx="614671" cy="311623"/>
            </a:xfrm>
            <a:prstGeom prst="rect">
              <a:avLst/>
            </a:prstGeom>
            <a:noFill/>
          </p:spPr>
          <p:txBody>
            <a:bodyPr wrap="none" rtlCol="0">
              <a:spAutoFit/>
            </a:bodyPr>
            <a:lstStyle/>
            <a:p>
              <a:r>
                <a:rPr lang="en-US" altLang="zh-CN" sz="2100" dirty="0">
                  <a:latin typeface="+mj-ea"/>
                  <a:ea typeface="+mj-ea"/>
                </a:rPr>
                <a:t>2018</a:t>
              </a:r>
              <a:endParaRPr lang="zh-CN" altLang="en-US" sz="2100" dirty="0">
                <a:latin typeface="+mj-ea"/>
                <a:ea typeface="+mj-ea"/>
              </a:endParaRPr>
            </a:p>
          </p:txBody>
        </p:sp>
        <p:sp>
          <p:nvSpPr>
            <p:cNvPr id="9" name="TextBox 8"/>
            <p:cNvSpPr txBox="1"/>
            <p:nvPr/>
          </p:nvSpPr>
          <p:spPr>
            <a:xfrm>
              <a:off x="7121848" y="2471383"/>
              <a:ext cx="614671" cy="311623"/>
            </a:xfrm>
            <a:prstGeom prst="rect">
              <a:avLst/>
            </a:prstGeom>
            <a:noFill/>
          </p:spPr>
          <p:txBody>
            <a:bodyPr wrap="none" rtlCol="0">
              <a:spAutoFit/>
            </a:bodyPr>
            <a:lstStyle/>
            <a:p>
              <a:r>
                <a:rPr lang="en-US" altLang="zh-CN" sz="2100" dirty="0">
                  <a:latin typeface="+mj-ea"/>
                  <a:ea typeface="+mj-ea"/>
                </a:rPr>
                <a:t>2019</a:t>
              </a:r>
              <a:endParaRPr lang="zh-CN" altLang="en-US" sz="2100" dirty="0">
                <a:latin typeface="+mj-ea"/>
                <a:ea typeface="+mj-ea"/>
              </a:endParaRPr>
            </a:p>
          </p:txBody>
        </p:sp>
      </p:grpSp>
      <p:pic>
        <p:nvPicPr>
          <p:cNvPr id="10" name="Picture 3"/>
          <p:cNvPicPr>
            <a:picLocks noChangeAspect="1" noChangeArrowheads="1"/>
          </p:cNvPicPr>
          <p:nvPr/>
        </p:nvPicPr>
        <p:blipFill>
          <a:blip r:embed="rId2" cstate="screen"/>
          <a:srcRect/>
          <a:stretch>
            <a:fillRect/>
          </a:stretch>
        </p:blipFill>
        <p:spPr bwMode="auto">
          <a:xfrm>
            <a:off x="854051" y="2837363"/>
            <a:ext cx="2541232" cy="1634713"/>
          </a:xfrm>
          <a:prstGeom prst="rect">
            <a:avLst/>
          </a:prstGeom>
          <a:noFill/>
          <a:ln w="12700">
            <a:solidFill>
              <a:srgbClr val="383838"/>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4"/>
          <p:cNvPicPr>
            <a:picLocks noChangeAspect="1" noChangeArrowheads="1"/>
          </p:cNvPicPr>
          <p:nvPr/>
        </p:nvPicPr>
        <p:blipFill>
          <a:blip r:embed="rId3" cstate="screen"/>
          <a:srcRect/>
          <a:stretch>
            <a:fillRect/>
          </a:stretch>
        </p:blipFill>
        <p:spPr bwMode="auto">
          <a:xfrm>
            <a:off x="4008115" y="1714489"/>
            <a:ext cx="2354987" cy="1594771"/>
          </a:xfrm>
          <a:prstGeom prst="rect">
            <a:avLst/>
          </a:prstGeom>
          <a:noFill/>
          <a:ln w="12700">
            <a:solidFill>
              <a:srgbClr val="383838"/>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5"/>
          <p:cNvPicPr>
            <a:picLocks noChangeAspect="1" noChangeArrowheads="1"/>
          </p:cNvPicPr>
          <p:nvPr/>
        </p:nvPicPr>
        <p:blipFill>
          <a:blip r:embed="rId4" cstate="screen"/>
          <a:srcRect/>
          <a:stretch>
            <a:fillRect/>
          </a:stretch>
        </p:blipFill>
        <p:spPr bwMode="auto">
          <a:xfrm>
            <a:off x="7981773" y="1171205"/>
            <a:ext cx="2816637" cy="1681731"/>
          </a:xfrm>
          <a:prstGeom prst="rect">
            <a:avLst/>
          </a:prstGeom>
          <a:noFill/>
          <a:ln w="12700">
            <a:solidFill>
              <a:srgbClr val="383838"/>
            </a:solidFill>
            <a:miter lim="800000"/>
            <a:headEnd/>
            <a:tailEnd/>
          </a:ln>
          <a:extLst>
            <a:ext uri="{909E8E84-426E-40DD-AFC4-6F175D3DCCD1}">
              <a14:hiddenFill xmlns:a14="http://schemas.microsoft.com/office/drawing/2010/main">
                <a:solidFill>
                  <a:schemeClr val="accent1"/>
                </a:solidFill>
              </a14:hiddenFill>
            </a:ext>
          </a:extLst>
        </p:spPr>
      </p:pic>
      <p:grpSp>
        <p:nvGrpSpPr>
          <p:cNvPr id="13" name="组合 12"/>
          <p:cNvGrpSpPr/>
          <p:nvPr/>
        </p:nvGrpSpPr>
        <p:grpSpPr>
          <a:xfrm>
            <a:off x="5660762" y="4449631"/>
            <a:ext cx="5982790" cy="1474753"/>
            <a:chOff x="6110919" y="2384493"/>
            <a:chExt cx="4487677" cy="1106064"/>
          </a:xfrm>
        </p:grpSpPr>
        <p:sp>
          <p:nvSpPr>
            <p:cNvPr id="14" name="矩形 13"/>
            <p:cNvSpPr/>
            <p:nvPr/>
          </p:nvSpPr>
          <p:spPr>
            <a:xfrm>
              <a:off x="6129382" y="2694186"/>
              <a:ext cx="4469214" cy="796371"/>
            </a:xfrm>
            <a:prstGeom prst="rect">
              <a:avLst/>
            </a:prstGeom>
          </p:spPr>
          <p:txBody>
            <a:bodyPr wrap="square">
              <a:spAutoFit/>
            </a:bodyPr>
            <a:lstStyle/>
            <a:p>
              <a:pPr algn="just">
                <a:lnSpc>
                  <a:spcPct val="150000"/>
                </a:lnSpc>
              </a:pPr>
              <a:r>
                <a:rPr lang="zh-CN" altLang="en-US" sz="1400" dirty="0">
                  <a:solidFill>
                    <a:schemeClr val="tx1">
                      <a:lumMod val="50000"/>
                      <a:lumOff val="50000"/>
                    </a:schemeClr>
                  </a:solidFill>
                  <a:latin typeface="+mj-ea"/>
                  <a:ea typeface="+mj-ea"/>
                  <a:cs typeface="华文黑体" pitchFamily="2" charset="-122"/>
                </a:rPr>
                <a:t>Your content hits here, or by copying your text, select paste in this box and choose to keep only text. Your content hits here, or by copying your text, select paste in this box and choose to keep only text.</a:t>
              </a:r>
              <a:endParaRPr lang="zh-CN" altLang="zh-CN" sz="1400" dirty="0">
                <a:solidFill>
                  <a:schemeClr val="tx1">
                    <a:lumMod val="65000"/>
                    <a:lumOff val="35000"/>
                  </a:schemeClr>
                </a:solidFill>
                <a:latin typeface="+mj-ea"/>
                <a:ea typeface="+mj-ea"/>
              </a:endParaRPr>
            </a:p>
          </p:txBody>
        </p:sp>
        <p:sp>
          <p:nvSpPr>
            <p:cNvPr id="15" name="TextBox 14"/>
            <p:cNvSpPr txBox="1"/>
            <p:nvPr/>
          </p:nvSpPr>
          <p:spPr>
            <a:xfrm>
              <a:off x="6110919" y="2384493"/>
              <a:ext cx="1004252" cy="276999"/>
            </a:xfrm>
            <a:prstGeom prst="rect">
              <a:avLst/>
            </a:prstGeom>
            <a:noFill/>
          </p:spPr>
          <p:txBody>
            <a:bodyPr wrap="none" rtlCol="0">
              <a:spAutoFit/>
            </a:bodyPr>
            <a:lstStyle/>
            <a:p>
              <a:r>
                <a:rPr lang="zh-CN" altLang="en-US" dirty="0">
                  <a:solidFill>
                    <a:schemeClr val="accent1"/>
                  </a:solidFill>
                  <a:latin typeface="+mj-ea"/>
                  <a:ea typeface="+mj-ea"/>
                </a:rPr>
                <a:t>Add a subtitle</a:t>
              </a:r>
            </a:p>
          </p:txBody>
        </p:sp>
      </p:grpSp>
      <p:sp>
        <p:nvSpPr>
          <p:cNvPr id="16" name="标题 15"/>
          <p:cNvSpPr>
            <a:spLocks noGrp="1"/>
          </p:cNvSpPr>
          <p:nvPr>
            <p:ph type="title"/>
          </p:nvPr>
        </p:nvSpPr>
        <p:spPr/>
        <p:txBody>
          <a:bodyPr/>
          <a:lstStyle/>
          <a:p>
            <a:r>
              <a:rPr lang="zh-CN" altLang="en-US" dirty="0"/>
              <a:t>Title bar</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50"/>
                                        <p:tgtEl>
                                          <p:spTgt spid="2"/>
                                        </p:tgtEl>
                                      </p:cBhvr>
                                    </p:animEffect>
                                  </p:childTnLst>
                                </p:cTn>
                              </p:par>
                              <p:par>
                                <p:cTn id="8" presetID="12" presetClass="entr" presetSubtype="4" fill="hold" nodeType="withEffect">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ppt_y</p:attrName>
                                        </p:attrNameLst>
                                      </p:cBhvr>
                                      <p:tavLst>
                                        <p:tav tm="0">
                                          <p:val>
                                            <p:strVal val="#ppt_y+#ppt_h*1.125000"/>
                                          </p:val>
                                        </p:tav>
                                        <p:tav tm="100000">
                                          <p:val>
                                            <p:strVal val="#ppt_y"/>
                                          </p:val>
                                        </p:tav>
                                      </p:tavLst>
                                    </p:anim>
                                    <p:animEffect transition="in" filter="wipe(up)">
                                      <p:cBhvr>
                                        <p:cTn id="11" dur="500"/>
                                        <p:tgtEl>
                                          <p:spTgt spid="10"/>
                                        </p:tgtEl>
                                      </p:cBhvr>
                                    </p:animEffect>
                                  </p:childTnLst>
                                </p:cTn>
                              </p:par>
                              <p:par>
                                <p:cTn id="12" presetID="12" presetClass="entr" presetSubtype="4" fill="hold" nodeType="withEffect">
                                  <p:stCondLst>
                                    <p:cond delay="70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up)">
                                      <p:cBhvr>
                                        <p:cTn id="15" dur="500"/>
                                        <p:tgtEl>
                                          <p:spTgt spid="11"/>
                                        </p:tgtEl>
                                      </p:cBhvr>
                                    </p:animEffect>
                                  </p:childTnLst>
                                </p:cTn>
                              </p:par>
                              <p:par>
                                <p:cTn id="16" presetID="12" presetClass="entr" presetSubtype="4" fill="hold" nodeType="withEffect">
                                  <p:stCondLst>
                                    <p:cond delay="10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p:tgtEl>
                                          <p:spTgt spid="12"/>
                                        </p:tgtEl>
                                        <p:attrNameLst>
                                          <p:attrName>ppt_y</p:attrName>
                                        </p:attrNameLst>
                                      </p:cBhvr>
                                      <p:tavLst>
                                        <p:tav tm="0">
                                          <p:val>
                                            <p:strVal val="#ppt_y+#ppt_h*1.125000"/>
                                          </p:val>
                                        </p:tav>
                                        <p:tav tm="100000">
                                          <p:val>
                                            <p:strVal val="#ppt_y"/>
                                          </p:val>
                                        </p:tav>
                                      </p:tavLst>
                                    </p:anim>
                                    <p:animEffect transition="in" filter="wipe(up)">
                                      <p:cBhvr>
                                        <p:cTn id="19" dur="500"/>
                                        <p:tgtEl>
                                          <p:spTgt spid="12"/>
                                        </p:tgtEl>
                                      </p:cBhvr>
                                    </p:animEffect>
                                  </p:childTnLst>
                                </p:cTn>
                              </p:par>
                              <p:par>
                                <p:cTn id="20" presetID="22" presetClass="entr" presetSubtype="8" fill="hold" nodeType="withEffect">
                                  <p:stCondLst>
                                    <p:cond delay="130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8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p:cNvCxnSpPr/>
          <p:nvPr/>
        </p:nvCxnSpPr>
        <p:spPr>
          <a:xfrm flipH="1">
            <a:off x="1277958" y="3329264"/>
            <a:ext cx="9636087"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411242" y="4392896"/>
            <a:ext cx="2611177" cy="615555"/>
            <a:chOff x="764014" y="1620671"/>
            <a:chExt cx="1750588" cy="461666"/>
          </a:xfrm>
        </p:grpSpPr>
        <p:sp>
          <p:nvSpPr>
            <p:cNvPr id="27" name="Text Placeholder 3"/>
            <p:cNvSpPr txBox="1"/>
            <p:nvPr/>
          </p:nvSpPr>
          <p:spPr>
            <a:xfrm>
              <a:off x="2013798" y="1620671"/>
              <a:ext cx="500804" cy="11541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000" dirty="0">
                  <a:solidFill>
                    <a:schemeClr val="tx1">
                      <a:lumMod val="65000"/>
                      <a:lumOff val="35000"/>
                    </a:schemeClr>
                  </a:solidFill>
                  <a:latin typeface="+mn-ea"/>
                </a:rPr>
                <a:t>Add subtitle</a:t>
              </a:r>
              <a:endParaRPr lang="en-US" sz="1000" dirty="0">
                <a:solidFill>
                  <a:schemeClr val="tx1">
                    <a:lumMod val="65000"/>
                    <a:lumOff val="35000"/>
                  </a:schemeClr>
                </a:solidFill>
                <a:latin typeface="+mn-ea"/>
              </a:endParaRPr>
            </a:p>
          </p:txBody>
        </p:sp>
        <p:sp>
          <p:nvSpPr>
            <p:cNvPr id="28" name="Text Placeholder 3"/>
            <p:cNvSpPr txBox="1"/>
            <p:nvPr/>
          </p:nvSpPr>
          <p:spPr>
            <a:xfrm>
              <a:off x="764014" y="1736088"/>
              <a:ext cx="1750588" cy="346249"/>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0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000" dirty="0">
                <a:solidFill>
                  <a:schemeClr val="tx1">
                    <a:lumMod val="65000"/>
                    <a:lumOff val="35000"/>
                  </a:schemeClr>
                </a:solidFill>
                <a:latin typeface="+mn-ea"/>
              </a:endParaRPr>
            </a:p>
          </p:txBody>
        </p:sp>
      </p:grpSp>
      <p:grpSp>
        <p:nvGrpSpPr>
          <p:cNvPr id="29" name="Group 28"/>
          <p:cNvGrpSpPr/>
          <p:nvPr/>
        </p:nvGrpSpPr>
        <p:grpSpPr>
          <a:xfrm>
            <a:off x="8168764" y="4392894"/>
            <a:ext cx="2535197" cy="692497"/>
            <a:chOff x="5603651" y="1620672"/>
            <a:chExt cx="1901645" cy="519373"/>
          </a:xfrm>
        </p:grpSpPr>
        <p:sp>
          <p:nvSpPr>
            <p:cNvPr id="30" name="Text Placeholder 3"/>
            <p:cNvSpPr txBox="1"/>
            <p:nvPr/>
          </p:nvSpPr>
          <p:spPr>
            <a:xfrm>
              <a:off x="5603652" y="1620672"/>
              <a:ext cx="560322" cy="11541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000" dirty="0">
                  <a:solidFill>
                    <a:schemeClr val="tx1">
                      <a:lumMod val="65000"/>
                      <a:lumOff val="35000"/>
                    </a:schemeClr>
                  </a:solidFill>
                  <a:latin typeface="+mn-ea"/>
                </a:rPr>
                <a:t>Add subtitle</a:t>
              </a:r>
              <a:endParaRPr lang="en-US" sz="1000" dirty="0">
                <a:solidFill>
                  <a:schemeClr val="tx1">
                    <a:lumMod val="65000"/>
                    <a:lumOff val="35000"/>
                  </a:schemeClr>
                </a:solidFill>
                <a:latin typeface="+mn-ea"/>
              </a:endParaRPr>
            </a:p>
          </p:txBody>
        </p:sp>
        <p:sp>
          <p:nvSpPr>
            <p:cNvPr id="31" name="Text Placeholder 3"/>
            <p:cNvSpPr txBox="1"/>
            <p:nvPr/>
          </p:nvSpPr>
          <p:spPr>
            <a:xfrm>
              <a:off x="5603651" y="1678380"/>
              <a:ext cx="1901645"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0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000" dirty="0">
                <a:solidFill>
                  <a:schemeClr val="tx1">
                    <a:lumMod val="65000"/>
                    <a:lumOff val="35000"/>
                  </a:schemeClr>
                </a:solidFill>
                <a:latin typeface="+mn-ea"/>
              </a:endParaRPr>
            </a:p>
          </p:txBody>
        </p:sp>
      </p:grpSp>
      <p:grpSp>
        <p:nvGrpSpPr>
          <p:cNvPr id="34" name="Group 33"/>
          <p:cNvGrpSpPr/>
          <p:nvPr/>
        </p:nvGrpSpPr>
        <p:grpSpPr>
          <a:xfrm>
            <a:off x="4929094" y="5345385"/>
            <a:ext cx="2333814" cy="799816"/>
            <a:chOff x="5603652" y="1620671"/>
            <a:chExt cx="1750588" cy="599862"/>
          </a:xfrm>
        </p:grpSpPr>
        <p:sp>
          <p:nvSpPr>
            <p:cNvPr id="35" name="Text Placeholder 3"/>
            <p:cNvSpPr txBox="1"/>
            <p:nvPr/>
          </p:nvSpPr>
          <p:spPr>
            <a:xfrm>
              <a:off x="6198786" y="1620671"/>
              <a:ext cx="560322" cy="11541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000" dirty="0">
                  <a:solidFill>
                    <a:schemeClr val="tx1">
                      <a:lumMod val="65000"/>
                      <a:lumOff val="35000"/>
                    </a:schemeClr>
                  </a:solidFill>
                  <a:latin typeface="+mn-ea"/>
                </a:rPr>
                <a:t>Add subtitle</a:t>
              </a:r>
              <a:endParaRPr lang="en-US" sz="1000" dirty="0">
                <a:solidFill>
                  <a:schemeClr val="tx1">
                    <a:lumMod val="65000"/>
                    <a:lumOff val="35000"/>
                  </a:schemeClr>
                </a:solidFill>
                <a:latin typeface="+mn-ea"/>
              </a:endParaRPr>
            </a:p>
          </p:txBody>
        </p:sp>
        <p:sp>
          <p:nvSpPr>
            <p:cNvPr id="36" name="Text Placeholder 3"/>
            <p:cNvSpPr txBox="1"/>
            <p:nvPr/>
          </p:nvSpPr>
          <p:spPr>
            <a:xfrm>
              <a:off x="5603652" y="1758868"/>
              <a:ext cx="1750588"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0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000" dirty="0">
                <a:solidFill>
                  <a:schemeClr val="tx1">
                    <a:lumMod val="65000"/>
                    <a:lumOff val="35000"/>
                  </a:schemeClr>
                </a:solidFill>
                <a:latin typeface="+mn-ea"/>
              </a:endParaRPr>
            </a:p>
          </p:txBody>
        </p:sp>
      </p:grpSp>
      <p:grpSp>
        <p:nvGrpSpPr>
          <p:cNvPr id="44" name="Group 43"/>
          <p:cNvGrpSpPr/>
          <p:nvPr/>
        </p:nvGrpSpPr>
        <p:grpSpPr>
          <a:xfrm>
            <a:off x="3003192" y="1708550"/>
            <a:ext cx="2624965" cy="615553"/>
            <a:chOff x="5603652" y="1620672"/>
            <a:chExt cx="1968980" cy="461665"/>
          </a:xfrm>
        </p:grpSpPr>
        <p:sp>
          <p:nvSpPr>
            <p:cNvPr id="45" name="Text Placeholder 3"/>
            <p:cNvSpPr txBox="1"/>
            <p:nvPr/>
          </p:nvSpPr>
          <p:spPr>
            <a:xfrm>
              <a:off x="5603652" y="1620672"/>
              <a:ext cx="560322" cy="11541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000" dirty="0">
                  <a:solidFill>
                    <a:schemeClr val="tx1">
                      <a:lumMod val="65000"/>
                      <a:lumOff val="35000"/>
                    </a:schemeClr>
                  </a:solidFill>
                  <a:latin typeface="+mn-ea"/>
                </a:rPr>
                <a:t>Add subtitle</a:t>
              </a:r>
              <a:endParaRPr lang="en-US" sz="1000" dirty="0">
                <a:solidFill>
                  <a:schemeClr val="tx1">
                    <a:lumMod val="65000"/>
                    <a:lumOff val="35000"/>
                  </a:schemeClr>
                </a:solidFill>
                <a:latin typeface="+mn-ea"/>
              </a:endParaRPr>
            </a:p>
          </p:txBody>
        </p:sp>
        <p:sp>
          <p:nvSpPr>
            <p:cNvPr id="46" name="Text Placeholder 3"/>
            <p:cNvSpPr txBox="1"/>
            <p:nvPr/>
          </p:nvSpPr>
          <p:spPr>
            <a:xfrm>
              <a:off x="5603652" y="1736088"/>
              <a:ext cx="1968980" cy="346249"/>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0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000" dirty="0">
                <a:solidFill>
                  <a:schemeClr val="tx1">
                    <a:lumMod val="65000"/>
                    <a:lumOff val="35000"/>
                  </a:schemeClr>
                </a:solidFill>
                <a:latin typeface="+mn-ea"/>
              </a:endParaRPr>
            </a:p>
          </p:txBody>
        </p:sp>
      </p:grpSp>
      <p:grpSp>
        <p:nvGrpSpPr>
          <p:cNvPr id="49" name="Group 48"/>
          <p:cNvGrpSpPr/>
          <p:nvPr/>
        </p:nvGrpSpPr>
        <p:grpSpPr>
          <a:xfrm>
            <a:off x="6563847" y="1708552"/>
            <a:ext cx="2638594" cy="615555"/>
            <a:chOff x="535399" y="1620671"/>
            <a:chExt cx="1979203" cy="461666"/>
          </a:xfrm>
        </p:grpSpPr>
        <p:sp>
          <p:nvSpPr>
            <p:cNvPr id="50" name="Text Placeholder 3"/>
            <p:cNvSpPr txBox="1"/>
            <p:nvPr/>
          </p:nvSpPr>
          <p:spPr>
            <a:xfrm>
              <a:off x="1954280" y="1620671"/>
              <a:ext cx="560322" cy="11541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000" dirty="0">
                  <a:solidFill>
                    <a:schemeClr val="tx1">
                      <a:lumMod val="65000"/>
                      <a:lumOff val="35000"/>
                    </a:schemeClr>
                  </a:solidFill>
                  <a:latin typeface="+mn-ea"/>
                </a:rPr>
                <a:t>Add subtitle</a:t>
              </a:r>
              <a:endParaRPr lang="en-US" sz="1000" dirty="0">
                <a:solidFill>
                  <a:schemeClr val="tx1">
                    <a:lumMod val="65000"/>
                    <a:lumOff val="35000"/>
                  </a:schemeClr>
                </a:solidFill>
                <a:latin typeface="+mn-ea"/>
              </a:endParaRPr>
            </a:p>
          </p:txBody>
        </p:sp>
        <p:sp>
          <p:nvSpPr>
            <p:cNvPr id="51" name="Text Placeholder 3"/>
            <p:cNvSpPr txBox="1"/>
            <p:nvPr/>
          </p:nvSpPr>
          <p:spPr>
            <a:xfrm>
              <a:off x="535399" y="1736088"/>
              <a:ext cx="1979203" cy="346249"/>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0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000" dirty="0">
                <a:solidFill>
                  <a:schemeClr val="tx1">
                    <a:lumMod val="65000"/>
                    <a:lumOff val="35000"/>
                  </a:schemeClr>
                </a:solidFill>
                <a:latin typeface="+mn-ea"/>
              </a:endParaRPr>
            </a:p>
          </p:txBody>
        </p:sp>
      </p:grpSp>
      <p:grpSp>
        <p:nvGrpSpPr>
          <p:cNvPr id="70" name="Group 69"/>
          <p:cNvGrpSpPr/>
          <p:nvPr/>
        </p:nvGrpSpPr>
        <p:grpSpPr>
          <a:xfrm>
            <a:off x="5201671" y="2426942"/>
            <a:ext cx="1788660" cy="2794412"/>
            <a:chOff x="3901165" y="1799301"/>
            <a:chExt cx="1341670" cy="2095809"/>
          </a:xfrm>
        </p:grpSpPr>
        <p:cxnSp>
          <p:nvCxnSpPr>
            <p:cNvPr id="24" name="Straight Connector 23"/>
            <p:cNvCxnSpPr/>
            <p:nvPr/>
          </p:nvCxnSpPr>
          <p:spPr>
            <a:xfrm>
              <a:off x="4572000" y="2491385"/>
              <a:ext cx="0" cy="1238728"/>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499729" y="3750568"/>
              <a:ext cx="144542" cy="144542"/>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3" name="Oval 12"/>
            <p:cNvSpPr/>
            <p:nvPr/>
          </p:nvSpPr>
          <p:spPr>
            <a:xfrm>
              <a:off x="3901165" y="1799301"/>
              <a:ext cx="1341670" cy="13416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59" name="TextBox 58"/>
            <p:cNvSpPr txBox="1"/>
            <p:nvPr/>
          </p:nvSpPr>
          <p:spPr>
            <a:xfrm>
              <a:off x="4363381" y="2121867"/>
              <a:ext cx="417237" cy="242374"/>
            </a:xfrm>
            <a:prstGeom prst="rect">
              <a:avLst/>
            </a:prstGeom>
            <a:noFill/>
          </p:spPr>
          <p:txBody>
            <a:bodyPr wrap="none" lIns="0" tIns="0" rIns="0" bIns="0" rtlCol="0">
              <a:spAutoFit/>
            </a:bodyPr>
            <a:lstStyle/>
            <a:p>
              <a:pPr algn="ctr"/>
              <a:r>
                <a:rPr lang="en-US" sz="2100" dirty="0">
                  <a:solidFill>
                    <a:schemeClr val="bg1"/>
                  </a:solidFill>
                  <a:latin typeface="+mn-ea"/>
                </a:rPr>
                <a:t>50%</a:t>
              </a:r>
            </a:p>
          </p:txBody>
        </p:sp>
        <p:sp>
          <p:nvSpPr>
            <p:cNvPr id="62" name="Rectangle 61"/>
            <p:cNvSpPr/>
            <p:nvPr/>
          </p:nvSpPr>
          <p:spPr>
            <a:xfrm>
              <a:off x="4515642" y="2398929"/>
              <a:ext cx="138566" cy="438581"/>
            </a:xfrm>
            <a:prstGeom prst="rect">
              <a:avLst/>
            </a:prstGeom>
          </p:spPr>
          <p:txBody>
            <a:bodyPr wrap="none">
              <a:spAutoFit/>
            </a:bodyPr>
            <a:lstStyle/>
            <a:p>
              <a:pPr algn="ctr"/>
              <a:endParaRPr lang="en-US" sz="3200" dirty="0">
                <a:solidFill>
                  <a:schemeClr val="bg1"/>
                </a:solidFill>
                <a:latin typeface="+mn-ea"/>
              </a:endParaRPr>
            </a:p>
          </p:txBody>
        </p:sp>
      </p:grpSp>
      <p:grpSp>
        <p:nvGrpSpPr>
          <p:cNvPr id="71" name="Group 70"/>
          <p:cNvGrpSpPr/>
          <p:nvPr/>
        </p:nvGrpSpPr>
        <p:grpSpPr>
          <a:xfrm>
            <a:off x="7195827" y="2591567"/>
            <a:ext cx="1459454" cy="2238389"/>
            <a:chOff x="5396977" y="1922769"/>
            <a:chExt cx="1094733" cy="1678792"/>
          </a:xfrm>
        </p:grpSpPr>
        <p:cxnSp>
          <p:nvCxnSpPr>
            <p:cNvPr id="39" name="Straight Connector 38"/>
            <p:cNvCxnSpPr/>
            <p:nvPr/>
          </p:nvCxnSpPr>
          <p:spPr>
            <a:xfrm>
              <a:off x="5954568" y="2461241"/>
              <a:ext cx="0" cy="1065907"/>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5882297" y="3457019"/>
              <a:ext cx="144542" cy="144542"/>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7" name="Oval 16"/>
            <p:cNvSpPr/>
            <p:nvPr/>
          </p:nvSpPr>
          <p:spPr>
            <a:xfrm>
              <a:off x="5396977" y="1922769"/>
              <a:ext cx="1094733" cy="10947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60" name="TextBox 59"/>
            <p:cNvSpPr txBox="1"/>
            <p:nvPr/>
          </p:nvSpPr>
          <p:spPr>
            <a:xfrm>
              <a:off x="5745949" y="2186880"/>
              <a:ext cx="417237" cy="242374"/>
            </a:xfrm>
            <a:prstGeom prst="rect">
              <a:avLst/>
            </a:prstGeom>
            <a:noFill/>
          </p:spPr>
          <p:txBody>
            <a:bodyPr wrap="none" lIns="0" tIns="0" rIns="0" bIns="0" rtlCol="0">
              <a:spAutoFit/>
            </a:bodyPr>
            <a:lstStyle/>
            <a:p>
              <a:pPr algn="ctr"/>
              <a:r>
                <a:rPr lang="en-US" sz="2100" dirty="0">
                  <a:solidFill>
                    <a:schemeClr val="bg1"/>
                  </a:solidFill>
                  <a:latin typeface="+mn-ea"/>
                </a:rPr>
                <a:t>40%</a:t>
              </a:r>
            </a:p>
          </p:txBody>
        </p:sp>
        <p:sp>
          <p:nvSpPr>
            <p:cNvPr id="63" name="Rectangle 62"/>
            <p:cNvSpPr/>
            <p:nvPr/>
          </p:nvSpPr>
          <p:spPr>
            <a:xfrm>
              <a:off x="5885284" y="2402068"/>
              <a:ext cx="138566" cy="276999"/>
            </a:xfrm>
            <a:prstGeom prst="rect">
              <a:avLst/>
            </a:prstGeom>
          </p:spPr>
          <p:txBody>
            <a:bodyPr wrap="none">
              <a:spAutoFit/>
            </a:bodyPr>
            <a:lstStyle/>
            <a:p>
              <a:pPr algn="ctr"/>
              <a:endParaRPr lang="en-US" dirty="0">
                <a:solidFill>
                  <a:schemeClr val="bg1"/>
                </a:solidFill>
                <a:latin typeface="+mn-ea"/>
              </a:endParaRPr>
            </a:p>
          </p:txBody>
        </p:sp>
      </p:grpSp>
      <p:grpSp>
        <p:nvGrpSpPr>
          <p:cNvPr id="72" name="Group 71"/>
          <p:cNvGrpSpPr/>
          <p:nvPr/>
        </p:nvGrpSpPr>
        <p:grpSpPr>
          <a:xfrm>
            <a:off x="8860777" y="1865824"/>
            <a:ext cx="1113828" cy="2012549"/>
            <a:chOff x="6645852" y="1378462"/>
            <a:chExt cx="835480" cy="1509412"/>
          </a:xfrm>
        </p:grpSpPr>
        <p:cxnSp>
          <p:nvCxnSpPr>
            <p:cNvPr id="47" name="Straight Connector 46"/>
            <p:cNvCxnSpPr/>
            <p:nvPr/>
          </p:nvCxnSpPr>
          <p:spPr>
            <a:xfrm>
              <a:off x="7049101" y="1519442"/>
              <a:ext cx="0" cy="941799"/>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6976830" y="1378462"/>
              <a:ext cx="144542" cy="144542"/>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20" name="Oval 19"/>
            <p:cNvSpPr/>
            <p:nvPr/>
          </p:nvSpPr>
          <p:spPr>
            <a:xfrm>
              <a:off x="6645852" y="2052396"/>
              <a:ext cx="835480" cy="8354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latin typeface="+mn-ea"/>
              </a:endParaRPr>
            </a:p>
          </p:txBody>
        </p:sp>
        <p:sp>
          <p:nvSpPr>
            <p:cNvPr id="61" name="TextBox 60"/>
            <p:cNvSpPr txBox="1"/>
            <p:nvPr/>
          </p:nvSpPr>
          <p:spPr>
            <a:xfrm>
              <a:off x="6863342" y="2202296"/>
              <a:ext cx="417237" cy="242374"/>
            </a:xfrm>
            <a:prstGeom prst="rect">
              <a:avLst/>
            </a:prstGeom>
            <a:noFill/>
          </p:spPr>
          <p:txBody>
            <a:bodyPr wrap="none" lIns="0" tIns="0" rIns="0" bIns="0" rtlCol="0">
              <a:spAutoFit/>
            </a:bodyPr>
            <a:lstStyle/>
            <a:p>
              <a:pPr algn="ctr"/>
              <a:r>
                <a:rPr lang="en-US" sz="2100" dirty="0">
                  <a:solidFill>
                    <a:schemeClr val="bg1"/>
                  </a:solidFill>
                  <a:latin typeface="+mn-ea"/>
                </a:rPr>
                <a:t>30%</a:t>
              </a:r>
            </a:p>
          </p:txBody>
        </p:sp>
        <p:sp>
          <p:nvSpPr>
            <p:cNvPr id="64" name="Rectangle 63"/>
            <p:cNvSpPr/>
            <p:nvPr/>
          </p:nvSpPr>
          <p:spPr>
            <a:xfrm>
              <a:off x="6995057" y="2435049"/>
              <a:ext cx="138566" cy="311624"/>
            </a:xfrm>
            <a:prstGeom prst="rect">
              <a:avLst/>
            </a:prstGeom>
          </p:spPr>
          <p:txBody>
            <a:bodyPr wrap="none">
              <a:spAutoFit/>
            </a:bodyPr>
            <a:lstStyle/>
            <a:p>
              <a:pPr algn="ctr"/>
              <a:endParaRPr lang="en-US" sz="2100" dirty="0">
                <a:solidFill>
                  <a:schemeClr val="bg1"/>
                </a:solidFill>
                <a:latin typeface="+mn-ea"/>
              </a:endParaRPr>
            </a:p>
          </p:txBody>
        </p:sp>
      </p:grpSp>
      <p:grpSp>
        <p:nvGrpSpPr>
          <p:cNvPr id="68" name="Group 67"/>
          <p:cNvGrpSpPr/>
          <p:nvPr/>
        </p:nvGrpSpPr>
        <p:grpSpPr>
          <a:xfrm>
            <a:off x="2217396" y="1865824"/>
            <a:ext cx="1113828" cy="2012549"/>
            <a:chOff x="1662668" y="1378462"/>
            <a:chExt cx="835480" cy="1509412"/>
          </a:xfrm>
        </p:grpSpPr>
        <p:cxnSp>
          <p:nvCxnSpPr>
            <p:cNvPr id="41" name="Straight Connector 40"/>
            <p:cNvCxnSpPr/>
            <p:nvPr/>
          </p:nvCxnSpPr>
          <p:spPr>
            <a:xfrm>
              <a:off x="2080408" y="1519442"/>
              <a:ext cx="0" cy="941799"/>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2008137" y="1378462"/>
              <a:ext cx="144542" cy="144542"/>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5" name="Oval 4"/>
            <p:cNvSpPr/>
            <p:nvPr/>
          </p:nvSpPr>
          <p:spPr>
            <a:xfrm>
              <a:off x="1662668" y="2052396"/>
              <a:ext cx="835480" cy="83547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latin typeface="+mn-ea"/>
              </a:endParaRPr>
            </a:p>
          </p:txBody>
        </p:sp>
        <p:sp>
          <p:nvSpPr>
            <p:cNvPr id="57" name="TextBox 56"/>
            <p:cNvSpPr txBox="1"/>
            <p:nvPr/>
          </p:nvSpPr>
          <p:spPr>
            <a:xfrm>
              <a:off x="1870456" y="2235633"/>
              <a:ext cx="417237" cy="242374"/>
            </a:xfrm>
            <a:prstGeom prst="rect">
              <a:avLst/>
            </a:prstGeom>
            <a:noFill/>
          </p:spPr>
          <p:txBody>
            <a:bodyPr wrap="none" lIns="0" tIns="0" rIns="0" bIns="0" rtlCol="0">
              <a:spAutoFit/>
            </a:bodyPr>
            <a:lstStyle/>
            <a:p>
              <a:pPr algn="ctr"/>
              <a:r>
                <a:rPr lang="en-US" sz="2100" dirty="0">
                  <a:solidFill>
                    <a:schemeClr val="bg1"/>
                  </a:solidFill>
                  <a:latin typeface="+mn-ea"/>
                </a:rPr>
                <a:t>30%</a:t>
              </a:r>
            </a:p>
          </p:txBody>
        </p:sp>
        <p:sp>
          <p:nvSpPr>
            <p:cNvPr id="65" name="Rectangle 64"/>
            <p:cNvSpPr/>
            <p:nvPr/>
          </p:nvSpPr>
          <p:spPr>
            <a:xfrm>
              <a:off x="2011125" y="2403691"/>
              <a:ext cx="138566" cy="311624"/>
            </a:xfrm>
            <a:prstGeom prst="rect">
              <a:avLst/>
            </a:prstGeom>
          </p:spPr>
          <p:txBody>
            <a:bodyPr wrap="none">
              <a:spAutoFit/>
            </a:bodyPr>
            <a:lstStyle/>
            <a:p>
              <a:pPr algn="ctr"/>
              <a:endParaRPr lang="en-US" sz="2100" dirty="0">
                <a:solidFill>
                  <a:schemeClr val="bg1">
                    <a:lumMod val="95000"/>
                  </a:schemeClr>
                </a:solidFill>
                <a:latin typeface="+mn-ea"/>
              </a:endParaRPr>
            </a:p>
          </p:txBody>
        </p:sp>
      </p:grpSp>
      <p:grpSp>
        <p:nvGrpSpPr>
          <p:cNvPr id="69" name="Group 68"/>
          <p:cNvGrpSpPr/>
          <p:nvPr/>
        </p:nvGrpSpPr>
        <p:grpSpPr>
          <a:xfrm>
            <a:off x="3536721" y="2591567"/>
            <a:ext cx="1459454" cy="2238389"/>
            <a:chOff x="2652290" y="1922769"/>
            <a:chExt cx="1094733" cy="1678792"/>
          </a:xfrm>
        </p:grpSpPr>
        <p:cxnSp>
          <p:nvCxnSpPr>
            <p:cNvPr id="32" name="Straight Connector 31"/>
            <p:cNvCxnSpPr/>
            <p:nvPr/>
          </p:nvCxnSpPr>
          <p:spPr>
            <a:xfrm>
              <a:off x="3199656" y="2461241"/>
              <a:ext cx="0" cy="1065907"/>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127385" y="3457019"/>
              <a:ext cx="144542" cy="144542"/>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9" name="Oval 8"/>
            <p:cNvSpPr/>
            <p:nvPr/>
          </p:nvSpPr>
          <p:spPr>
            <a:xfrm>
              <a:off x="2652290" y="1922769"/>
              <a:ext cx="1094733" cy="109473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58" name="TextBox 57"/>
            <p:cNvSpPr txBox="1"/>
            <p:nvPr/>
          </p:nvSpPr>
          <p:spPr>
            <a:xfrm>
              <a:off x="2991038" y="2183741"/>
              <a:ext cx="417237" cy="242374"/>
            </a:xfrm>
            <a:prstGeom prst="rect">
              <a:avLst/>
            </a:prstGeom>
            <a:noFill/>
          </p:spPr>
          <p:txBody>
            <a:bodyPr wrap="none" lIns="0" tIns="0" rIns="0" bIns="0" rtlCol="0">
              <a:spAutoFit/>
            </a:bodyPr>
            <a:lstStyle/>
            <a:p>
              <a:pPr algn="ctr"/>
              <a:r>
                <a:rPr lang="en-US" sz="2100" dirty="0">
                  <a:solidFill>
                    <a:schemeClr val="bg1"/>
                  </a:solidFill>
                  <a:latin typeface="+mn-ea"/>
                </a:rPr>
                <a:t>40%</a:t>
              </a:r>
            </a:p>
          </p:txBody>
        </p:sp>
        <p:sp>
          <p:nvSpPr>
            <p:cNvPr id="66" name="Rectangle 65"/>
            <p:cNvSpPr/>
            <p:nvPr/>
          </p:nvSpPr>
          <p:spPr>
            <a:xfrm>
              <a:off x="3130372" y="2398929"/>
              <a:ext cx="138566" cy="438581"/>
            </a:xfrm>
            <a:prstGeom prst="rect">
              <a:avLst/>
            </a:prstGeom>
          </p:spPr>
          <p:txBody>
            <a:bodyPr wrap="none">
              <a:spAutoFit/>
            </a:bodyPr>
            <a:lstStyle/>
            <a:p>
              <a:pPr algn="ctr"/>
              <a:endParaRPr lang="en-US" sz="3200" dirty="0">
                <a:solidFill>
                  <a:schemeClr val="bg1">
                    <a:lumMod val="95000"/>
                  </a:schemeClr>
                </a:solidFill>
                <a:latin typeface="+mn-ea"/>
              </a:endParaRPr>
            </a:p>
          </p:txBody>
        </p:sp>
      </p:grpSp>
      <p:sp>
        <p:nvSpPr>
          <p:cNvPr id="53" name="Freeform 143"/>
          <p:cNvSpPr>
            <a:spLocks noEditPoints="1"/>
          </p:cNvSpPr>
          <p:nvPr/>
        </p:nvSpPr>
        <p:spPr bwMode="auto">
          <a:xfrm>
            <a:off x="2575184" y="3314071"/>
            <a:ext cx="406232" cy="374211"/>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54" name="Freeform 92"/>
          <p:cNvSpPr>
            <a:spLocks noEditPoints="1"/>
          </p:cNvSpPr>
          <p:nvPr/>
        </p:nvSpPr>
        <p:spPr bwMode="auto">
          <a:xfrm>
            <a:off x="4073283" y="3341013"/>
            <a:ext cx="383070" cy="390248"/>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55" name="组合 54"/>
          <p:cNvGrpSpPr/>
          <p:nvPr/>
        </p:nvGrpSpPr>
        <p:grpSpPr>
          <a:xfrm>
            <a:off x="5818633" y="3277774"/>
            <a:ext cx="581996" cy="544612"/>
            <a:chOff x="6661150" y="233363"/>
            <a:chExt cx="320675" cy="300038"/>
          </a:xfrm>
          <a:solidFill>
            <a:schemeClr val="bg1"/>
          </a:solidFill>
        </p:grpSpPr>
        <p:sp>
          <p:nvSpPr>
            <p:cNvPr id="56"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73"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74"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75"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76" name="Freeform 140"/>
          <p:cNvSpPr>
            <a:spLocks noEditPoints="1"/>
          </p:cNvSpPr>
          <p:nvPr/>
        </p:nvSpPr>
        <p:spPr bwMode="auto">
          <a:xfrm>
            <a:off x="7724629" y="3337013"/>
            <a:ext cx="399431" cy="399483"/>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77" name="组合 76"/>
          <p:cNvGrpSpPr/>
          <p:nvPr/>
        </p:nvGrpSpPr>
        <p:grpSpPr>
          <a:xfrm>
            <a:off x="9241300" y="3357993"/>
            <a:ext cx="352781" cy="343917"/>
            <a:chOff x="8175625" y="987426"/>
            <a:chExt cx="314325" cy="306388"/>
          </a:xfrm>
          <a:solidFill>
            <a:schemeClr val="bg1"/>
          </a:solidFill>
        </p:grpSpPr>
        <p:sp>
          <p:nvSpPr>
            <p:cNvPr id="78" name="Freeform 104"/>
            <p:cNvSpPr/>
            <p:nvPr/>
          </p:nvSpPr>
          <p:spPr bwMode="auto">
            <a:xfrm>
              <a:off x="8258175" y="1144588"/>
              <a:ext cx="42863" cy="98425"/>
            </a:xfrm>
            <a:custGeom>
              <a:avLst/>
              <a:gdLst>
                <a:gd name="T0" fmla="*/ 11 w 19"/>
                <a:gd name="T1" fmla="*/ 43 h 43"/>
                <a:gd name="T2" fmla="*/ 19 w 19"/>
                <a:gd name="T3" fmla="*/ 43 h 43"/>
                <a:gd name="T4" fmla="*/ 19 w 19"/>
                <a:gd name="T5" fmla="*/ 0 h 43"/>
                <a:gd name="T6" fmla="*/ 12 w 19"/>
                <a:gd name="T7" fmla="*/ 0 h 43"/>
                <a:gd name="T8" fmla="*/ 11 w 19"/>
                <a:gd name="T9" fmla="*/ 4 h 43"/>
                <a:gd name="T10" fmla="*/ 8 w 19"/>
                <a:gd name="T11" fmla="*/ 7 h 43"/>
                <a:gd name="T12" fmla="*/ 4 w 19"/>
                <a:gd name="T13" fmla="*/ 8 h 43"/>
                <a:gd name="T14" fmla="*/ 0 w 19"/>
                <a:gd name="T15" fmla="*/ 9 h 43"/>
                <a:gd name="T16" fmla="*/ 0 w 19"/>
                <a:gd name="T17" fmla="*/ 15 h 43"/>
                <a:gd name="T18" fmla="*/ 11 w 19"/>
                <a:gd name="T19" fmla="*/ 15 h 43"/>
                <a:gd name="T20" fmla="*/ 11 w 1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3">
                  <a:moveTo>
                    <a:pt x="11" y="43"/>
                  </a:moveTo>
                  <a:cubicBezTo>
                    <a:pt x="19" y="43"/>
                    <a:pt x="19" y="43"/>
                    <a:pt x="19" y="43"/>
                  </a:cubicBezTo>
                  <a:cubicBezTo>
                    <a:pt x="19" y="0"/>
                    <a:pt x="19" y="0"/>
                    <a:pt x="19" y="0"/>
                  </a:cubicBezTo>
                  <a:cubicBezTo>
                    <a:pt x="12" y="0"/>
                    <a:pt x="12" y="0"/>
                    <a:pt x="12" y="0"/>
                  </a:cubicBezTo>
                  <a:cubicBezTo>
                    <a:pt x="12" y="2"/>
                    <a:pt x="12" y="3"/>
                    <a:pt x="11" y="4"/>
                  </a:cubicBezTo>
                  <a:cubicBezTo>
                    <a:pt x="10" y="5"/>
                    <a:pt x="9" y="6"/>
                    <a:pt x="8" y="7"/>
                  </a:cubicBezTo>
                  <a:cubicBezTo>
                    <a:pt x="7" y="8"/>
                    <a:pt x="6" y="8"/>
                    <a:pt x="4" y="8"/>
                  </a:cubicBezTo>
                  <a:cubicBezTo>
                    <a:pt x="3" y="9"/>
                    <a:pt x="1" y="9"/>
                    <a:pt x="0" y="9"/>
                  </a:cubicBezTo>
                  <a:cubicBezTo>
                    <a:pt x="0" y="15"/>
                    <a:pt x="0" y="15"/>
                    <a:pt x="0" y="15"/>
                  </a:cubicBezTo>
                  <a:cubicBezTo>
                    <a:pt x="11" y="15"/>
                    <a:pt x="11" y="15"/>
                    <a:pt x="11" y="15"/>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79" name="Freeform 105"/>
            <p:cNvSpPr/>
            <p:nvPr/>
          </p:nvSpPr>
          <p:spPr bwMode="auto">
            <a:xfrm>
              <a:off x="8324850" y="1144588"/>
              <a:ext cx="71438" cy="98425"/>
            </a:xfrm>
            <a:custGeom>
              <a:avLst/>
              <a:gdLst>
                <a:gd name="T0" fmla="*/ 21 w 31"/>
                <a:gd name="T1" fmla="*/ 34 h 43"/>
                <a:gd name="T2" fmla="*/ 18 w 31"/>
                <a:gd name="T3" fmla="*/ 36 h 43"/>
                <a:gd name="T4" fmla="*/ 15 w 31"/>
                <a:gd name="T5" fmla="*/ 36 h 43"/>
                <a:gd name="T6" fmla="*/ 11 w 31"/>
                <a:gd name="T7" fmla="*/ 35 h 43"/>
                <a:gd name="T8" fmla="*/ 8 w 31"/>
                <a:gd name="T9" fmla="*/ 30 h 43"/>
                <a:gd name="T10" fmla="*/ 0 w 31"/>
                <a:gd name="T11" fmla="*/ 30 h 43"/>
                <a:gd name="T12" fmla="*/ 1 w 31"/>
                <a:gd name="T13" fmla="*/ 36 h 43"/>
                <a:gd name="T14" fmla="*/ 5 w 31"/>
                <a:gd name="T15" fmla="*/ 40 h 43"/>
                <a:gd name="T16" fmla="*/ 10 w 31"/>
                <a:gd name="T17" fmla="*/ 43 h 43"/>
                <a:gd name="T18" fmla="*/ 15 w 31"/>
                <a:gd name="T19" fmla="*/ 43 h 43"/>
                <a:gd name="T20" fmla="*/ 22 w 31"/>
                <a:gd name="T21" fmla="*/ 42 h 43"/>
                <a:gd name="T22" fmla="*/ 27 w 31"/>
                <a:gd name="T23" fmla="*/ 39 h 43"/>
                <a:gd name="T24" fmla="*/ 30 w 31"/>
                <a:gd name="T25" fmla="*/ 34 h 43"/>
                <a:gd name="T26" fmla="*/ 31 w 31"/>
                <a:gd name="T27" fmla="*/ 28 h 43"/>
                <a:gd name="T28" fmla="*/ 30 w 31"/>
                <a:gd name="T29" fmla="*/ 23 h 43"/>
                <a:gd name="T30" fmla="*/ 28 w 31"/>
                <a:gd name="T31" fmla="*/ 18 h 43"/>
                <a:gd name="T32" fmla="*/ 24 w 31"/>
                <a:gd name="T33" fmla="*/ 15 h 43"/>
                <a:gd name="T34" fmla="*/ 18 w 31"/>
                <a:gd name="T35" fmla="*/ 14 h 43"/>
                <a:gd name="T36" fmla="*/ 14 w 31"/>
                <a:gd name="T37" fmla="*/ 14 h 43"/>
                <a:gd name="T38" fmla="*/ 10 w 31"/>
                <a:gd name="T39" fmla="*/ 17 h 43"/>
                <a:gd name="T40" fmla="*/ 10 w 31"/>
                <a:gd name="T41" fmla="*/ 17 h 43"/>
                <a:gd name="T42" fmla="*/ 11 w 31"/>
                <a:gd name="T43" fmla="*/ 7 h 43"/>
                <a:gd name="T44" fmla="*/ 29 w 31"/>
                <a:gd name="T45" fmla="*/ 7 h 43"/>
                <a:gd name="T46" fmla="*/ 29 w 31"/>
                <a:gd name="T47" fmla="*/ 0 h 43"/>
                <a:gd name="T48" fmla="*/ 5 w 31"/>
                <a:gd name="T49" fmla="*/ 0 h 43"/>
                <a:gd name="T50" fmla="*/ 1 w 31"/>
                <a:gd name="T51" fmla="*/ 24 h 43"/>
                <a:gd name="T52" fmla="*/ 9 w 31"/>
                <a:gd name="T53" fmla="*/ 24 h 43"/>
                <a:gd name="T54" fmla="*/ 12 w 31"/>
                <a:gd name="T55" fmla="*/ 21 h 43"/>
                <a:gd name="T56" fmla="*/ 15 w 31"/>
                <a:gd name="T57" fmla="*/ 20 h 43"/>
                <a:gd name="T58" fmla="*/ 18 w 31"/>
                <a:gd name="T59" fmla="*/ 21 h 43"/>
                <a:gd name="T60" fmla="*/ 21 w 31"/>
                <a:gd name="T61" fmla="*/ 23 h 43"/>
                <a:gd name="T62" fmla="*/ 22 w 31"/>
                <a:gd name="T63" fmla="*/ 25 h 43"/>
                <a:gd name="T64" fmla="*/ 23 w 31"/>
                <a:gd name="T65" fmla="*/ 28 h 43"/>
                <a:gd name="T66" fmla="*/ 22 w 31"/>
                <a:gd name="T67" fmla="*/ 31 h 43"/>
                <a:gd name="T68" fmla="*/ 21 w 31"/>
                <a:gd name="T6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43">
                  <a:moveTo>
                    <a:pt x="21" y="34"/>
                  </a:moveTo>
                  <a:cubicBezTo>
                    <a:pt x="20" y="35"/>
                    <a:pt x="19" y="35"/>
                    <a:pt x="18" y="36"/>
                  </a:cubicBezTo>
                  <a:cubicBezTo>
                    <a:pt x="17" y="36"/>
                    <a:pt x="16" y="36"/>
                    <a:pt x="15" y="36"/>
                  </a:cubicBezTo>
                  <a:cubicBezTo>
                    <a:pt x="13" y="36"/>
                    <a:pt x="12" y="36"/>
                    <a:pt x="11" y="35"/>
                  </a:cubicBezTo>
                  <a:cubicBezTo>
                    <a:pt x="9" y="34"/>
                    <a:pt x="9" y="32"/>
                    <a:pt x="8" y="30"/>
                  </a:cubicBezTo>
                  <a:cubicBezTo>
                    <a:pt x="0" y="30"/>
                    <a:pt x="0" y="30"/>
                    <a:pt x="0" y="30"/>
                  </a:cubicBezTo>
                  <a:cubicBezTo>
                    <a:pt x="0" y="32"/>
                    <a:pt x="0" y="34"/>
                    <a:pt x="1" y="36"/>
                  </a:cubicBezTo>
                  <a:cubicBezTo>
                    <a:pt x="2" y="38"/>
                    <a:pt x="3" y="39"/>
                    <a:pt x="5" y="40"/>
                  </a:cubicBezTo>
                  <a:cubicBezTo>
                    <a:pt x="6" y="41"/>
                    <a:pt x="8" y="42"/>
                    <a:pt x="10" y="43"/>
                  </a:cubicBezTo>
                  <a:cubicBezTo>
                    <a:pt x="11" y="43"/>
                    <a:pt x="13" y="43"/>
                    <a:pt x="15" y="43"/>
                  </a:cubicBezTo>
                  <a:cubicBezTo>
                    <a:pt x="18" y="43"/>
                    <a:pt x="20" y="43"/>
                    <a:pt x="22" y="42"/>
                  </a:cubicBezTo>
                  <a:cubicBezTo>
                    <a:pt x="23" y="42"/>
                    <a:pt x="25" y="41"/>
                    <a:pt x="27" y="39"/>
                  </a:cubicBezTo>
                  <a:cubicBezTo>
                    <a:pt x="28" y="38"/>
                    <a:pt x="29" y="36"/>
                    <a:pt x="30" y="34"/>
                  </a:cubicBezTo>
                  <a:cubicBezTo>
                    <a:pt x="31" y="32"/>
                    <a:pt x="31" y="30"/>
                    <a:pt x="31" y="28"/>
                  </a:cubicBezTo>
                  <a:cubicBezTo>
                    <a:pt x="31" y="26"/>
                    <a:pt x="31" y="24"/>
                    <a:pt x="30" y="23"/>
                  </a:cubicBezTo>
                  <a:cubicBezTo>
                    <a:pt x="30" y="21"/>
                    <a:pt x="29" y="19"/>
                    <a:pt x="28" y="18"/>
                  </a:cubicBezTo>
                  <a:cubicBezTo>
                    <a:pt x="27" y="17"/>
                    <a:pt x="25" y="16"/>
                    <a:pt x="24" y="15"/>
                  </a:cubicBezTo>
                  <a:cubicBezTo>
                    <a:pt x="22" y="14"/>
                    <a:pt x="20" y="14"/>
                    <a:pt x="18" y="14"/>
                  </a:cubicBezTo>
                  <a:cubicBezTo>
                    <a:pt x="16" y="14"/>
                    <a:pt x="15" y="14"/>
                    <a:pt x="14" y="14"/>
                  </a:cubicBezTo>
                  <a:cubicBezTo>
                    <a:pt x="12" y="15"/>
                    <a:pt x="11" y="16"/>
                    <a:pt x="10" y="17"/>
                  </a:cubicBezTo>
                  <a:cubicBezTo>
                    <a:pt x="10" y="17"/>
                    <a:pt x="10" y="17"/>
                    <a:pt x="10" y="17"/>
                  </a:cubicBezTo>
                  <a:cubicBezTo>
                    <a:pt x="11" y="7"/>
                    <a:pt x="11" y="7"/>
                    <a:pt x="11" y="7"/>
                  </a:cubicBezTo>
                  <a:cubicBezTo>
                    <a:pt x="29" y="7"/>
                    <a:pt x="29" y="7"/>
                    <a:pt x="29" y="7"/>
                  </a:cubicBezTo>
                  <a:cubicBezTo>
                    <a:pt x="29" y="0"/>
                    <a:pt x="29" y="0"/>
                    <a:pt x="29" y="0"/>
                  </a:cubicBezTo>
                  <a:cubicBezTo>
                    <a:pt x="5" y="0"/>
                    <a:pt x="5" y="0"/>
                    <a:pt x="5" y="0"/>
                  </a:cubicBezTo>
                  <a:cubicBezTo>
                    <a:pt x="1" y="24"/>
                    <a:pt x="1" y="24"/>
                    <a:pt x="1" y="24"/>
                  </a:cubicBezTo>
                  <a:cubicBezTo>
                    <a:pt x="9" y="24"/>
                    <a:pt x="9" y="24"/>
                    <a:pt x="9" y="24"/>
                  </a:cubicBezTo>
                  <a:cubicBezTo>
                    <a:pt x="10" y="22"/>
                    <a:pt x="11" y="22"/>
                    <a:pt x="12" y="21"/>
                  </a:cubicBezTo>
                  <a:cubicBezTo>
                    <a:pt x="13" y="21"/>
                    <a:pt x="14" y="20"/>
                    <a:pt x="15" y="20"/>
                  </a:cubicBezTo>
                  <a:cubicBezTo>
                    <a:pt x="16" y="20"/>
                    <a:pt x="18" y="20"/>
                    <a:pt x="18" y="21"/>
                  </a:cubicBezTo>
                  <a:cubicBezTo>
                    <a:pt x="19" y="21"/>
                    <a:pt x="20" y="22"/>
                    <a:pt x="21" y="23"/>
                  </a:cubicBezTo>
                  <a:cubicBezTo>
                    <a:pt x="21" y="23"/>
                    <a:pt x="22" y="24"/>
                    <a:pt x="22" y="25"/>
                  </a:cubicBezTo>
                  <a:cubicBezTo>
                    <a:pt x="23" y="26"/>
                    <a:pt x="23" y="27"/>
                    <a:pt x="23" y="28"/>
                  </a:cubicBezTo>
                  <a:cubicBezTo>
                    <a:pt x="23" y="29"/>
                    <a:pt x="22" y="30"/>
                    <a:pt x="22" y="31"/>
                  </a:cubicBezTo>
                  <a:cubicBezTo>
                    <a:pt x="22" y="32"/>
                    <a:pt x="21" y="33"/>
                    <a:pt x="2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80" name="Freeform 106"/>
            <p:cNvSpPr/>
            <p:nvPr/>
          </p:nvSpPr>
          <p:spPr bwMode="auto">
            <a:xfrm>
              <a:off x="8232775"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81" name="Freeform 107"/>
            <p:cNvSpPr/>
            <p:nvPr/>
          </p:nvSpPr>
          <p:spPr bwMode="auto">
            <a:xfrm>
              <a:off x="8396288"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82" name="Freeform 108"/>
            <p:cNvSpPr>
              <a:spLocks noEditPoints="1"/>
            </p:cNvSpPr>
            <p:nvPr/>
          </p:nvSpPr>
          <p:spPr bwMode="auto">
            <a:xfrm>
              <a:off x="8175625" y="1012826"/>
              <a:ext cx="314325" cy="280988"/>
            </a:xfrm>
            <a:custGeom>
              <a:avLst/>
              <a:gdLst>
                <a:gd name="T0" fmla="*/ 121 w 137"/>
                <a:gd name="T1" fmla="*/ 0 h 122"/>
                <a:gd name="T2" fmla="*/ 117 w 137"/>
                <a:gd name="T3" fmla="*/ 0 h 122"/>
                <a:gd name="T4" fmla="*/ 117 w 137"/>
                <a:gd name="T5" fmla="*/ 14 h 122"/>
                <a:gd name="T6" fmla="*/ 109 w 137"/>
                <a:gd name="T7" fmla="*/ 23 h 122"/>
                <a:gd name="T8" fmla="*/ 99 w 137"/>
                <a:gd name="T9" fmla="*/ 23 h 122"/>
                <a:gd name="T10" fmla="*/ 90 w 137"/>
                <a:gd name="T11" fmla="*/ 14 h 122"/>
                <a:gd name="T12" fmla="*/ 90 w 137"/>
                <a:gd name="T13" fmla="*/ 0 h 122"/>
                <a:gd name="T14" fmla="*/ 46 w 137"/>
                <a:gd name="T15" fmla="*/ 0 h 122"/>
                <a:gd name="T16" fmla="*/ 46 w 137"/>
                <a:gd name="T17" fmla="*/ 14 h 122"/>
                <a:gd name="T18" fmla="*/ 38 w 137"/>
                <a:gd name="T19" fmla="*/ 23 h 122"/>
                <a:gd name="T20" fmla="*/ 28 w 137"/>
                <a:gd name="T21" fmla="*/ 23 h 122"/>
                <a:gd name="T22" fmla="*/ 20 w 137"/>
                <a:gd name="T23" fmla="*/ 14 h 122"/>
                <a:gd name="T24" fmla="*/ 20 w 137"/>
                <a:gd name="T25" fmla="*/ 0 h 122"/>
                <a:gd name="T26" fmla="*/ 16 w 137"/>
                <a:gd name="T27" fmla="*/ 0 h 122"/>
                <a:gd name="T28" fmla="*/ 0 w 137"/>
                <a:gd name="T29" fmla="*/ 16 h 122"/>
                <a:gd name="T30" fmla="*/ 0 w 137"/>
                <a:gd name="T31" fmla="*/ 46 h 122"/>
                <a:gd name="T32" fmla="*/ 0 w 137"/>
                <a:gd name="T33" fmla="*/ 106 h 122"/>
                <a:gd name="T34" fmla="*/ 16 w 137"/>
                <a:gd name="T35" fmla="*/ 122 h 122"/>
                <a:gd name="T36" fmla="*/ 121 w 137"/>
                <a:gd name="T37" fmla="*/ 122 h 122"/>
                <a:gd name="T38" fmla="*/ 137 w 137"/>
                <a:gd name="T39" fmla="*/ 106 h 122"/>
                <a:gd name="T40" fmla="*/ 137 w 137"/>
                <a:gd name="T41" fmla="*/ 46 h 122"/>
                <a:gd name="T42" fmla="*/ 137 w 137"/>
                <a:gd name="T43" fmla="*/ 16 h 122"/>
                <a:gd name="T44" fmla="*/ 121 w 137"/>
                <a:gd name="T45" fmla="*/ 0 h 122"/>
                <a:gd name="T46" fmla="*/ 127 w 137"/>
                <a:gd name="T47" fmla="*/ 106 h 122"/>
                <a:gd name="T48" fmla="*/ 121 w 137"/>
                <a:gd name="T49" fmla="*/ 112 h 122"/>
                <a:gd name="T50" fmla="*/ 16 w 137"/>
                <a:gd name="T51" fmla="*/ 112 h 122"/>
                <a:gd name="T52" fmla="*/ 10 w 137"/>
                <a:gd name="T53" fmla="*/ 106 h 122"/>
                <a:gd name="T54" fmla="*/ 10 w 137"/>
                <a:gd name="T55" fmla="*/ 46 h 122"/>
                <a:gd name="T56" fmla="*/ 127 w 137"/>
                <a:gd name="T57" fmla="*/ 46 h 122"/>
                <a:gd name="T58" fmla="*/ 127 w 137"/>
                <a:gd name="T5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22">
                  <a:moveTo>
                    <a:pt x="121" y="0"/>
                  </a:moveTo>
                  <a:cubicBezTo>
                    <a:pt x="117" y="0"/>
                    <a:pt x="117" y="0"/>
                    <a:pt x="117" y="0"/>
                  </a:cubicBezTo>
                  <a:cubicBezTo>
                    <a:pt x="117" y="14"/>
                    <a:pt x="117" y="14"/>
                    <a:pt x="117" y="14"/>
                  </a:cubicBezTo>
                  <a:cubicBezTo>
                    <a:pt x="117" y="19"/>
                    <a:pt x="113" y="23"/>
                    <a:pt x="109" y="23"/>
                  </a:cubicBezTo>
                  <a:cubicBezTo>
                    <a:pt x="99" y="23"/>
                    <a:pt x="99" y="23"/>
                    <a:pt x="99" y="23"/>
                  </a:cubicBezTo>
                  <a:cubicBezTo>
                    <a:pt x="94" y="23"/>
                    <a:pt x="90" y="19"/>
                    <a:pt x="90" y="14"/>
                  </a:cubicBezTo>
                  <a:cubicBezTo>
                    <a:pt x="90" y="0"/>
                    <a:pt x="90" y="0"/>
                    <a:pt x="90" y="0"/>
                  </a:cubicBezTo>
                  <a:cubicBezTo>
                    <a:pt x="46" y="0"/>
                    <a:pt x="46" y="0"/>
                    <a:pt x="46" y="0"/>
                  </a:cubicBezTo>
                  <a:cubicBezTo>
                    <a:pt x="46" y="14"/>
                    <a:pt x="46" y="14"/>
                    <a:pt x="46" y="14"/>
                  </a:cubicBezTo>
                  <a:cubicBezTo>
                    <a:pt x="46" y="19"/>
                    <a:pt x="42" y="23"/>
                    <a:pt x="38" y="23"/>
                  </a:cubicBezTo>
                  <a:cubicBezTo>
                    <a:pt x="28" y="23"/>
                    <a:pt x="28" y="23"/>
                    <a:pt x="28" y="23"/>
                  </a:cubicBezTo>
                  <a:cubicBezTo>
                    <a:pt x="23" y="23"/>
                    <a:pt x="20" y="19"/>
                    <a:pt x="20" y="14"/>
                  </a:cubicBezTo>
                  <a:cubicBezTo>
                    <a:pt x="20" y="0"/>
                    <a:pt x="20" y="0"/>
                    <a:pt x="20" y="0"/>
                  </a:cubicBezTo>
                  <a:cubicBezTo>
                    <a:pt x="16" y="0"/>
                    <a:pt x="16" y="0"/>
                    <a:pt x="16" y="0"/>
                  </a:cubicBezTo>
                  <a:cubicBezTo>
                    <a:pt x="7" y="0"/>
                    <a:pt x="0" y="7"/>
                    <a:pt x="0" y="16"/>
                  </a:cubicBezTo>
                  <a:cubicBezTo>
                    <a:pt x="0" y="46"/>
                    <a:pt x="0" y="46"/>
                    <a:pt x="0" y="46"/>
                  </a:cubicBezTo>
                  <a:cubicBezTo>
                    <a:pt x="0" y="106"/>
                    <a:pt x="0" y="106"/>
                    <a:pt x="0" y="106"/>
                  </a:cubicBezTo>
                  <a:cubicBezTo>
                    <a:pt x="0" y="115"/>
                    <a:pt x="7" y="122"/>
                    <a:pt x="16" y="122"/>
                  </a:cubicBezTo>
                  <a:cubicBezTo>
                    <a:pt x="121" y="122"/>
                    <a:pt x="121" y="122"/>
                    <a:pt x="121" y="122"/>
                  </a:cubicBezTo>
                  <a:cubicBezTo>
                    <a:pt x="129" y="122"/>
                    <a:pt x="137" y="115"/>
                    <a:pt x="137" y="106"/>
                  </a:cubicBezTo>
                  <a:cubicBezTo>
                    <a:pt x="137" y="46"/>
                    <a:pt x="137" y="46"/>
                    <a:pt x="137" y="46"/>
                  </a:cubicBezTo>
                  <a:cubicBezTo>
                    <a:pt x="137" y="16"/>
                    <a:pt x="137" y="16"/>
                    <a:pt x="137" y="16"/>
                  </a:cubicBezTo>
                  <a:cubicBezTo>
                    <a:pt x="137" y="7"/>
                    <a:pt x="129" y="0"/>
                    <a:pt x="121" y="0"/>
                  </a:cubicBezTo>
                  <a:close/>
                  <a:moveTo>
                    <a:pt x="127" y="106"/>
                  </a:moveTo>
                  <a:cubicBezTo>
                    <a:pt x="127" y="109"/>
                    <a:pt x="124" y="112"/>
                    <a:pt x="121" y="112"/>
                  </a:cubicBezTo>
                  <a:cubicBezTo>
                    <a:pt x="16" y="112"/>
                    <a:pt x="16" y="112"/>
                    <a:pt x="16" y="112"/>
                  </a:cubicBezTo>
                  <a:cubicBezTo>
                    <a:pt x="13" y="112"/>
                    <a:pt x="10" y="109"/>
                    <a:pt x="10" y="106"/>
                  </a:cubicBezTo>
                  <a:cubicBezTo>
                    <a:pt x="10" y="46"/>
                    <a:pt x="10" y="46"/>
                    <a:pt x="10" y="46"/>
                  </a:cubicBezTo>
                  <a:cubicBezTo>
                    <a:pt x="127" y="46"/>
                    <a:pt x="127" y="46"/>
                    <a:pt x="127" y="46"/>
                  </a:cubicBezTo>
                  <a:lnTo>
                    <a:pt x="127"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Title bar</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strips(upRight)">
                                      <p:cBhvr>
                                        <p:cTn id="7" dur="500"/>
                                        <p:tgtEl>
                                          <p:spTgt spid="67"/>
                                        </p:tgtEl>
                                      </p:cBhvr>
                                    </p:animEffect>
                                  </p:childTnLst>
                                </p:cTn>
                              </p:par>
                            </p:childTnLst>
                          </p:cTn>
                        </p:par>
                        <p:par>
                          <p:cTn id="8" fill="hold">
                            <p:stCondLst>
                              <p:cond delay="500"/>
                            </p:stCondLst>
                            <p:childTnLst>
                              <p:par>
                                <p:cTn id="9" presetID="2" presetClass="entr" presetSubtype="4" accel="50000" decel="50000"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500" fill="hold"/>
                                        <p:tgtEl>
                                          <p:spTgt spid="68"/>
                                        </p:tgtEl>
                                        <p:attrNameLst>
                                          <p:attrName>ppt_x</p:attrName>
                                        </p:attrNameLst>
                                      </p:cBhvr>
                                      <p:tavLst>
                                        <p:tav tm="0">
                                          <p:val>
                                            <p:strVal val="#ppt_x"/>
                                          </p:val>
                                        </p:tav>
                                        <p:tav tm="100000">
                                          <p:val>
                                            <p:strVal val="#ppt_x"/>
                                          </p:val>
                                        </p:tav>
                                      </p:tavLst>
                                    </p:anim>
                                    <p:anim calcmode="lin" valueType="num">
                                      <p:cBhvr additive="base">
                                        <p:cTn id="12" dur="500" fill="hold"/>
                                        <p:tgtEl>
                                          <p:spTgt spid="6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slide(fromLeft)">
                                      <p:cBhvr>
                                        <p:cTn id="16" dur="500"/>
                                        <p:tgtEl>
                                          <p:spTgt spid="44"/>
                                        </p:tgtEl>
                                      </p:cBhvr>
                                    </p:animEffect>
                                  </p:childTnLst>
                                </p:cTn>
                              </p:par>
                            </p:childTnLst>
                          </p:cTn>
                        </p:par>
                        <p:par>
                          <p:cTn id="17" fill="hold">
                            <p:stCondLst>
                              <p:cond delay="1500"/>
                            </p:stCondLst>
                            <p:childTnLst>
                              <p:par>
                                <p:cTn id="18" presetID="2" presetClass="entr" presetSubtype="4" accel="50000" decel="50000" fill="hold" nodeType="afterEffect">
                                  <p:stCondLst>
                                    <p:cond delay="0"/>
                                  </p:stCondLst>
                                  <p:childTnLst>
                                    <p:set>
                                      <p:cBhvr>
                                        <p:cTn id="19" dur="1" fill="hold">
                                          <p:stCondLst>
                                            <p:cond delay="0"/>
                                          </p:stCondLst>
                                        </p:cTn>
                                        <p:tgtEl>
                                          <p:spTgt spid="69"/>
                                        </p:tgtEl>
                                        <p:attrNameLst>
                                          <p:attrName>style.visibility</p:attrName>
                                        </p:attrNameLst>
                                      </p:cBhvr>
                                      <p:to>
                                        <p:strVal val="visible"/>
                                      </p:to>
                                    </p:set>
                                    <p:anim calcmode="lin" valueType="num">
                                      <p:cBhvr additive="base">
                                        <p:cTn id="20" dur="500" fill="hold"/>
                                        <p:tgtEl>
                                          <p:spTgt spid="69"/>
                                        </p:tgtEl>
                                        <p:attrNameLst>
                                          <p:attrName>ppt_x</p:attrName>
                                        </p:attrNameLst>
                                      </p:cBhvr>
                                      <p:tavLst>
                                        <p:tav tm="0">
                                          <p:val>
                                            <p:strVal val="#ppt_x"/>
                                          </p:val>
                                        </p:tav>
                                        <p:tav tm="100000">
                                          <p:val>
                                            <p:strVal val="#ppt_x"/>
                                          </p:val>
                                        </p:tav>
                                      </p:tavLst>
                                    </p:anim>
                                    <p:anim calcmode="lin" valueType="num">
                                      <p:cBhvr additive="base">
                                        <p:cTn id="21" dur="500" fill="hold"/>
                                        <p:tgtEl>
                                          <p:spTgt spid="69"/>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12" presetClass="entr" presetSubtype="2"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slide(fromRight)">
                                      <p:cBhvr>
                                        <p:cTn id="25" dur="500"/>
                                        <p:tgtEl>
                                          <p:spTgt spid="26"/>
                                        </p:tgtEl>
                                      </p:cBhvr>
                                    </p:animEffect>
                                  </p:childTnLst>
                                </p:cTn>
                              </p:par>
                            </p:childTnLst>
                          </p:cTn>
                        </p:par>
                        <p:par>
                          <p:cTn id="26" fill="hold">
                            <p:stCondLst>
                              <p:cond delay="2500"/>
                            </p:stCondLst>
                            <p:childTnLst>
                              <p:par>
                                <p:cTn id="27" presetID="2" presetClass="entr" presetSubtype="4" accel="50000" decel="50000" fill="hold" nodeType="afterEffect">
                                  <p:stCondLst>
                                    <p:cond delay="0"/>
                                  </p:stCondLst>
                                  <p:childTnLst>
                                    <p:set>
                                      <p:cBhvr>
                                        <p:cTn id="28" dur="1" fill="hold">
                                          <p:stCondLst>
                                            <p:cond delay="0"/>
                                          </p:stCondLst>
                                        </p:cTn>
                                        <p:tgtEl>
                                          <p:spTgt spid="70"/>
                                        </p:tgtEl>
                                        <p:attrNameLst>
                                          <p:attrName>style.visibility</p:attrName>
                                        </p:attrNameLst>
                                      </p:cBhvr>
                                      <p:to>
                                        <p:strVal val="visible"/>
                                      </p:to>
                                    </p:set>
                                    <p:anim calcmode="lin" valueType="num">
                                      <p:cBhvr additive="base">
                                        <p:cTn id="29" dur="500" fill="hold"/>
                                        <p:tgtEl>
                                          <p:spTgt spid="70"/>
                                        </p:tgtEl>
                                        <p:attrNameLst>
                                          <p:attrName>ppt_x</p:attrName>
                                        </p:attrNameLst>
                                      </p:cBhvr>
                                      <p:tavLst>
                                        <p:tav tm="0">
                                          <p:val>
                                            <p:strVal val="#ppt_x"/>
                                          </p:val>
                                        </p:tav>
                                        <p:tav tm="100000">
                                          <p:val>
                                            <p:strVal val="#ppt_x"/>
                                          </p:val>
                                        </p:tav>
                                      </p:tavLst>
                                    </p:anim>
                                    <p:anim calcmode="lin" valueType="num">
                                      <p:cBhvr additive="base">
                                        <p:cTn id="30" dur="500" fill="hold"/>
                                        <p:tgtEl>
                                          <p:spTgt spid="70"/>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12" presetClass="entr" presetSubtype="4"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slide(fromBottom)">
                                      <p:cBhvr>
                                        <p:cTn id="34" dur="500"/>
                                        <p:tgtEl>
                                          <p:spTgt spid="34"/>
                                        </p:tgtEl>
                                      </p:cBhvr>
                                    </p:animEffect>
                                  </p:childTnLst>
                                </p:cTn>
                              </p:par>
                            </p:childTnLst>
                          </p:cTn>
                        </p:par>
                        <p:par>
                          <p:cTn id="35" fill="hold">
                            <p:stCondLst>
                              <p:cond delay="3500"/>
                            </p:stCondLst>
                            <p:childTnLst>
                              <p:par>
                                <p:cTn id="36" presetID="2" presetClass="entr" presetSubtype="4" accel="50000" decel="50000"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 calcmode="lin" valueType="num">
                                      <p:cBhvr additive="base">
                                        <p:cTn id="38" dur="500" fill="hold"/>
                                        <p:tgtEl>
                                          <p:spTgt spid="71"/>
                                        </p:tgtEl>
                                        <p:attrNameLst>
                                          <p:attrName>ppt_x</p:attrName>
                                        </p:attrNameLst>
                                      </p:cBhvr>
                                      <p:tavLst>
                                        <p:tav tm="0">
                                          <p:val>
                                            <p:strVal val="#ppt_x"/>
                                          </p:val>
                                        </p:tav>
                                        <p:tav tm="100000">
                                          <p:val>
                                            <p:strVal val="#ppt_x"/>
                                          </p:val>
                                        </p:tav>
                                      </p:tavLst>
                                    </p:anim>
                                    <p:anim calcmode="lin" valueType="num">
                                      <p:cBhvr additive="base">
                                        <p:cTn id="39" dur="500" fill="hold"/>
                                        <p:tgtEl>
                                          <p:spTgt spid="71"/>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12" presetClass="entr" presetSubtype="8"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slide(fromLeft)">
                                      <p:cBhvr>
                                        <p:cTn id="43" dur="500"/>
                                        <p:tgtEl>
                                          <p:spTgt spid="29"/>
                                        </p:tgtEl>
                                      </p:cBhvr>
                                    </p:animEffect>
                                  </p:childTnLst>
                                </p:cTn>
                              </p:par>
                            </p:childTnLst>
                          </p:cTn>
                        </p:par>
                        <p:par>
                          <p:cTn id="44" fill="hold">
                            <p:stCondLst>
                              <p:cond delay="4500"/>
                            </p:stCondLst>
                            <p:childTnLst>
                              <p:par>
                                <p:cTn id="45" presetID="2" presetClass="entr" presetSubtype="4" fill="hold" nodeType="afterEffect">
                                  <p:stCondLst>
                                    <p:cond delay="0"/>
                                  </p:stCondLst>
                                  <p:childTnLst>
                                    <p:set>
                                      <p:cBhvr>
                                        <p:cTn id="46" dur="1" fill="hold">
                                          <p:stCondLst>
                                            <p:cond delay="0"/>
                                          </p:stCondLst>
                                        </p:cTn>
                                        <p:tgtEl>
                                          <p:spTgt spid="72"/>
                                        </p:tgtEl>
                                        <p:attrNameLst>
                                          <p:attrName>style.visibility</p:attrName>
                                        </p:attrNameLst>
                                      </p:cBhvr>
                                      <p:to>
                                        <p:strVal val="visible"/>
                                      </p:to>
                                    </p:set>
                                    <p:anim calcmode="lin" valueType="num">
                                      <p:cBhvr additive="base">
                                        <p:cTn id="47" dur="500" fill="hold"/>
                                        <p:tgtEl>
                                          <p:spTgt spid="72"/>
                                        </p:tgtEl>
                                        <p:attrNameLst>
                                          <p:attrName>ppt_x</p:attrName>
                                        </p:attrNameLst>
                                      </p:cBhvr>
                                      <p:tavLst>
                                        <p:tav tm="0">
                                          <p:val>
                                            <p:strVal val="#ppt_x"/>
                                          </p:val>
                                        </p:tav>
                                        <p:tav tm="100000">
                                          <p:val>
                                            <p:strVal val="#ppt_x"/>
                                          </p:val>
                                        </p:tav>
                                      </p:tavLst>
                                    </p:anim>
                                    <p:anim calcmode="lin" valueType="num">
                                      <p:cBhvr additive="base">
                                        <p:cTn id="48" dur="500" fill="hold"/>
                                        <p:tgtEl>
                                          <p:spTgt spid="72"/>
                                        </p:tgtEl>
                                        <p:attrNameLst>
                                          <p:attrName>ppt_y</p:attrName>
                                        </p:attrNameLst>
                                      </p:cBhvr>
                                      <p:tavLst>
                                        <p:tav tm="0">
                                          <p:val>
                                            <p:strVal val="1+#ppt_h/2"/>
                                          </p:val>
                                        </p:tav>
                                        <p:tav tm="100000">
                                          <p:val>
                                            <p:strVal val="#ppt_y"/>
                                          </p:val>
                                        </p:tav>
                                      </p:tavLst>
                                    </p:anim>
                                  </p:childTnLst>
                                </p:cTn>
                              </p:par>
                            </p:childTnLst>
                          </p:cTn>
                        </p:par>
                        <p:par>
                          <p:cTn id="49" fill="hold">
                            <p:stCondLst>
                              <p:cond delay="5000"/>
                            </p:stCondLst>
                            <p:childTnLst>
                              <p:par>
                                <p:cTn id="50" presetID="12" presetClass="entr" presetSubtype="2" fill="hold" nodeType="after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slide(fromRight)">
                                      <p:cBhvr>
                                        <p:cTn id="52" dur="500"/>
                                        <p:tgtEl>
                                          <p:spTgt spid="49"/>
                                        </p:tgtEl>
                                      </p:cBhvr>
                                    </p:animEffect>
                                  </p:childTnLst>
                                </p:cTn>
                              </p:par>
                            </p:childTnLst>
                          </p:cTn>
                        </p:par>
                        <p:par>
                          <p:cTn id="53" fill="hold">
                            <p:stCondLst>
                              <p:cond delay="5500"/>
                            </p:stCondLst>
                            <p:childTnLst>
                              <p:par>
                                <p:cTn id="54" presetID="23" presetClass="entr" presetSubtype="16" fill="hold" grpId="0" nodeType="after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childTnLst>
                                </p:cTn>
                              </p:par>
                            </p:childTnLst>
                          </p:cTn>
                        </p:par>
                        <p:par>
                          <p:cTn id="58" fill="hold">
                            <p:stCondLst>
                              <p:cond delay="6000"/>
                            </p:stCondLst>
                            <p:childTnLst>
                              <p:par>
                                <p:cTn id="59" presetID="23" presetClass="entr" presetSubtype="16" fill="hold" grpId="0" nodeType="afterEffect">
                                  <p:stCondLst>
                                    <p:cond delay="0"/>
                                  </p:stCondLst>
                                  <p:childTnLst>
                                    <p:set>
                                      <p:cBhvr>
                                        <p:cTn id="60" dur="1" fill="hold">
                                          <p:stCondLst>
                                            <p:cond delay="0"/>
                                          </p:stCondLst>
                                        </p:cTn>
                                        <p:tgtEl>
                                          <p:spTgt spid="54"/>
                                        </p:tgtEl>
                                        <p:attrNameLst>
                                          <p:attrName>style.visibility</p:attrName>
                                        </p:attrNameLst>
                                      </p:cBhvr>
                                      <p:to>
                                        <p:strVal val="visible"/>
                                      </p:to>
                                    </p:set>
                                    <p:anim calcmode="lin" valueType="num">
                                      <p:cBhvr>
                                        <p:cTn id="61" dur="500" fill="hold"/>
                                        <p:tgtEl>
                                          <p:spTgt spid="54"/>
                                        </p:tgtEl>
                                        <p:attrNameLst>
                                          <p:attrName>ppt_w</p:attrName>
                                        </p:attrNameLst>
                                      </p:cBhvr>
                                      <p:tavLst>
                                        <p:tav tm="0">
                                          <p:val>
                                            <p:fltVal val="0"/>
                                          </p:val>
                                        </p:tav>
                                        <p:tav tm="100000">
                                          <p:val>
                                            <p:strVal val="#ppt_w"/>
                                          </p:val>
                                        </p:tav>
                                      </p:tavLst>
                                    </p:anim>
                                    <p:anim calcmode="lin" valueType="num">
                                      <p:cBhvr>
                                        <p:cTn id="62" dur="500" fill="hold"/>
                                        <p:tgtEl>
                                          <p:spTgt spid="54"/>
                                        </p:tgtEl>
                                        <p:attrNameLst>
                                          <p:attrName>ppt_h</p:attrName>
                                        </p:attrNameLst>
                                      </p:cBhvr>
                                      <p:tavLst>
                                        <p:tav tm="0">
                                          <p:val>
                                            <p:fltVal val="0"/>
                                          </p:val>
                                        </p:tav>
                                        <p:tav tm="100000">
                                          <p:val>
                                            <p:strVal val="#ppt_h"/>
                                          </p:val>
                                        </p:tav>
                                      </p:tavLst>
                                    </p:anim>
                                  </p:childTnLst>
                                </p:cTn>
                              </p:par>
                            </p:childTnLst>
                          </p:cTn>
                        </p:par>
                        <p:par>
                          <p:cTn id="63" fill="hold">
                            <p:stCondLst>
                              <p:cond delay="6500"/>
                            </p:stCondLst>
                            <p:childTnLst>
                              <p:par>
                                <p:cTn id="64" presetID="23" presetClass="entr" presetSubtype="16" fill="hold" nodeType="afterEffect">
                                  <p:stCondLst>
                                    <p:cond delay="0"/>
                                  </p:stCondLst>
                                  <p:childTnLst>
                                    <p:set>
                                      <p:cBhvr>
                                        <p:cTn id="65" dur="1" fill="hold">
                                          <p:stCondLst>
                                            <p:cond delay="0"/>
                                          </p:stCondLst>
                                        </p:cTn>
                                        <p:tgtEl>
                                          <p:spTgt spid="55"/>
                                        </p:tgtEl>
                                        <p:attrNameLst>
                                          <p:attrName>style.visibility</p:attrName>
                                        </p:attrNameLst>
                                      </p:cBhvr>
                                      <p:to>
                                        <p:strVal val="visible"/>
                                      </p:to>
                                    </p:set>
                                    <p:anim calcmode="lin" valueType="num">
                                      <p:cBhvr>
                                        <p:cTn id="66" dur="500" fill="hold"/>
                                        <p:tgtEl>
                                          <p:spTgt spid="55"/>
                                        </p:tgtEl>
                                        <p:attrNameLst>
                                          <p:attrName>ppt_w</p:attrName>
                                        </p:attrNameLst>
                                      </p:cBhvr>
                                      <p:tavLst>
                                        <p:tav tm="0">
                                          <p:val>
                                            <p:fltVal val="0"/>
                                          </p:val>
                                        </p:tav>
                                        <p:tav tm="100000">
                                          <p:val>
                                            <p:strVal val="#ppt_w"/>
                                          </p:val>
                                        </p:tav>
                                      </p:tavLst>
                                    </p:anim>
                                    <p:anim calcmode="lin" valueType="num">
                                      <p:cBhvr>
                                        <p:cTn id="67" dur="500" fill="hold"/>
                                        <p:tgtEl>
                                          <p:spTgt spid="55"/>
                                        </p:tgtEl>
                                        <p:attrNameLst>
                                          <p:attrName>ppt_h</p:attrName>
                                        </p:attrNameLst>
                                      </p:cBhvr>
                                      <p:tavLst>
                                        <p:tav tm="0">
                                          <p:val>
                                            <p:fltVal val="0"/>
                                          </p:val>
                                        </p:tav>
                                        <p:tav tm="100000">
                                          <p:val>
                                            <p:strVal val="#ppt_h"/>
                                          </p:val>
                                        </p:tav>
                                      </p:tavLst>
                                    </p:anim>
                                  </p:childTnLst>
                                </p:cTn>
                              </p:par>
                            </p:childTnLst>
                          </p:cTn>
                        </p:par>
                        <p:par>
                          <p:cTn id="68" fill="hold">
                            <p:stCondLst>
                              <p:cond delay="7000"/>
                            </p:stCondLst>
                            <p:childTnLst>
                              <p:par>
                                <p:cTn id="69" presetID="23" presetClass="entr" presetSubtype="16" fill="hold" grpId="0" nodeType="afterEffect">
                                  <p:stCondLst>
                                    <p:cond delay="0"/>
                                  </p:stCondLst>
                                  <p:childTnLst>
                                    <p:set>
                                      <p:cBhvr>
                                        <p:cTn id="70" dur="1" fill="hold">
                                          <p:stCondLst>
                                            <p:cond delay="0"/>
                                          </p:stCondLst>
                                        </p:cTn>
                                        <p:tgtEl>
                                          <p:spTgt spid="76"/>
                                        </p:tgtEl>
                                        <p:attrNameLst>
                                          <p:attrName>style.visibility</p:attrName>
                                        </p:attrNameLst>
                                      </p:cBhvr>
                                      <p:to>
                                        <p:strVal val="visible"/>
                                      </p:to>
                                    </p:set>
                                    <p:anim calcmode="lin" valueType="num">
                                      <p:cBhvr>
                                        <p:cTn id="71" dur="500" fill="hold"/>
                                        <p:tgtEl>
                                          <p:spTgt spid="76"/>
                                        </p:tgtEl>
                                        <p:attrNameLst>
                                          <p:attrName>ppt_w</p:attrName>
                                        </p:attrNameLst>
                                      </p:cBhvr>
                                      <p:tavLst>
                                        <p:tav tm="0">
                                          <p:val>
                                            <p:fltVal val="0"/>
                                          </p:val>
                                        </p:tav>
                                        <p:tav tm="100000">
                                          <p:val>
                                            <p:strVal val="#ppt_w"/>
                                          </p:val>
                                        </p:tav>
                                      </p:tavLst>
                                    </p:anim>
                                    <p:anim calcmode="lin" valueType="num">
                                      <p:cBhvr>
                                        <p:cTn id="72" dur="500" fill="hold"/>
                                        <p:tgtEl>
                                          <p:spTgt spid="76"/>
                                        </p:tgtEl>
                                        <p:attrNameLst>
                                          <p:attrName>ppt_h</p:attrName>
                                        </p:attrNameLst>
                                      </p:cBhvr>
                                      <p:tavLst>
                                        <p:tav tm="0">
                                          <p:val>
                                            <p:fltVal val="0"/>
                                          </p:val>
                                        </p:tav>
                                        <p:tav tm="100000">
                                          <p:val>
                                            <p:strVal val="#ppt_h"/>
                                          </p:val>
                                        </p:tav>
                                      </p:tavLst>
                                    </p:anim>
                                  </p:childTnLst>
                                </p:cTn>
                              </p:par>
                            </p:childTnLst>
                          </p:cTn>
                        </p:par>
                        <p:par>
                          <p:cTn id="73" fill="hold">
                            <p:stCondLst>
                              <p:cond delay="7500"/>
                            </p:stCondLst>
                            <p:childTnLst>
                              <p:par>
                                <p:cTn id="74" presetID="23" presetClass="entr" presetSubtype="16" fill="hold" nodeType="afterEffect">
                                  <p:stCondLst>
                                    <p:cond delay="0"/>
                                  </p:stCondLst>
                                  <p:childTnLst>
                                    <p:set>
                                      <p:cBhvr>
                                        <p:cTn id="75" dur="1" fill="hold">
                                          <p:stCondLst>
                                            <p:cond delay="0"/>
                                          </p:stCondLst>
                                        </p:cTn>
                                        <p:tgtEl>
                                          <p:spTgt spid="77"/>
                                        </p:tgtEl>
                                        <p:attrNameLst>
                                          <p:attrName>style.visibility</p:attrName>
                                        </p:attrNameLst>
                                      </p:cBhvr>
                                      <p:to>
                                        <p:strVal val="visible"/>
                                      </p:to>
                                    </p:set>
                                    <p:anim calcmode="lin" valueType="num">
                                      <p:cBhvr>
                                        <p:cTn id="76" dur="500" fill="hold"/>
                                        <p:tgtEl>
                                          <p:spTgt spid="77"/>
                                        </p:tgtEl>
                                        <p:attrNameLst>
                                          <p:attrName>ppt_w</p:attrName>
                                        </p:attrNameLst>
                                      </p:cBhvr>
                                      <p:tavLst>
                                        <p:tav tm="0">
                                          <p:val>
                                            <p:fltVal val="0"/>
                                          </p:val>
                                        </p:tav>
                                        <p:tav tm="100000">
                                          <p:val>
                                            <p:strVal val="#ppt_w"/>
                                          </p:val>
                                        </p:tav>
                                      </p:tavLst>
                                    </p:anim>
                                    <p:anim calcmode="lin" valueType="num">
                                      <p:cBhvr>
                                        <p:cTn id="77" dur="500" fill="hold"/>
                                        <p:tgtEl>
                                          <p:spTgt spid="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7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p:nvPr/>
        </p:nvSpPr>
        <p:spPr>
          <a:xfrm>
            <a:off x="4520111" y="1171204"/>
            <a:ext cx="3151794" cy="703094"/>
          </a:xfrm>
          <a:prstGeom prst="rect">
            <a:avLst/>
          </a:prstGeom>
          <a:noFill/>
        </p:spPr>
        <p:txBody>
          <a:bodyPr wrap="none" lIns="86694" tIns="43347" rIns="86694" bIns="43347" rtlCol="0">
            <a:spAutoFit/>
          </a:bodyPr>
          <a:lstStyle/>
          <a:p>
            <a:pPr algn="ctr"/>
            <a:r>
              <a:rPr lang="en-US" altLang="zh-CN" sz="4000" b="1" dirty="0">
                <a:solidFill>
                  <a:schemeClr val="bg1">
                    <a:lumMod val="65000"/>
                  </a:schemeClr>
                </a:solidFill>
                <a:latin typeface="微软雅黑" panose="020B0503020204020204" pitchFamily="34" charset="-122"/>
                <a:ea typeface="微软雅黑" panose="020B0503020204020204" pitchFamily="34" charset="-122"/>
                <a:cs typeface="+mn-ea"/>
                <a:sym typeface="+mn-lt"/>
              </a:rPr>
              <a:t>DIRECTORY</a:t>
            </a:r>
            <a:endParaRPr lang="en-US" sz="4000" b="1" dirty="0">
              <a:solidFill>
                <a:schemeClr val="bg1">
                  <a:lumMod val="65000"/>
                </a:schemeClr>
              </a:solidFill>
              <a:latin typeface="微软雅黑" panose="020B0503020204020204" pitchFamily="34" charset="-122"/>
              <a:ea typeface="微软雅黑" panose="020B0503020204020204" pitchFamily="34" charset="-122"/>
              <a:cs typeface="+mn-ea"/>
              <a:sym typeface="+mn-lt"/>
            </a:endParaRPr>
          </a:p>
        </p:txBody>
      </p:sp>
      <p:sp>
        <p:nvSpPr>
          <p:cNvPr id="6" name="TextBox 3"/>
          <p:cNvSpPr txBox="1"/>
          <p:nvPr/>
        </p:nvSpPr>
        <p:spPr>
          <a:xfrm>
            <a:off x="4388162" y="1864959"/>
            <a:ext cx="3415678" cy="333762"/>
          </a:xfrm>
          <a:prstGeom prst="rect">
            <a:avLst/>
          </a:prstGeom>
          <a:noFill/>
        </p:spPr>
        <p:txBody>
          <a:bodyPr wrap="square" lIns="86694" tIns="43347" rIns="86694" bIns="43347" rtlCol="0">
            <a:spAutoFit/>
          </a:bodyPr>
          <a:lstStyle/>
          <a:p>
            <a:pPr algn="ctr"/>
            <a:r>
              <a:rPr lang="zh-CN" altLang="en-US" sz="1600" dirty="0">
                <a:solidFill>
                  <a:schemeClr val="bg1">
                    <a:lumMod val="65000"/>
                  </a:schemeClr>
                </a:solidFill>
                <a:latin typeface="微软雅黑" panose="020B0503020204020204" pitchFamily="34" charset="-122"/>
                <a:ea typeface="微软雅黑" panose="020B0503020204020204" pitchFamily="34" charset="-122"/>
                <a:cs typeface="+mn-ea"/>
                <a:sym typeface="+mn-lt"/>
              </a:rPr>
              <a:t>Title bar Enter text</a:t>
            </a:r>
            <a:endParaRPr lang="en-US" sz="1600" dirty="0">
              <a:solidFill>
                <a:schemeClr val="bg1">
                  <a:lumMod val="65000"/>
                </a:schemeClr>
              </a:solidFill>
              <a:latin typeface="微软雅黑" panose="020B0503020204020204" pitchFamily="34" charset="-122"/>
              <a:ea typeface="微软雅黑" panose="020B0503020204020204" pitchFamily="34" charset="-122"/>
              <a:cs typeface="+mn-ea"/>
              <a:sym typeface="+mn-lt"/>
            </a:endParaRPr>
          </a:p>
        </p:txBody>
      </p:sp>
      <p:sp>
        <p:nvSpPr>
          <p:cNvPr id="7" name="Rounded Rectangle 6"/>
          <p:cNvSpPr/>
          <p:nvPr/>
        </p:nvSpPr>
        <p:spPr>
          <a:xfrm>
            <a:off x="2186498" y="3084904"/>
            <a:ext cx="641305" cy="641572"/>
          </a:xfrm>
          <a:prstGeom prst="roundRect">
            <a:avLst>
              <a:gd name="adj" fmla="val 2938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r>
              <a:rPr lang="en-US" sz="2400" dirty="0">
                <a:solidFill>
                  <a:schemeClr val="bg1"/>
                </a:solidFill>
                <a:ea typeface="微软雅黑" panose="020B0503020204020204" pitchFamily="34" charset="-122"/>
                <a:cs typeface="+mn-ea"/>
                <a:sym typeface="+mn-lt"/>
              </a:rPr>
              <a:t>01</a:t>
            </a:r>
          </a:p>
        </p:txBody>
      </p:sp>
      <p:sp>
        <p:nvSpPr>
          <p:cNvPr id="8" name="TextBox 5"/>
          <p:cNvSpPr txBox="1"/>
          <p:nvPr/>
        </p:nvSpPr>
        <p:spPr>
          <a:xfrm>
            <a:off x="1375068" y="4165456"/>
            <a:ext cx="2263096" cy="302969"/>
          </a:xfrm>
          <a:prstGeom prst="rect">
            <a:avLst/>
          </a:prstGeom>
          <a:noFill/>
        </p:spPr>
        <p:txBody>
          <a:bodyPr wrap="square" lIns="86694" tIns="43347" rIns="86694" bIns="43347" rtlCol="0">
            <a:spAutoFit/>
          </a:bodyPr>
          <a:lstStyle/>
          <a:p>
            <a:pPr algn="ctr"/>
            <a:r>
              <a:rPr lang="zh-CN" altLang="en-US" sz="1400" b="1" dirty="0">
                <a:solidFill>
                  <a:schemeClr val="tx1">
                    <a:lumMod val="50000"/>
                    <a:lumOff val="50000"/>
                  </a:schemeClr>
                </a:solidFill>
                <a:ea typeface="微软雅黑" panose="020B0503020204020204" pitchFamily="34" charset="-122"/>
                <a:cs typeface="+mn-ea"/>
                <a:sym typeface="+mn-lt"/>
              </a:rPr>
              <a:t>Title bar Enter text</a:t>
            </a:r>
            <a:endParaRPr lang="en-US" sz="1000" dirty="0">
              <a:solidFill>
                <a:schemeClr val="tx1">
                  <a:lumMod val="50000"/>
                  <a:lumOff val="50000"/>
                </a:schemeClr>
              </a:solidFill>
              <a:ea typeface="微软雅黑" panose="020B0503020204020204" pitchFamily="34" charset="-122"/>
              <a:cs typeface="+mn-ea"/>
              <a:sym typeface="+mn-lt"/>
            </a:endParaRPr>
          </a:p>
        </p:txBody>
      </p:sp>
      <p:sp>
        <p:nvSpPr>
          <p:cNvPr id="9" name="Rounded Rectangle 11"/>
          <p:cNvSpPr/>
          <p:nvPr/>
        </p:nvSpPr>
        <p:spPr>
          <a:xfrm>
            <a:off x="4579961" y="3358541"/>
            <a:ext cx="639961" cy="640228"/>
          </a:xfrm>
          <a:prstGeom prst="roundRect">
            <a:avLst>
              <a:gd name="adj" fmla="val 2938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r>
              <a:rPr lang="en-US" sz="2400" dirty="0">
                <a:solidFill>
                  <a:schemeClr val="bg1"/>
                </a:solidFill>
                <a:ea typeface="微软雅黑" panose="020B0503020204020204" pitchFamily="34" charset="-122"/>
                <a:cs typeface="+mn-ea"/>
                <a:sym typeface="+mn-lt"/>
              </a:rPr>
              <a:t>02</a:t>
            </a:r>
          </a:p>
        </p:txBody>
      </p:sp>
      <p:sp>
        <p:nvSpPr>
          <p:cNvPr id="10" name="TextBox 7"/>
          <p:cNvSpPr txBox="1"/>
          <p:nvPr/>
        </p:nvSpPr>
        <p:spPr>
          <a:xfrm>
            <a:off x="3768393" y="4428254"/>
            <a:ext cx="2263096" cy="302969"/>
          </a:xfrm>
          <a:prstGeom prst="rect">
            <a:avLst/>
          </a:prstGeom>
          <a:noFill/>
        </p:spPr>
        <p:txBody>
          <a:bodyPr wrap="square" lIns="86694" tIns="43347" rIns="86694" bIns="43347" rtlCol="0">
            <a:spAutoFit/>
          </a:bodyPr>
          <a:lstStyle/>
          <a:p>
            <a:pPr algn="ctr"/>
            <a:r>
              <a:rPr lang="zh-CN" altLang="en-US" sz="1400" b="1" dirty="0">
                <a:solidFill>
                  <a:schemeClr val="tx1">
                    <a:lumMod val="50000"/>
                    <a:lumOff val="50000"/>
                  </a:schemeClr>
                </a:solidFill>
                <a:ea typeface="微软雅黑" panose="020B0503020204020204" pitchFamily="34" charset="-122"/>
                <a:cs typeface="+mn-ea"/>
                <a:sym typeface="+mn-lt"/>
              </a:rPr>
              <a:t>Title bar Enter text</a:t>
            </a:r>
            <a:endParaRPr lang="en-US" sz="1000" dirty="0">
              <a:solidFill>
                <a:schemeClr val="tx1">
                  <a:lumMod val="50000"/>
                  <a:lumOff val="50000"/>
                </a:schemeClr>
              </a:solidFill>
              <a:ea typeface="微软雅黑" panose="020B0503020204020204" pitchFamily="34" charset="-122"/>
              <a:cs typeface="+mn-ea"/>
              <a:sym typeface="+mn-lt"/>
            </a:endParaRPr>
          </a:p>
        </p:txBody>
      </p:sp>
      <p:sp>
        <p:nvSpPr>
          <p:cNvPr id="11" name="Rounded Rectangle 13"/>
          <p:cNvSpPr/>
          <p:nvPr/>
        </p:nvSpPr>
        <p:spPr>
          <a:xfrm>
            <a:off x="6971552" y="3358541"/>
            <a:ext cx="639961" cy="640228"/>
          </a:xfrm>
          <a:prstGeom prst="roundRect">
            <a:avLst>
              <a:gd name="adj" fmla="val 2938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r>
              <a:rPr lang="en-US" sz="2400" dirty="0">
                <a:solidFill>
                  <a:schemeClr val="bg1"/>
                </a:solidFill>
                <a:ea typeface="微软雅黑" panose="020B0503020204020204" pitchFamily="34" charset="-122"/>
                <a:cs typeface="+mn-ea"/>
                <a:sym typeface="+mn-lt"/>
              </a:rPr>
              <a:t>03</a:t>
            </a:r>
          </a:p>
        </p:txBody>
      </p:sp>
      <p:sp>
        <p:nvSpPr>
          <p:cNvPr id="12" name="TextBox 9"/>
          <p:cNvSpPr txBox="1"/>
          <p:nvPr/>
        </p:nvSpPr>
        <p:spPr>
          <a:xfrm>
            <a:off x="6160655" y="4428254"/>
            <a:ext cx="2263096" cy="302969"/>
          </a:xfrm>
          <a:prstGeom prst="rect">
            <a:avLst/>
          </a:prstGeom>
          <a:noFill/>
        </p:spPr>
        <p:txBody>
          <a:bodyPr wrap="square" lIns="86694" tIns="43347" rIns="86694" bIns="43347" rtlCol="0">
            <a:spAutoFit/>
          </a:bodyPr>
          <a:lstStyle/>
          <a:p>
            <a:pPr algn="ctr"/>
            <a:r>
              <a:rPr lang="zh-CN" altLang="en-US" sz="1400" b="1" dirty="0">
                <a:solidFill>
                  <a:schemeClr val="tx1">
                    <a:lumMod val="50000"/>
                    <a:lumOff val="50000"/>
                  </a:schemeClr>
                </a:solidFill>
                <a:ea typeface="微软雅黑" panose="020B0503020204020204" pitchFamily="34" charset="-122"/>
                <a:cs typeface="+mn-ea"/>
                <a:sym typeface="+mn-lt"/>
              </a:rPr>
              <a:t>Title bar Enter text</a:t>
            </a:r>
            <a:endParaRPr lang="en-US" sz="1000" dirty="0">
              <a:solidFill>
                <a:schemeClr val="tx1">
                  <a:lumMod val="50000"/>
                  <a:lumOff val="50000"/>
                </a:schemeClr>
              </a:solidFill>
              <a:ea typeface="微软雅黑" panose="020B0503020204020204" pitchFamily="34" charset="-122"/>
              <a:cs typeface="+mn-ea"/>
              <a:sym typeface="+mn-lt"/>
            </a:endParaRPr>
          </a:p>
        </p:txBody>
      </p:sp>
      <p:sp>
        <p:nvSpPr>
          <p:cNvPr id="13" name="Rounded Rectangle 15"/>
          <p:cNvSpPr/>
          <p:nvPr/>
        </p:nvSpPr>
        <p:spPr>
          <a:xfrm>
            <a:off x="9363144" y="3084905"/>
            <a:ext cx="639961" cy="640228"/>
          </a:xfrm>
          <a:prstGeom prst="roundRect">
            <a:avLst>
              <a:gd name="adj" fmla="val 2938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r>
              <a:rPr lang="en-US" sz="2400" dirty="0">
                <a:solidFill>
                  <a:schemeClr val="bg1"/>
                </a:solidFill>
                <a:ea typeface="微软雅黑" panose="020B0503020204020204" pitchFamily="34" charset="-122"/>
                <a:cs typeface="+mn-ea"/>
                <a:sym typeface="+mn-lt"/>
              </a:rPr>
              <a:t>04</a:t>
            </a:r>
          </a:p>
        </p:txBody>
      </p:sp>
      <p:sp>
        <p:nvSpPr>
          <p:cNvPr id="14" name="TextBox 11"/>
          <p:cNvSpPr txBox="1"/>
          <p:nvPr/>
        </p:nvSpPr>
        <p:spPr>
          <a:xfrm>
            <a:off x="8551573" y="4165456"/>
            <a:ext cx="2263096" cy="302969"/>
          </a:xfrm>
          <a:prstGeom prst="rect">
            <a:avLst/>
          </a:prstGeom>
          <a:noFill/>
        </p:spPr>
        <p:txBody>
          <a:bodyPr wrap="square" lIns="86694" tIns="43347" rIns="86694" bIns="43347" rtlCol="0">
            <a:spAutoFit/>
          </a:bodyPr>
          <a:lstStyle/>
          <a:p>
            <a:pPr algn="ctr"/>
            <a:r>
              <a:rPr lang="zh-CN" altLang="en-US" sz="1400" b="1" dirty="0">
                <a:solidFill>
                  <a:schemeClr val="tx1">
                    <a:lumMod val="50000"/>
                    <a:lumOff val="50000"/>
                  </a:schemeClr>
                </a:solidFill>
                <a:ea typeface="微软雅黑" panose="020B0503020204020204" pitchFamily="34" charset="-122"/>
                <a:cs typeface="+mn-ea"/>
                <a:sym typeface="+mn-lt"/>
              </a:rPr>
              <a:t>Title bar Enter text</a:t>
            </a:r>
            <a:endParaRPr lang="en-US" sz="1000" dirty="0">
              <a:solidFill>
                <a:schemeClr val="tx1">
                  <a:lumMod val="50000"/>
                  <a:lumOff val="50000"/>
                </a:schemeClr>
              </a:solidFill>
              <a:ea typeface="微软雅黑" panose="020B0503020204020204" pitchFamily="34" charset="-122"/>
              <a:cs typeface="+mn-ea"/>
              <a:sym typeface="+mn-lt"/>
            </a:endParaRPr>
          </a:p>
        </p:txBody>
      </p:sp>
      <p:sp>
        <p:nvSpPr>
          <p:cNvPr id="15" name="Rounded Rectangle 18"/>
          <p:cNvSpPr/>
          <p:nvPr/>
        </p:nvSpPr>
        <p:spPr>
          <a:xfrm>
            <a:off x="2125988" y="3024370"/>
            <a:ext cx="762324" cy="762641"/>
          </a:xfrm>
          <a:prstGeom prst="roundRect">
            <a:avLst>
              <a:gd name="adj" fmla="val 29384"/>
            </a:avLst>
          </a:prstGeom>
          <a:noFill/>
          <a:ln w="31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en-US" sz="2400">
              <a:solidFill>
                <a:schemeClr val="bg1"/>
              </a:solidFill>
              <a:ea typeface="微软雅黑" panose="020B0503020204020204" pitchFamily="34" charset="-122"/>
              <a:cs typeface="+mn-ea"/>
              <a:sym typeface="+mn-lt"/>
            </a:endParaRPr>
          </a:p>
        </p:txBody>
      </p:sp>
      <p:sp>
        <p:nvSpPr>
          <p:cNvPr id="16" name="Rounded Rectangle 19"/>
          <p:cNvSpPr/>
          <p:nvPr/>
        </p:nvSpPr>
        <p:spPr>
          <a:xfrm>
            <a:off x="4518778" y="3296663"/>
            <a:ext cx="762324" cy="762641"/>
          </a:xfrm>
          <a:prstGeom prst="roundRect">
            <a:avLst>
              <a:gd name="adj" fmla="val 29384"/>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en-US" sz="2400">
              <a:solidFill>
                <a:schemeClr val="bg1"/>
              </a:solidFill>
              <a:ea typeface="微软雅黑" panose="020B0503020204020204" pitchFamily="34" charset="-122"/>
              <a:cs typeface="+mn-ea"/>
              <a:sym typeface="+mn-lt"/>
            </a:endParaRPr>
          </a:p>
        </p:txBody>
      </p:sp>
      <p:sp>
        <p:nvSpPr>
          <p:cNvPr id="17" name="Rounded Rectangle 20"/>
          <p:cNvSpPr/>
          <p:nvPr/>
        </p:nvSpPr>
        <p:spPr>
          <a:xfrm>
            <a:off x="6910369" y="3296663"/>
            <a:ext cx="762324" cy="762641"/>
          </a:xfrm>
          <a:prstGeom prst="roundRect">
            <a:avLst>
              <a:gd name="adj" fmla="val 29384"/>
            </a:avLst>
          </a:prstGeom>
          <a:noFill/>
          <a:ln w="31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en-US" sz="2400">
              <a:solidFill>
                <a:schemeClr val="bg1"/>
              </a:solidFill>
              <a:ea typeface="微软雅黑" panose="020B0503020204020204" pitchFamily="34" charset="-122"/>
              <a:cs typeface="+mn-ea"/>
              <a:sym typeface="+mn-lt"/>
            </a:endParaRPr>
          </a:p>
        </p:txBody>
      </p:sp>
      <p:sp>
        <p:nvSpPr>
          <p:cNvPr id="18" name="Rounded Rectangle 21"/>
          <p:cNvSpPr/>
          <p:nvPr/>
        </p:nvSpPr>
        <p:spPr>
          <a:xfrm>
            <a:off x="9301960" y="3023027"/>
            <a:ext cx="762324" cy="762641"/>
          </a:xfrm>
          <a:prstGeom prst="roundRect">
            <a:avLst>
              <a:gd name="adj" fmla="val 29384"/>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en-US" sz="2400">
              <a:solidFill>
                <a:schemeClr val="bg1"/>
              </a:solidFill>
              <a:ea typeface="微软雅黑" panose="020B0503020204020204" pitchFamily="34" charset="-122"/>
              <a:cs typeface="+mn-ea"/>
              <a:sym typeface="+mn-lt"/>
            </a:endParaRPr>
          </a:p>
        </p:txBody>
      </p:sp>
      <p:cxnSp>
        <p:nvCxnSpPr>
          <p:cNvPr id="19" name="Straight Connector 9"/>
          <p:cNvCxnSpPr>
            <a:stCxn id="15" idx="3"/>
            <a:endCxn id="16" idx="1"/>
          </p:cNvCxnSpPr>
          <p:nvPr/>
        </p:nvCxnSpPr>
        <p:spPr>
          <a:xfrm>
            <a:off x="2888313" y="3405691"/>
            <a:ext cx="1630467" cy="272293"/>
          </a:xfrm>
          <a:prstGeom prst="line">
            <a:avLst/>
          </a:prstGeom>
          <a:ln w="31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23"/>
          <p:cNvCxnSpPr>
            <a:stCxn id="16" idx="3"/>
            <a:endCxn id="17" idx="1"/>
          </p:cNvCxnSpPr>
          <p:nvPr/>
        </p:nvCxnSpPr>
        <p:spPr>
          <a:xfrm>
            <a:off x="5281102" y="3677983"/>
            <a:ext cx="1629268" cy="0"/>
          </a:xfrm>
          <a:prstGeom prst="line">
            <a:avLst/>
          </a:prstGeom>
          <a:ln w="31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5"/>
          <p:cNvCxnSpPr>
            <a:stCxn id="17" idx="3"/>
            <a:endCxn id="18" idx="1"/>
          </p:cNvCxnSpPr>
          <p:nvPr/>
        </p:nvCxnSpPr>
        <p:spPr>
          <a:xfrm flipV="1">
            <a:off x="7672693" y="3404348"/>
            <a:ext cx="1629268" cy="273636"/>
          </a:xfrm>
          <a:prstGeom prst="line">
            <a:avLst/>
          </a:prstGeom>
          <a:ln w="31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wipe(left)">
                                      <p:cBhvr>
                                        <p:cTn id="77" dur="500"/>
                                        <p:tgtEl>
                                          <p:spTgt spid="19"/>
                                        </p:tgtEl>
                                      </p:cBhvr>
                                    </p:animEffect>
                                  </p:childTnLst>
                                </p:cTn>
                              </p:par>
                              <p:par>
                                <p:cTn id="78" presetID="22" presetClass="entr" presetSubtype="8" fill="hold"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left)">
                                      <p:cBhvr>
                                        <p:cTn id="80" dur="500"/>
                                        <p:tgtEl>
                                          <p:spTgt spid="20"/>
                                        </p:tgtEl>
                                      </p:cBhvr>
                                    </p:animEffect>
                                  </p:childTnLst>
                                </p:cTn>
                              </p:par>
                              <p:par>
                                <p:cTn id="81" presetID="22" presetClass="entr" presetSubtype="8"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left)">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additive="base">
                                        <p:cTn id="88" dur="500" fill="hold"/>
                                        <p:tgtEl>
                                          <p:spTgt spid="10"/>
                                        </p:tgtEl>
                                        <p:attrNameLst>
                                          <p:attrName>ppt_x</p:attrName>
                                        </p:attrNameLst>
                                      </p:cBhvr>
                                      <p:tavLst>
                                        <p:tav tm="0">
                                          <p:val>
                                            <p:strVal val="#ppt_x"/>
                                          </p:val>
                                        </p:tav>
                                        <p:tav tm="100000">
                                          <p:val>
                                            <p:strVal val="#ppt_x"/>
                                          </p:val>
                                        </p:tav>
                                      </p:tavLst>
                                    </p:anim>
                                    <p:anim calcmode="lin" valueType="num">
                                      <p:cBhvr additive="base">
                                        <p:cTn id="89" dur="500" fill="hold"/>
                                        <p:tgtEl>
                                          <p:spTgt spid="10"/>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additive="base">
                                        <p:cTn id="92" dur="500" fill="hold"/>
                                        <p:tgtEl>
                                          <p:spTgt spid="12"/>
                                        </p:tgtEl>
                                        <p:attrNameLst>
                                          <p:attrName>ppt_x</p:attrName>
                                        </p:attrNameLst>
                                      </p:cBhvr>
                                      <p:tavLst>
                                        <p:tav tm="0">
                                          <p:val>
                                            <p:strVal val="#ppt_x"/>
                                          </p:val>
                                        </p:tav>
                                        <p:tav tm="100000">
                                          <p:val>
                                            <p:strVal val="#ppt_x"/>
                                          </p:val>
                                        </p:tav>
                                      </p:tavLst>
                                    </p:anim>
                                    <p:anim calcmode="lin" valueType="num">
                                      <p:cBhvr additive="base">
                                        <p:cTn id="93" dur="500" fill="hold"/>
                                        <p:tgtEl>
                                          <p:spTgt spid="12"/>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8"/>
                                        </p:tgtEl>
                                        <p:attrNameLst>
                                          <p:attrName>style.visibility</p:attrName>
                                        </p:attrNameLst>
                                      </p:cBhvr>
                                      <p:to>
                                        <p:strVal val="visible"/>
                                      </p:to>
                                    </p:set>
                                    <p:anim calcmode="lin" valueType="num">
                                      <p:cBhvr additive="base">
                                        <p:cTn id="96" dur="500" fill="hold"/>
                                        <p:tgtEl>
                                          <p:spTgt spid="8"/>
                                        </p:tgtEl>
                                        <p:attrNameLst>
                                          <p:attrName>ppt_x</p:attrName>
                                        </p:attrNameLst>
                                      </p:cBhvr>
                                      <p:tavLst>
                                        <p:tav tm="0">
                                          <p:val>
                                            <p:strVal val="#ppt_x"/>
                                          </p:val>
                                        </p:tav>
                                        <p:tav tm="100000">
                                          <p:val>
                                            <p:strVal val="#ppt_x"/>
                                          </p:val>
                                        </p:tav>
                                      </p:tavLst>
                                    </p:anim>
                                    <p:anim calcmode="lin" valueType="num">
                                      <p:cBhvr additive="base">
                                        <p:cTn id="97" dur="500" fill="hold"/>
                                        <p:tgtEl>
                                          <p:spTgt spid="8"/>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14"/>
                                        </p:tgtEl>
                                        <p:attrNameLst>
                                          <p:attrName>style.visibility</p:attrName>
                                        </p:attrNameLst>
                                      </p:cBhvr>
                                      <p:to>
                                        <p:strVal val="visible"/>
                                      </p:to>
                                    </p:set>
                                    <p:anim calcmode="lin" valueType="num">
                                      <p:cBhvr additive="base">
                                        <p:cTn id="100" dur="500" fill="hold"/>
                                        <p:tgtEl>
                                          <p:spTgt spid="14"/>
                                        </p:tgtEl>
                                        <p:attrNameLst>
                                          <p:attrName>ppt_x</p:attrName>
                                        </p:attrNameLst>
                                      </p:cBhvr>
                                      <p:tavLst>
                                        <p:tav tm="0">
                                          <p:val>
                                            <p:strVal val="#ppt_x"/>
                                          </p:val>
                                        </p:tav>
                                        <p:tav tm="100000">
                                          <p:val>
                                            <p:strVal val="#ppt_x"/>
                                          </p:val>
                                        </p:tav>
                                      </p:tavLst>
                                    </p:anim>
                                    <p:anim calcmode="lin" valueType="num">
                                      <p:cBhvr additive="base">
                                        <p:cTn id="10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P spid="9" grpId="0" animBg="1"/>
      <p:bldP spid="10" grpId="0"/>
      <p:bldP spid="11" grpId="0" animBg="1"/>
      <p:bldP spid="12" grpId="0"/>
      <p:bldP spid="13" grpId="0" animBg="1"/>
      <p:bldP spid="14" grpId="0"/>
      <p:bldP spid="15" grpId="0" animBg="1"/>
      <p:bldP spid="16"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5"/>
          <p:cNvSpPr txBox="1"/>
          <p:nvPr/>
        </p:nvSpPr>
        <p:spPr>
          <a:xfrm>
            <a:off x="8092739" y="2175963"/>
            <a:ext cx="2223579" cy="1015663"/>
          </a:xfrm>
          <a:prstGeom prst="rect">
            <a:avLst/>
          </a:prstGeom>
          <a:noFill/>
        </p:spPr>
        <p:txBody>
          <a:bodyPr wrap="square" rtlCol="0">
            <a:spAutoFit/>
          </a:bodyPr>
          <a:lstStyle/>
          <a:p>
            <a:pPr algn="ctr"/>
            <a:r>
              <a:rPr lang="en-US" altLang="zh-CN" sz="6000" dirty="0">
                <a:solidFill>
                  <a:schemeClr val="tx1">
                    <a:lumMod val="65000"/>
                    <a:lumOff val="35000"/>
                  </a:schemeClr>
                </a:solidFill>
                <a:latin typeface="微软雅黑" pitchFamily="34" charset="-122"/>
              </a:rPr>
              <a:t>03</a:t>
            </a:r>
            <a:endParaRPr lang="zh-CN" altLang="en-US" sz="6000" dirty="0">
              <a:solidFill>
                <a:schemeClr val="tx1">
                  <a:lumMod val="65000"/>
                  <a:lumOff val="35000"/>
                </a:schemeClr>
              </a:solidFill>
              <a:latin typeface="微软雅黑" pitchFamily="34" charset="-122"/>
            </a:endParaRPr>
          </a:p>
        </p:txBody>
      </p:sp>
      <p:grpSp>
        <p:nvGrpSpPr>
          <p:cNvPr id="3" name="组合 2"/>
          <p:cNvGrpSpPr/>
          <p:nvPr/>
        </p:nvGrpSpPr>
        <p:grpSpPr>
          <a:xfrm>
            <a:off x="3610549" y="4805678"/>
            <a:ext cx="1623519" cy="447044"/>
            <a:chOff x="2132995" y="4352337"/>
            <a:chExt cx="1964457" cy="540923"/>
          </a:xfrm>
        </p:grpSpPr>
        <p:sp>
          <p:nvSpPr>
            <p:cNvPr id="4" name="椭圆 3"/>
            <p:cNvSpPr/>
            <p:nvPr/>
          </p:nvSpPr>
          <p:spPr>
            <a:xfrm>
              <a:off x="2699392" y="4508298"/>
              <a:ext cx="831662" cy="229001"/>
            </a:xfrm>
            <a:prstGeom prst="ellipse">
              <a:avLst/>
            </a:prstGeom>
            <a:grpFill/>
            <a:ln w="6350">
              <a:solidFill>
                <a:schemeClr val="tx1">
                  <a:lumMod val="65000"/>
                  <a:lumOff val="35000"/>
                  <a:alpha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alibri" panose="020F0502020204030204"/>
                <a:ea typeface="宋体" panose="02010600030101010101" pitchFamily="2" charset="-122"/>
              </a:endParaRPr>
            </a:p>
          </p:txBody>
        </p:sp>
        <p:sp>
          <p:nvSpPr>
            <p:cNvPr id="5" name="椭圆 4"/>
            <p:cNvSpPr/>
            <p:nvPr/>
          </p:nvSpPr>
          <p:spPr>
            <a:xfrm>
              <a:off x="2511886" y="4459483"/>
              <a:ext cx="1206674" cy="332264"/>
            </a:xfrm>
            <a:prstGeom prst="ellipse">
              <a:avLst/>
            </a:prstGeom>
            <a:grpFill/>
            <a:ln w="6350">
              <a:solidFill>
                <a:schemeClr val="tx1">
                  <a:lumMod val="65000"/>
                  <a:lumOff val="35000"/>
                  <a:alpha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alibri" panose="020F0502020204030204"/>
                <a:ea typeface="宋体" panose="02010600030101010101" pitchFamily="2" charset="-122"/>
              </a:endParaRPr>
            </a:p>
          </p:txBody>
        </p:sp>
        <p:sp>
          <p:nvSpPr>
            <p:cNvPr id="6" name="椭圆 5"/>
            <p:cNvSpPr/>
            <p:nvPr/>
          </p:nvSpPr>
          <p:spPr>
            <a:xfrm>
              <a:off x="2132995" y="4352337"/>
              <a:ext cx="1964457" cy="540923"/>
            </a:xfrm>
            <a:prstGeom prst="ellipse">
              <a:avLst/>
            </a:prstGeom>
            <a:grpFill/>
            <a:ln w="6350">
              <a:solidFill>
                <a:schemeClr val="tx1">
                  <a:lumMod val="65000"/>
                  <a:lumOff val="35000"/>
                  <a:alpha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alibri" panose="020F0502020204030204"/>
                <a:ea typeface="宋体" panose="02010600030101010101" pitchFamily="2" charset="-122"/>
              </a:endParaRPr>
            </a:p>
          </p:txBody>
        </p:sp>
      </p:grpSp>
      <p:grpSp>
        <p:nvGrpSpPr>
          <p:cNvPr id="7" name="组合 6"/>
          <p:cNvGrpSpPr/>
          <p:nvPr/>
        </p:nvGrpSpPr>
        <p:grpSpPr>
          <a:xfrm>
            <a:off x="2763573" y="1328864"/>
            <a:ext cx="3317471" cy="3743077"/>
            <a:chOff x="2762778" y="1328863"/>
            <a:chExt cx="3317471" cy="3743077"/>
          </a:xfrm>
        </p:grpSpPr>
        <p:sp>
          <p:nvSpPr>
            <p:cNvPr id="8" name="Freeform 5"/>
            <p:cNvSpPr/>
            <p:nvPr/>
          </p:nvSpPr>
          <p:spPr bwMode="auto">
            <a:xfrm rot="16200000">
              <a:off x="2549975" y="1541666"/>
              <a:ext cx="3743077" cy="331747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1"/>
            </a:solidFill>
            <a:ln w="6350">
              <a:noFill/>
            </a:ln>
            <a:effectLst>
              <a:reflection blurRad="38100" stA="26000" endPos="21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FFFFFF"/>
                </a:solidFill>
                <a:latin typeface="Calibri" panose="020F0502020204030204"/>
                <a:ea typeface="宋体" panose="02010600030101010101" pitchFamily="2" charset="-122"/>
                <a:sym typeface="Arial" panose="020B0604020202020204" pitchFamily="34" charset="0"/>
              </a:endParaRPr>
            </a:p>
          </p:txBody>
        </p:sp>
        <p:sp>
          <p:nvSpPr>
            <p:cNvPr id="9" name="文本框 5"/>
            <p:cNvSpPr txBox="1"/>
            <p:nvPr/>
          </p:nvSpPr>
          <p:spPr>
            <a:xfrm>
              <a:off x="3227713" y="2692568"/>
              <a:ext cx="2387600" cy="1015663"/>
            </a:xfrm>
            <a:prstGeom prst="rect">
              <a:avLst/>
            </a:prstGeom>
            <a:noFill/>
          </p:spPr>
          <p:txBody>
            <a:bodyPr wrap="square" rtlCol="0">
              <a:spAutoFit/>
            </a:bodyPr>
            <a:lstStyle/>
            <a:p>
              <a:pPr algn="ctr"/>
              <a:r>
                <a:rPr lang="en-US" altLang="zh-CN" sz="6000" dirty="0">
                  <a:solidFill>
                    <a:schemeClr val="bg1"/>
                  </a:solidFill>
                  <a:latin typeface="微软雅黑" pitchFamily="34" charset="-122"/>
                </a:rPr>
                <a:t>PART</a:t>
              </a:r>
              <a:endParaRPr lang="zh-CN" altLang="en-US" sz="6000" dirty="0">
                <a:solidFill>
                  <a:schemeClr val="bg1"/>
                </a:solidFill>
                <a:latin typeface="微软雅黑" pitchFamily="34" charset="-122"/>
              </a:endParaRPr>
            </a:p>
          </p:txBody>
        </p:sp>
      </p:grpSp>
      <p:sp>
        <p:nvSpPr>
          <p:cNvPr id="10" name="矩形 9"/>
          <p:cNvSpPr/>
          <p:nvPr/>
        </p:nvSpPr>
        <p:spPr>
          <a:xfrm flipV="1">
            <a:off x="6422178" y="3114073"/>
            <a:ext cx="3386839"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36"/>
          <p:cNvSpPr txBox="1"/>
          <p:nvPr/>
        </p:nvSpPr>
        <p:spPr>
          <a:xfrm>
            <a:off x="6318395" y="3264632"/>
            <a:ext cx="3303102" cy="523220"/>
          </a:xfrm>
          <a:prstGeom prst="rect">
            <a:avLst/>
          </a:prstGeom>
          <a:noFill/>
        </p:spPr>
        <p:txBody>
          <a:bodyPr wrap="square" rtlCol="0">
            <a:spAutoFit/>
          </a:bodyPr>
          <a:lstStyle/>
          <a:p>
            <a:pPr algn="dist">
              <a:defRPr/>
            </a:pPr>
            <a:r>
              <a:rPr lang="zh-CN" altLang="en-US" sz="2800" dirty="0">
                <a:solidFill>
                  <a:schemeClr val="tx1">
                    <a:lumMod val="65000"/>
                    <a:lumOff val="35000"/>
                  </a:schemeClr>
                </a:solidFill>
                <a:latin typeface="微软雅黑" pitchFamily="34" charset="-122"/>
                <a:ea typeface="微软雅黑" pitchFamily="34" charset="-122"/>
              </a:rPr>
              <a:t>Title bar</a:t>
            </a:r>
          </a:p>
        </p:txBody>
      </p:sp>
      <p:sp>
        <p:nvSpPr>
          <p:cNvPr id="12" name="文本框 137"/>
          <p:cNvSpPr txBox="1"/>
          <p:nvPr/>
        </p:nvSpPr>
        <p:spPr>
          <a:xfrm>
            <a:off x="7214847" y="2749802"/>
            <a:ext cx="1498776" cy="307777"/>
          </a:xfrm>
          <a:prstGeom prst="rect">
            <a:avLst/>
          </a:prstGeom>
          <a:noFill/>
        </p:spPr>
        <p:txBody>
          <a:bodyPr wrap="square" rtlCol="0">
            <a:spAutoFit/>
          </a:bodyPr>
          <a:lstStyle/>
          <a:p>
            <a:pPr algn="dist">
              <a:defRPr/>
            </a:pPr>
            <a:r>
              <a:rPr lang="en-US" altLang="zh-CN" sz="1400" dirty="0">
                <a:solidFill>
                  <a:schemeClr val="tx1">
                    <a:lumMod val="65000"/>
                    <a:lumOff val="35000"/>
                  </a:schemeClr>
                </a:solidFill>
                <a:latin typeface="ITC Avant Garde Std Bk" panose="020B0502020202020204" pitchFamily="34" charset="0"/>
                <a:ea typeface="方正兰亭细黑_GBK" panose="02000000000000000000" pitchFamily="2" charset="-122"/>
              </a:rPr>
              <a:t>THE TITLE</a:t>
            </a:r>
            <a:endParaRPr lang="zh-CN" altLang="en-US" sz="1400" dirty="0">
              <a:solidFill>
                <a:schemeClr val="tx1">
                  <a:lumMod val="65000"/>
                  <a:lumOff val="35000"/>
                </a:schemeClr>
              </a:solidFill>
              <a:latin typeface="ITC Avant Garde Std Bk" panose="020B0502020202020204" pitchFamily="34" charset="0"/>
              <a:ea typeface="方正兰亭细黑_GBK"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1" decel="32000" fill="hold" grpId="0" nodeType="after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p:cNvCxnSpPr/>
          <p:nvPr/>
        </p:nvCxnSpPr>
        <p:spPr>
          <a:xfrm flipH="1">
            <a:off x="1277958" y="2795136"/>
            <a:ext cx="9636087"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5201671" y="1892814"/>
            <a:ext cx="1788660" cy="17888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300" dirty="0">
              <a:latin typeface="+mn-ea"/>
            </a:endParaRPr>
          </a:p>
        </p:txBody>
      </p:sp>
      <p:sp>
        <p:nvSpPr>
          <p:cNvPr id="17" name="Oval 16"/>
          <p:cNvSpPr/>
          <p:nvPr/>
        </p:nvSpPr>
        <p:spPr>
          <a:xfrm>
            <a:off x="7195827" y="2057438"/>
            <a:ext cx="1459454" cy="14596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300" dirty="0">
              <a:solidFill>
                <a:schemeClr val="bg1"/>
              </a:solidFill>
              <a:latin typeface="+mn-ea"/>
            </a:endParaRPr>
          </a:p>
        </p:txBody>
      </p:sp>
      <p:sp>
        <p:nvSpPr>
          <p:cNvPr id="20" name="Oval 19"/>
          <p:cNvSpPr/>
          <p:nvPr/>
        </p:nvSpPr>
        <p:spPr>
          <a:xfrm>
            <a:off x="8860777" y="2230274"/>
            <a:ext cx="1113828" cy="11139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3200" dirty="0">
              <a:latin typeface="+mn-ea"/>
            </a:endParaRPr>
          </a:p>
        </p:txBody>
      </p:sp>
      <p:sp>
        <p:nvSpPr>
          <p:cNvPr id="5" name="Oval 4"/>
          <p:cNvSpPr/>
          <p:nvPr/>
        </p:nvSpPr>
        <p:spPr>
          <a:xfrm>
            <a:off x="2217396" y="2230274"/>
            <a:ext cx="1113828" cy="11139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3200" dirty="0">
              <a:latin typeface="+mn-ea"/>
            </a:endParaRPr>
          </a:p>
        </p:txBody>
      </p:sp>
      <p:sp>
        <p:nvSpPr>
          <p:cNvPr id="9" name="Oval 8"/>
          <p:cNvSpPr/>
          <p:nvPr/>
        </p:nvSpPr>
        <p:spPr>
          <a:xfrm>
            <a:off x="3536721" y="2057438"/>
            <a:ext cx="1459454" cy="145964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300" dirty="0">
              <a:latin typeface="+mn-ea"/>
            </a:endParaRPr>
          </a:p>
        </p:txBody>
      </p:sp>
      <p:grpSp>
        <p:nvGrpSpPr>
          <p:cNvPr id="80" name="Group 79"/>
          <p:cNvGrpSpPr/>
          <p:nvPr/>
        </p:nvGrpSpPr>
        <p:grpSpPr>
          <a:xfrm>
            <a:off x="669244" y="3960957"/>
            <a:ext cx="1971881" cy="1521579"/>
            <a:chOff x="491242" y="2970717"/>
            <a:chExt cx="1479103" cy="1141184"/>
          </a:xfrm>
        </p:grpSpPr>
        <p:grpSp>
          <p:nvGrpSpPr>
            <p:cNvPr id="3" name="Group 25"/>
            <p:cNvGrpSpPr/>
            <p:nvPr/>
          </p:nvGrpSpPr>
          <p:grpSpPr>
            <a:xfrm>
              <a:off x="491242" y="2970717"/>
              <a:ext cx="1479103" cy="648104"/>
              <a:chOff x="764014" y="1539881"/>
              <a:chExt cx="1544637" cy="648104"/>
            </a:xfrm>
          </p:grpSpPr>
          <p:sp>
            <p:nvSpPr>
              <p:cNvPr id="27" name="Text Placeholder 3"/>
              <p:cNvSpPr txBox="1"/>
              <p:nvPr/>
            </p:nvSpPr>
            <p:spPr>
              <a:xfrm>
                <a:off x="1072018" y="1539881"/>
                <a:ext cx="1062308"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28" name="Text Placeholder 3"/>
              <p:cNvSpPr txBox="1"/>
              <p:nvPr/>
            </p:nvSpPr>
            <p:spPr>
              <a:xfrm>
                <a:off x="764014" y="1880208"/>
                <a:ext cx="1544637"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p>
            </p:txBody>
          </p:sp>
        </p:grpSp>
        <p:sp>
          <p:nvSpPr>
            <p:cNvPr id="75" name="Oval 74"/>
            <p:cNvSpPr/>
            <p:nvPr/>
          </p:nvSpPr>
          <p:spPr>
            <a:xfrm>
              <a:off x="1094395" y="3839104"/>
              <a:ext cx="272797" cy="27279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81" name="Group 80"/>
          <p:cNvGrpSpPr/>
          <p:nvPr/>
        </p:nvGrpSpPr>
        <p:grpSpPr>
          <a:xfrm>
            <a:off x="2835713" y="3960957"/>
            <a:ext cx="1971881" cy="1521579"/>
            <a:chOff x="2116305" y="2970717"/>
            <a:chExt cx="1479103" cy="1141184"/>
          </a:xfrm>
        </p:grpSpPr>
        <p:grpSp>
          <p:nvGrpSpPr>
            <p:cNvPr id="52" name="Group 25"/>
            <p:cNvGrpSpPr/>
            <p:nvPr/>
          </p:nvGrpSpPr>
          <p:grpSpPr>
            <a:xfrm>
              <a:off x="2116305" y="2970717"/>
              <a:ext cx="1479103" cy="648104"/>
              <a:chOff x="764014" y="1539881"/>
              <a:chExt cx="1544637" cy="648104"/>
            </a:xfrm>
          </p:grpSpPr>
          <p:sp>
            <p:nvSpPr>
              <p:cNvPr id="53" name="Text Placeholder 3"/>
              <p:cNvSpPr txBox="1"/>
              <p:nvPr/>
            </p:nvSpPr>
            <p:spPr>
              <a:xfrm>
                <a:off x="1005179" y="1539881"/>
                <a:ext cx="1062308"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54" name="Text Placeholder 3"/>
              <p:cNvSpPr txBox="1"/>
              <p:nvPr/>
            </p:nvSpPr>
            <p:spPr>
              <a:xfrm>
                <a:off x="764014" y="1880208"/>
                <a:ext cx="1544637"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p>
            </p:txBody>
          </p:sp>
        </p:grpSp>
        <p:sp>
          <p:nvSpPr>
            <p:cNvPr id="76" name="Oval 75"/>
            <p:cNvSpPr/>
            <p:nvPr/>
          </p:nvSpPr>
          <p:spPr>
            <a:xfrm>
              <a:off x="2719458" y="3839104"/>
              <a:ext cx="272797" cy="2727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82" name="Group 81"/>
          <p:cNvGrpSpPr/>
          <p:nvPr/>
        </p:nvGrpSpPr>
        <p:grpSpPr>
          <a:xfrm>
            <a:off x="5002182" y="3960957"/>
            <a:ext cx="1971881" cy="1521579"/>
            <a:chOff x="3741368" y="2970717"/>
            <a:chExt cx="1479103" cy="1141184"/>
          </a:xfrm>
        </p:grpSpPr>
        <p:grpSp>
          <p:nvGrpSpPr>
            <p:cNvPr id="55" name="Group 25"/>
            <p:cNvGrpSpPr/>
            <p:nvPr/>
          </p:nvGrpSpPr>
          <p:grpSpPr>
            <a:xfrm>
              <a:off x="3741368" y="2970717"/>
              <a:ext cx="1479103" cy="648104"/>
              <a:chOff x="764014" y="1539881"/>
              <a:chExt cx="1544637" cy="648104"/>
            </a:xfrm>
          </p:grpSpPr>
          <p:sp>
            <p:nvSpPr>
              <p:cNvPr id="56" name="Text Placeholder 3"/>
              <p:cNvSpPr txBox="1"/>
              <p:nvPr/>
            </p:nvSpPr>
            <p:spPr>
              <a:xfrm>
                <a:off x="1005179" y="1539881"/>
                <a:ext cx="1062308"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68" name="Text Placeholder 3"/>
              <p:cNvSpPr txBox="1"/>
              <p:nvPr/>
            </p:nvSpPr>
            <p:spPr>
              <a:xfrm>
                <a:off x="764014" y="1880208"/>
                <a:ext cx="1544637"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p>
            </p:txBody>
          </p:sp>
        </p:grpSp>
        <p:sp>
          <p:nvSpPr>
            <p:cNvPr id="77" name="Oval 76"/>
            <p:cNvSpPr/>
            <p:nvPr/>
          </p:nvSpPr>
          <p:spPr>
            <a:xfrm>
              <a:off x="4344521" y="3839104"/>
              <a:ext cx="272797" cy="2727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83" name="Group 82"/>
          <p:cNvGrpSpPr/>
          <p:nvPr/>
        </p:nvGrpSpPr>
        <p:grpSpPr>
          <a:xfrm>
            <a:off x="7168650" y="3960957"/>
            <a:ext cx="1971881" cy="1521579"/>
            <a:chOff x="5366431" y="2970717"/>
            <a:chExt cx="1479103" cy="1141184"/>
          </a:xfrm>
        </p:grpSpPr>
        <p:grpSp>
          <p:nvGrpSpPr>
            <p:cNvPr id="69" name="Group 25"/>
            <p:cNvGrpSpPr/>
            <p:nvPr/>
          </p:nvGrpSpPr>
          <p:grpSpPr>
            <a:xfrm>
              <a:off x="5366431" y="2970717"/>
              <a:ext cx="1479103" cy="648104"/>
              <a:chOff x="764014" y="1539881"/>
              <a:chExt cx="1544637" cy="648104"/>
            </a:xfrm>
          </p:grpSpPr>
          <p:sp>
            <p:nvSpPr>
              <p:cNvPr id="70" name="Text Placeholder 3"/>
              <p:cNvSpPr txBox="1"/>
              <p:nvPr/>
            </p:nvSpPr>
            <p:spPr>
              <a:xfrm>
                <a:off x="1005179" y="1539881"/>
                <a:ext cx="1062308"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71" name="Text Placeholder 3"/>
              <p:cNvSpPr txBox="1"/>
              <p:nvPr/>
            </p:nvSpPr>
            <p:spPr>
              <a:xfrm>
                <a:off x="764014" y="1880208"/>
                <a:ext cx="1544637"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p>
            </p:txBody>
          </p:sp>
        </p:grpSp>
        <p:sp>
          <p:nvSpPr>
            <p:cNvPr id="78" name="Oval 77"/>
            <p:cNvSpPr/>
            <p:nvPr/>
          </p:nvSpPr>
          <p:spPr>
            <a:xfrm>
              <a:off x="5969584" y="3839104"/>
              <a:ext cx="272797" cy="2727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84" name="Group 83"/>
          <p:cNvGrpSpPr/>
          <p:nvPr/>
        </p:nvGrpSpPr>
        <p:grpSpPr>
          <a:xfrm>
            <a:off x="9335119" y="3960957"/>
            <a:ext cx="1971881" cy="1521579"/>
            <a:chOff x="6991494" y="2970717"/>
            <a:chExt cx="1479103" cy="1141184"/>
          </a:xfrm>
        </p:grpSpPr>
        <p:grpSp>
          <p:nvGrpSpPr>
            <p:cNvPr id="72" name="Group 25"/>
            <p:cNvGrpSpPr/>
            <p:nvPr/>
          </p:nvGrpSpPr>
          <p:grpSpPr>
            <a:xfrm>
              <a:off x="6991494" y="2970717"/>
              <a:ext cx="1479103" cy="648104"/>
              <a:chOff x="764014" y="1539881"/>
              <a:chExt cx="1544637" cy="648104"/>
            </a:xfrm>
          </p:grpSpPr>
          <p:sp>
            <p:nvSpPr>
              <p:cNvPr id="73" name="Text Placeholder 3"/>
              <p:cNvSpPr txBox="1"/>
              <p:nvPr/>
            </p:nvSpPr>
            <p:spPr>
              <a:xfrm>
                <a:off x="1005179" y="1539881"/>
                <a:ext cx="1062308"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74" name="Text Placeholder 3"/>
              <p:cNvSpPr txBox="1"/>
              <p:nvPr/>
            </p:nvSpPr>
            <p:spPr>
              <a:xfrm>
                <a:off x="764014" y="1880208"/>
                <a:ext cx="1544637"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p>
            </p:txBody>
          </p:sp>
        </p:grpSp>
        <p:sp>
          <p:nvSpPr>
            <p:cNvPr id="79" name="Oval 78"/>
            <p:cNvSpPr/>
            <p:nvPr/>
          </p:nvSpPr>
          <p:spPr>
            <a:xfrm>
              <a:off x="7594647" y="3839104"/>
              <a:ext cx="272797" cy="2727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sp>
        <p:nvSpPr>
          <p:cNvPr id="36" name="Freeform 143"/>
          <p:cNvSpPr>
            <a:spLocks noEditPoints="1"/>
          </p:cNvSpPr>
          <p:nvPr/>
        </p:nvSpPr>
        <p:spPr bwMode="auto">
          <a:xfrm>
            <a:off x="2575184" y="2608032"/>
            <a:ext cx="406232" cy="374211"/>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37" name="Freeform 92"/>
          <p:cNvSpPr>
            <a:spLocks noEditPoints="1"/>
          </p:cNvSpPr>
          <p:nvPr/>
        </p:nvSpPr>
        <p:spPr bwMode="auto">
          <a:xfrm>
            <a:off x="4073283" y="2591993"/>
            <a:ext cx="383070" cy="390248"/>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38" name="组合 37"/>
          <p:cNvGrpSpPr/>
          <p:nvPr/>
        </p:nvGrpSpPr>
        <p:grpSpPr>
          <a:xfrm>
            <a:off x="5818633" y="2437630"/>
            <a:ext cx="581996" cy="544612"/>
            <a:chOff x="6661150" y="233363"/>
            <a:chExt cx="320675" cy="300038"/>
          </a:xfrm>
          <a:solidFill>
            <a:schemeClr val="bg1"/>
          </a:solidFill>
        </p:grpSpPr>
        <p:sp>
          <p:nvSpPr>
            <p:cNvPr id="39"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0"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1"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2"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43" name="Freeform 140"/>
          <p:cNvSpPr>
            <a:spLocks noEditPoints="1"/>
          </p:cNvSpPr>
          <p:nvPr/>
        </p:nvSpPr>
        <p:spPr bwMode="auto">
          <a:xfrm>
            <a:off x="7724629" y="2582760"/>
            <a:ext cx="399431" cy="399483"/>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44" name="组合 43"/>
          <p:cNvGrpSpPr/>
          <p:nvPr/>
        </p:nvGrpSpPr>
        <p:grpSpPr>
          <a:xfrm>
            <a:off x="9241300" y="2638325"/>
            <a:ext cx="352781" cy="343917"/>
            <a:chOff x="8175625" y="987426"/>
            <a:chExt cx="314325" cy="306388"/>
          </a:xfrm>
          <a:solidFill>
            <a:schemeClr val="bg1"/>
          </a:solidFill>
        </p:grpSpPr>
        <p:sp>
          <p:nvSpPr>
            <p:cNvPr id="45" name="Freeform 104"/>
            <p:cNvSpPr/>
            <p:nvPr/>
          </p:nvSpPr>
          <p:spPr bwMode="auto">
            <a:xfrm>
              <a:off x="8258175" y="1144588"/>
              <a:ext cx="42863" cy="98425"/>
            </a:xfrm>
            <a:custGeom>
              <a:avLst/>
              <a:gdLst>
                <a:gd name="T0" fmla="*/ 11 w 19"/>
                <a:gd name="T1" fmla="*/ 43 h 43"/>
                <a:gd name="T2" fmla="*/ 19 w 19"/>
                <a:gd name="T3" fmla="*/ 43 h 43"/>
                <a:gd name="T4" fmla="*/ 19 w 19"/>
                <a:gd name="T5" fmla="*/ 0 h 43"/>
                <a:gd name="T6" fmla="*/ 12 w 19"/>
                <a:gd name="T7" fmla="*/ 0 h 43"/>
                <a:gd name="T8" fmla="*/ 11 w 19"/>
                <a:gd name="T9" fmla="*/ 4 h 43"/>
                <a:gd name="T10" fmla="*/ 8 w 19"/>
                <a:gd name="T11" fmla="*/ 7 h 43"/>
                <a:gd name="T12" fmla="*/ 4 w 19"/>
                <a:gd name="T13" fmla="*/ 8 h 43"/>
                <a:gd name="T14" fmla="*/ 0 w 19"/>
                <a:gd name="T15" fmla="*/ 9 h 43"/>
                <a:gd name="T16" fmla="*/ 0 w 19"/>
                <a:gd name="T17" fmla="*/ 15 h 43"/>
                <a:gd name="T18" fmla="*/ 11 w 19"/>
                <a:gd name="T19" fmla="*/ 15 h 43"/>
                <a:gd name="T20" fmla="*/ 11 w 1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3">
                  <a:moveTo>
                    <a:pt x="11" y="43"/>
                  </a:moveTo>
                  <a:cubicBezTo>
                    <a:pt x="19" y="43"/>
                    <a:pt x="19" y="43"/>
                    <a:pt x="19" y="43"/>
                  </a:cubicBezTo>
                  <a:cubicBezTo>
                    <a:pt x="19" y="0"/>
                    <a:pt x="19" y="0"/>
                    <a:pt x="19" y="0"/>
                  </a:cubicBezTo>
                  <a:cubicBezTo>
                    <a:pt x="12" y="0"/>
                    <a:pt x="12" y="0"/>
                    <a:pt x="12" y="0"/>
                  </a:cubicBezTo>
                  <a:cubicBezTo>
                    <a:pt x="12" y="2"/>
                    <a:pt x="12" y="3"/>
                    <a:pt x="11" y="4"/>
                  </a:cubicBezTo>
                  <a:cubicBezTo>
                    <a:pt x="10" y="5"/>
                    <a:pt x="9" y="6"/>
                    <a:pt x="8" y="7"/>
                  </a:cubicBezTo>
                  <a:cubicBezTo>
                    <a:pt x="7" y="8"/>
                    <a:pt x="6" y="8"/>
                    <a:pt x="4" y="8"/>
                  </a:cubicBezTo>
                  <a:cubicBezTo>
                    <a:pt x="3" y="9"/>
                    <a:pt x="1" y="9"/>
                    <a:pt x="0" y="9"/>
                  </a:cubicBezTo>
                  <a:cubicBezTo>
                    <a:pt x="0" y="15"/>
                    <a:pt x="0" y="15"/>
                    <a:pt x="0" y="15"/>
                  </a:cubicBezTo>
                  <a:cubicBezTo>
                    <a:pt x="11" y="15"/>
                    <a:pt x="11" y="15"/>
                    <a:pt x="11" y="15"/>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6" name="Freeform 105"/>
            <p:cNvSpPr/>
            <p:nvPr/>
          </p:nvSpPr>
          <p:spPr bwMode="auto">
            <a:xfrm>
              <a:off x="8324850" y="1144588"/>
              <a:ext cx="71438" cy="98425"/>
            </a:xfrm>
            <a:custGeom>
              <a:avLst/>
              <a:gdLst>
                <a:gd name="T0" fmla="*/ 21 w 31"/>
                <a:gd name="T1" fmla="*/ 34 h 43"/>
                <a:gd name="T2" fmla="*/ 18 w 31"/>
                <a:gd name="T3" fmla="*/ 36 h 43"/>
                <a:gd name="T4" fmla="*/ 15 w 31"/>
                <a:gd name="T5" fmla="*/ 36 h 43"/>
                <a:gd name="T6" fmla="*/ 11 w 31"/>
                <a:gd name="T7" fmla="*/ 35 h 43"/>
                <a:gd name="T8" fmla="*/ 8 w 31"/>
                <a:gd name="T9" fmla="*/ 30 h 43"/>
                <a:gd name="T10" fmla="*/ 0 w 31"/>
                <a:gd name="T11" fmla="*/ 30 h 43"/>
                <a:gd name="T12" fmla="*/ 1 w 31"/>
                <a:gd name="T13" fmla="*/ 36 h 43"/>
                <a:gd name="T14" fmla="*/ 5 w 31"/>
                <a:gd name="T15" fmla="*/ 40 h 43"/>
                <a:gd name="T16" fmla="*/ 10 w 31"/>
                <a:gd name="T17" fmla="*/ 43 h 43"/>
                <a:gd name="T18" fmla="*/ 15 w 31"/>
                <a:gd name="T19" fmla="*/ 43 h 43"/>
                <a:gd name="T20" fmla="*/ 22 w 31"/>
                <a:gd name="T21" fmla="*/ 42 h 43"/>
                <a:gd name="T22" fmla="*/ 27 w 31"/>
                <a:gd name="T23" fmla="*/ 39 h 43"/>
                <a:gd name="T24" fmla="*/ 30 w 31"/>
                <a:gd name="T25" fmla="*/ 34 h 43"/>
                <a:gd name="T26" fmla="*/ 31 w 31"/>
                <a:gd name="T27" fmla="*/ 28 h 43"/>
                <a:gd name="T28" fmla="*/ 30 w 31"/>
                <a:gd name="T29" fmla="*/ 23 h 43"/>
                <a:gd name="T30" fmla="*/ 28 w 31"/>
                <a:gd name="T31" fmla="*/ 18 h 43"/>
                <a:gd name="T32" fmla="*/ 24 w 31"/>
                <a:gd name="T33" fmla="*/ 15 h 43"/>
                <a:gd name="T34" fmla="*/ 18 w 31"/>
                <a:gd name="T35" fmla="*/ 14 h 43"/>
                <a:gd name="T36" fmla="*/ 14 w 31"/>
                <a:gd name="T37" fmla="*/ 14 h 43"/>
                <a:gd name="T38" fmla="*/ 10 w 31"/>
                <a:gd name="T39" fmla="*/ 17 h 43"/>
                <a:gd name="T40" fmla="*/ 10 w 31"/>
                <a:gd name="T41" fmla="*/ 17 h 43"/>
                <a:gd name="T42" fmla="*/ 11 w 31"/>
                <a:gd name="T43" fmla="*/ 7 h 43"/>
                <a:gd name="T44" fmla="*/ 29 w 31"/>
                <a:gd name="T45" fmla="*/ 7 h 43"/>
                <a:gd name="T46" fmla="*/ 29 w 31"/>
                <a:gd name="T47" fmla="*/ 0 h 43"/>
                <a:gd name="T48" fmla="*/ 5 w 31"/>
                <a:gd name="T49" fmla="*/ 0 h 43"/>
                <a:gd name="T50" fmla="*/ 1 w 31"/>
                <a:gd name="T51" fmla="*/ 24 h 43"/>
                <a:gd name="T52" fmla="*/ 9 w 31"/>
                <a:gd name="T53" fmla="*/ 24 h 43"/>
                <a:gd name="T54" fmla="*/ 12 w 31"/>
                <a:gd name="T55" fmla="*/ 21 h 43"/>
                <a:gd name="T56" fmla="*/ 15 w 31"/>
                <a:gd name="T57" fmla="*/ 20 h 43"/>
                <a:gd name="T58" fmla="*/ 18 w 31"/>
                <a:gd name="T59" fmla="*/ 21 h 43"/>
                <a:gd name="T60" fmla="*/ 21 w 31"/>
                <a:gd name="T61" fmla="*/ 23 h 43"/>
                <a:gd name="T62" fmla="*/ 22 w 31"/>
                <a:gd name="T63" fmla="*/ 25 h 43"/>
                <a:gd name="T64" fmla="*/ 23 w 31"/>
                <a:gd name="T65" fmla="*/ 28 h 43"/>
                <a:gd name="T66" fmla="*/ 22 w 31"/>
                <a:gd name="T67" fmla="*/ 31 h 43"/>
                <a:gd name="T68" fmla="*/ 21 w 31"/>
                <a:gd name="T6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43">
                  <a:moveTo>
                    <a:pt x="21" y="34"/>
                  </a:moveTo>
                  <a:cubicBezTo>
                    <a:pt x="20" y="35"/>
                    <a:pt x="19" y="35"/>
                    <a:pt x="18" y="36"/>
                  </a:cubicBezTo>
                  <a:cubicBezTo>
                    <a:pt x="17" y="36"/>
                    <a:pt x="16" y="36"/>
                    <a:pt x="15" y="36"/>
                  </a:cubicBezTo>
                  <a:cubicBezTo>
                    <a:pt x="13" y="36"/>
                    <a:pt x="12" y="36"/>
                    <a:pt x="11" y="35"/>
                  </a:cubicBezTo>
                  <a:cubicBezTo>
                    <a:pt x="9" y="34"/>
                    <a:pt x="9" y="32"/>
                    <a:pt x="8" y="30"/>
                  </a:cubicBezTo>
                  <a:cubicBezTo>
                    <a:pt x="0" y="30"/>
                    <a:pt x="0" y="30"/>
                    <a:pt x="0" y="30"/>
                  </a:cubicBezTo>
                  <a:cubicBezTo>
                    <a:pt x="0" y="32"/>
                    <a:pt x="0" y="34"/>
                    <a:pt x="1" y="36"/>
                  </a:cubicBezTo>
                  <a:cubicBezTo>
                    <a:pt x="2" y="38"/>
                    <a:pt x="3" y="39"/>
                    <a:pt x="5" y="40"/>
                  </a:cubicBezTo>
                  <a:cubicBezTo>
                    <a:pt x="6" y="41"/>
                    <a:pt x="8" y="42"/>
                    <a:pt x="10" y="43"/>
                  </a:cubicBezTo>
                  <a:cubicBezTo>
                    <a:pt x="11" y="43"/>
                    <a:pt x="13" y="43"/>
                    <a:pt x="15" y="43"/>
                  </a:cubicBezTo>
                  <a:cubicBezTo>
                    <a:pt x="18" y="43"/>
                    <a:pt x="20" y="43"/>
                    <a:pt x="22" y="42"/>
                  </a:cubicBezTo>
                  <a:cubicBezTo>
                    <a:pt x="23" y="42"/>
                    <a:pt x="25" y="41"/>
                    <a:pt x="27" y="39"/>
                  </a:cubicBezTo>
                  <a:cubicBezTo>
                    <a:pt x="28" y="38"/>
                    <a:pt x="29" y="36"/>
                    <a:pt x="30" y="34"/>
                  </a:cubicBezTo>
                  <a:cubicBezTo>
                    <a:pt x="31" y="32"/>
                    <a:pt x="31" y="30"/>
                    <a:pt x="31" y="28"/>
                  </a:cubicBezTo>
                  <a:cubicBezTo>
                    <a:pt x="31" y="26"/>
                    <a:pt x="31" y="24"/>
                    <a:pt x="30" y="23"/>
                  </a:cubicBezTo>
                  <a:cubicBezTo>
                    <a:pt x="30" y="21"/>
                    <a:pt x="29" y="19"/>
                    <a:pt x="28" y="18"/>
                  </a:cubicBezTo>
                  <a:cubicBezTo>
                    <a:pt x="27" y="17"/>
                    <a:pt x="25" y="16"/>
                    <a:pt x="24" y="15"/>
                  </a:cubicBezTo>
                  <a:cubicBezTo>
                    <a:pt x="22" y="14"/>
                    <a:pt x="20" y="14"/>
                    <a:pt x="18" y="14"/>
                  </a:cubicBezTo>
                  <a:cubicBezTo>
                    <a:pt x="16" y="14"/>
                    <a:pt x="15" y="14"/>
                    <a:pt x="14" y="14"/>
                  </a:cubicBezTo>
                  <a:cubicBezTo>
                    <a:pt x="12" y="15"/>
                    <a:pt x="11" y="16"/>
                    <a:pt x="10" y="17"/>
                  </a:cubicBezTo>
                  <a:cubicBezTo>
                    <a:pt x="10" y="17"/>
                    <a:pt x="10" y="17"/>
                    <a:pt x="10" y="17"/>
                  </a:cubicBezTo>
                  <a:cubicBezTo>
                    <a:pt x="11" y="7"/>
                    <a:pt x="11" y="7"/>
                    <a:pt x="11" y="7"/>
                  </a:cubicBezTo>
                  <a:cubicBezTo>
                    <a:pt x="29" y="7"/>
                    <a:pt x="29" y="7"/>
                    <a:pt x="29" y="7"/>
                  </a:cubicBezTo>
                  <a:cubicBezTo>
                    <a:pt x="29" y="0"/>
                    <a:pt x="29" y="0"/>
                    <a:pt x="29" y="0"/>
                  </a:cubicBezTo>
                  <a:cubicBezTo>
                    <a:pt x="5" y="0"/>
                    <a:pt x="5" y="0"/>
                    <a:pt x="5" y="0"/>
                  </a:cubicBezTo>
                  <a:cubicBezTo>
                    <a:pt x="1" y="24"/>
                    <a:pt x="1" y="24"/>
                    <a:pt x="1" y="24"/>
                  </a:cubicBezTo>
                  <a:cubicBezTo>
                    <a:pt x="9" y="24"/>
                    <a:pt x="9" y="24"/>
                    <a:pt x="9" y="24"/>
                  </a:cubicBezTo>
                  <a:cubicBezTo>
                    <a:pt x="10" y="22"/>
                    <a:pt x="11" y="22"/>
                    <a:pt x="12" y="21"/>
                  </a:cubicBezTo>
                  <a:cubicBezTo>
                    <a:pt x="13" y="21"/>
                    <a:pt x="14" y="20"/>
                    <a:pt x="15" y="20"/>
                  </a:cubicBezTo>
                  <a:cubicBezTo>
                    <a:pt x="16" y="20"/>
                    <a:pt x="18" y="20"/>
                    <a:pt x="18" y="21"/>
                  </a:cubicBezTo>
                  <a:cubicBezTo>
                    <a:pt x="19" y="21"/>
                    <a:pt x="20" y="22"/>
                    <a:pt x="21" y="23"/>
                  </a:cubicBezTo>
                  <a:cubicBezTo>
                    <a:pt x="21" y="23"/>
                    <a:pt x="22" y="24"/>
                    <a:pt x="22" y="25"/>
                  </a:cubicBezTo>
                  <a:cubicBezTo>
                    <a:pt x="23" y="26"/>
                    <a:pt x="23" y="27"/>
                    <a:pt x="23" y="28"/>
                  </a:cubicBezTo>
                  <a:cubicBezTo>
                    <a:pt x="23" y="29"/>
                    <a:pt x="22" y="30"/>
                    <a:pt x="22" y="31"/>
                  </a:cubicBezTo>
                  <a:cubicBezTo>
                    <a:pt x="22" y="32"/>
                    <a:pt x="21" y="33"/>
                    <a:pt x="2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7" name="Freeform 106"/>
            <p:cNvSpPr/>
            <p:nvPr/>
          </p:nvSpPr>
          <p:spPr bwMode="auto">
            <a:xfrm>
              <a:off x="8232775"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8" name="Freeform 107"/>
            <p:cNvSpPr/>
            <p:nvPr/>
          </p:nvSpPr>
          <p:spPr bwMode="auto">
            <a:xfrm>
              <a:off x="8396288"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9" name="Freeform 108"/>
            <p:cNvSpPr>
              <a:spLocks noEditPoints="1"/>
            </p:cNvSpPr>
            <p:nvPr/>
          </p:nvSpPr>
          <p:spPr bwMode="auto">
            <a:xfrm>
              <a:off x="8175625" y="1012826"/>
              <a:ext cx="314325" cy="280988"/>
            </a:xfrm>
            <a:custGeom>
              <a:avLst/>
              <a:gdLst>
                <a:gd name="T0" fmla="*/ 121 w 137"/>
                <a:gd name="T1" fmla="*/ 0 h 122"/>
                <a:gd name="T2" fmla="*/ 117 w 137"/>
                <a:gd name="T3" fmla="*/ 0 h 122"/>
                <a:gd name="T4" fmla="*/ 117 w 137"/>
                <a:gd name="T5" fmla="*/ 14 h 122"/>
                <a:gd name="T6" fmla="*/ 109 w 137"/>
                <a:gd name="T7" fmla="*/ 23 h 122"/>
                <a:gd name="T8" fmla="*/ 99 w 137"/>
                <a:gd name="T9" fmla="*/ 23 h 122"/>
                <a:gd name="T10" fmla="*/ 90 w 137"/>
                <a:gd name="T11" fmla="*/ 14 h 122"/>
                <a:gd name="T12" fmla="*/ 90 w 137"/>
                <a:gd name="T13" fmla="*/ 0 h 122"/>
                <a:gd name="T14" fmla="*/ 46 w 137"/>
                <a:gd name="T15" fmla="*/ 0 h 122"/>
                <a:gd name="T16" fmla="*/ 46 w 137"/>
                <a:gd name="T17" fmla="*/ 14 h 122"/>
                <a:gd name="T18" fmla="*/ 38 w 137"/>
                <a:gd name="T19" fmla="*/ 23 h 122"/>
                <a:gd name="T20" fmla="*/ 28 w 137"/>
                <a:gd name="T21" fmla="*/ 23 h 122"/>
                <a:gd name="T22" fmla="*/ 20 w 137"/>
                <a:gd name="T23" fmla="*/ 14 h 122"/>
                <a:gd name="T24" fmla="*/ 20 w 137"/>
                <a:gd name="T25" fmla="*/ 0 h 122"/>
                <a:gd name="T26" fmla="*/ 16 w 137"/>
                <a:gd name="T27" fmla="*/ 0 h 122"/>
                <a:gd name="T28" fmla="*/ 0 w 137"/>
                <a:gd name="T29" fmla="*/ 16 h 122"/>
                <a:gd name="T30" fmla="*/ 0 w 137"/>
                <a:gd name="T31" fmla="*/ 46 h 122"/>
                <a:gd name="T32" fmla="*/ 0 w 137"/>
                <a:gd name="T33" fmla="*/ 106 h 122"/>
                <a:gd name="T34" fmla="*/ 16 w 137"/>
                <a:gd name="T35" fmla="*/ 122 h 122"/>
                <a:gd name="T36" fmla="*/ 121 w 137"/>
                <a:gd name="T37" fmla="*/ 122 h 122"/>
                <a:gd name="T38" fmla="*/ 137 w 137"/>
                <a:gd name="T39" fmla="*/ 106 h 122"/>
                <a:gd name="T40" fmla="*/ 137 w 137"/>
                <a:gd name="T41" fmla="*/ 46 h 122"/>
                <a:gd name="T42" fmla="*/ 137 w 137"/>
                <a:gd name="T43" fmla="*/ 16 h 122"/>
                <a:gd name="T44" fmla="*/ 121 w 137"/>
                <a:gd name="T45" fmla="*/ 0 h 122"/>
                <a:gd name="T46" fmla="*/ 127 w 137"/>
                <a:gd name="T47" fmla="*/ 106 h 122"/>
                <a:gd name="T48" fmla="*/ 121 w 137"/>
                <a:gd name="T49" fmla="*/ 112 h 122"/>
                <a:gd name="T50" fmla="*/ 16 w 137"/>
                <a:gd name="T51" fmla="*/ 112 h 122"/>
                <a:gd name="T52" fmla="*/ 10 w 137"/>
                <a:gd name="T53" fmla="*/ 106 h 122"/>
                <a:gd name="T54" fmla="*/ 10 w 137"/>
                <a:gd name="T55" fmla="*/ 46 h 122"/>
                <a:gd name="T56" fmla="*/ 127 w 137"/>
                <a:gd name="T57" fmla="*/ 46 h 122"/>
                <a:gd name="T58" fmla="*/ 127 w 137"/>
                <a:gd name="T5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22">
                  <a:moveTo>
                    <a:pt x="121" y="0"/>
                  </a:moveTo>
                  <a:cubicBezTo>
                    <a:pt x="117" y="0"/>
                    <a:pt x="117" y="0"/>
                    <a:pt x="117" y="0"/>
                  </a:cubicBezTo>
                  <a:cubicBezTo>
                    <a:pt x="117" y="14"/>
                    <a:pt x="117" y="14"/>
                    <a:pt x="117" y="14"/>
                  </a:cubicBezTo>
                  <a:cubicBezTo>
                    <a:pt x="117" y="19"/>
                    <a:pt x="113" y="23"/>
                    <a:pt x="109" y="23"/>
                  </a:cubicBezTo>
                  <a:cubicBezTo>
                    <a:pt x="99" y="23"/>
                    <a:pt x="99" y="23"/>
                    <a:pt x="99" y="23"/>
                  </a:cubicBezTo>
                  <a:cubicBezTo>
                    <a:pt x="94" y="23"/>
                    <a:pt x="90" y="19"/>
                    <a:pt x="90" y="14"/>
                  </a:cubicBezTo>
                  <a:cubicBezTo>
                    <a:pt x="90" y="0"/>
                    <a:pt x="90" y="0"/>
                    <a:pt x="90" y="0"/>
                  </a:cubicBezTo>
                  <a:cubicBezTo>
                    <a:pt x="46" y="0"/>
                    <a:pt x="46" y="0"/>
                    <a:pt x="46" y="0"/>
                  </a:cubicBezTo>
                  <a:cubicBezTo>
                    <a:pt x="46" y="14"/>
                    <a:pt x="46" y="14"/>
                    <a:pt x="46" y="14"/>
                  </a:cubicBezTo>
                  <a:cubicBezTo>
                    <a:pt x="46" y="19"/>
                    <a:pt x="42" y="23"/>
                    <a:pt x="38" y="23"/>
                  </a:cubicBezTo>
                  <a:cubicBezTo>
                    <a:pt x="28" y="23"/>
                    <a:pt x="28" y="23"/>
                    <a:pt x="28" y="23"/>
                  </a:cubicBezTo>
                  <a:cubicBezTo>
                    <a:pt x="23" y="23"/>
                    <a:pt x="20" y="19"/>
                    <a:pt x="20" y="14"/>
                  </a:cubicBezTo>
                  <a:cubicBezTo>
                    <a:pt x="20" y="0"/>
                    <a:pt x="20" y="0"/>
                    <a:pt x="20" y="0"/>
                  </a:cubicBezTo>
                  <a:cubicBezTo>
                    <a:pt x="16" y="0"/>
                    <a:pt x="16" y="0"/>
                    <a:pt x="16" y="0"/>
                  </a:cubicBezTo>
                  <a:cubicBezTo>
                    <a:pt x="7" y="0"/>
                    <a:pt x="0" y="7"/>
                    <a:pt x="0" y="16"/>
                  </a:cubicBezTo>
                  <a:cubicBezTo>
                    <a:pt x="0" y="46"/>
                    <a:pt x="0" y="46"/>
                    <a:pt x="0" y="46"/>
                  </a:cubicBezTo>
                  <a:cubicBezTo>
                    <a:pt x="0" y="106"/>
                    <a:pt x="0" y="106"/>
                    <a:pt x="0" y="106"/>
                  </a:cubicBezTo>
                  <a:cubicBezTo>
                    <a:pt x="0" y="115"/>
                    <a:pt x="7" y="122"/>
                    <a:pt x="16" y="122"/>
                  </a:cubicBezTo>
                  <a:cubicBezTo>
                    <a:pt x="121" y="122"/>
                    <a:pt x="121" y="122"/>
                    <a:pt x="121" y="122"/>
                  </a:cubicBezTo>
                  <a:cubicBezTo>
                    <a:pt x="129" y="122"/>
                    <a:pt x="137" y="115"/>
                    <a:pt x="137" y="106"/>
                  </a:cubicBezTo>
                  <a:cubicBezTo>
                    <a:pt x="137" y="46"/>
                    <a:pt x="137" y="46"/>
                    <a:pt x="137" y="46"/>
                  </a:cubicBezTo>
                  <a:cubicBezTo>
                    <a:pt x="137" y="16"/>
                    <a:pt x="137" y="16"/>
                    <a:pt x="137" y="16"/>
                  </a:cubicBezTo>
                  <a:cubicBezTo>
                    <a:pt x="137" y="7"/>
                    <a:pt x="129" y="0"/>
                    <a:pt x="121" y="0"/>
                  </a:cubicBezTo>
                  <a:close/>
                  <a:moveTo>
                    <a:pt x="127" y="106"/>
                  </a:moveTo>
                  <a:cubicBezTo>
                    <a:pt x="127" y="109"/>
                    <a:pt x="124" y="112"/>
                    <a:pt x="121" y="112"/>
                  </a:cubicBezTo>
                  <a:cubicBezTo>
                    <a:pt x="16" y="112"/>
                    <a:pt x="16" y="112"/>
                    <a:pt x="16" y="112"/>
                  </a:cubicBezTo>
                  <a:cubicBezTo>
                    <a:pt x="13" y="112"/>
                    <a:pt x="10" y="109"/>
                    <a:pt x="10" y="106"/>
                  </a:cubicBezTo>
                  <a:cubicBezTo>
                    <a:pt x="10" y="46"/>
                    <a:pt x="10" y="46"/>
                    <a:pt x="10" y="46"/>
                  </a:cubicBezTo>
                  <a:cubicBezTo>
                    <a:pt x="127" y="46"/>
                    <a:pt x="127" y="46"/>
                    <a:pt x="127" y="46"/>
                  </a:cubicBezTo>
                  <a:lnTo>
                    <a:pt x="127"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Title bar</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strips(upRight)">
                                      <p:cBhvr>
                                        <p:cTn id="7" dur="500"/>
                                        <p:tgtEl>
                                          <p:spTgt spid="67"/>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3" presetClass="entr" presetSubtype="16"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childTnLst>
                                </p:cTn>
                              </p:par>
                            </p:childTnLst>
                          </p:cTn>
                        </p:par>
                        <p:par>
                          <p:cTn id="33" fill="hold">
                            <p:stCondLst>
                              <p:cond delay="3000"/>
                            </p:stCondLst>
                            <p:childTnLst>
                              <p:par>
                                <p:cTn id="34" presetID="2" presetClass="entr" presetSubtype="4" accel="50000" decel="50000" fill="hold" nodeType="afterEffect">
                                  <p:stCondLst>
                                    <p:cond delay="0"/>
                                  </p:stCondLst>
                                  <p:childTnLst>
                                    <p:set>
                                      <p:cBhvr>
                                        <p:cTn id="35" dur="1" fill="hold">
                                          <p:stCondLst>
                                            <p:cond delay="0"/>
                                          </p:stCondLst>
                                        </p:cTn>
                                        <p:tgtEl>
                                          <p:spTgt spid="80"/>
                                        </p:tgtEl>
                                        <p:attrNameLst>
                                          <p:attrName>style.visibility</p:attrName>
                                        </p:attrNameLst>
                                      </p:cBhvr>
                                      <p:to>
                                        <p:strVal val="visible"/>
                                      </p:to>
                                    </p:set>
                                    <p:anim calcmode="lin" valueType="num">
                                      <p:cBhvr additive="base">
                                        <p:cTn id="36" dur="500" fill="hold"/>
                                        <p:tgtEl>
                                          <p:spTgt spid="80"/>
                                        </p:tgtEl>
                                        <p:attrNameLst>
                                          <p:attrName>ppt_x</p:attrName>
                                        </p:attrNameLst>
                                      </p:cBhvr>
                                      <p:tavLst>
                                        <p:tav tm="0">
                                          <p:val>
                                            <p:strVal val="#ppt_x"/>
                                          </p:val>
                                        </p:tav>
                                        <p:tav tm="100000">
                                          <p:val>
                                            <p:strVal val="#ppt_x"/>
                                          </p:val>
                                        </p:tav>
                                      </p:tavLst>
                                    </p:anim>
                                    <p:anim calcmode="lin" valueType="num">
                                      <p:cBhvr additive="base">
                                        <p:cTn id="37" dur="500" fill="hold"/>
                                        <p:tgtEl>
                                          <p:spTgt spid="80"/>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4" accel="50000" decel="50000" fill="hold" nodeType="afterEffect">
                                  <p:stCondLst>
                                    <p:cond delay="0"/>
                                  </p:stCondLst>
                                  <p:childTnLst>
                                    <p:set>
                                      <p:cBhvr>
                                        <p:cTn id="40" dur="1" fill="hold">
                                          <p:stCondLst>
                                            <p:cond delay="0"/>
                                          </p:stCondLst>
                                        </p:cTn>
                                        <p:tgtEl>
                                          <p:spTgt spid="81"/>
                                        </p:tgtEl>
                                        <p:attrNameLst>
                                          <p:attrName>style.visibility</p:attrName>
                                        </p:attrNameLst>
                                      </p:cBhvr>
                                      <p:to>
                                        <p:strVal val="visible"/>
                                      </p:to>
                                    </p:set>
                                    <p:anim calcmode="lin" valueType="num">
                                      <p:cBhvr additive="base">
                                        <p:cTn id="41" dur="500" fill="hold"/>
                                        <p:tgtEl>
                                          <p:spTgt spid="81"/>
                                        </p:tgtEl>
                                        <p:attrNameLst>
                                          <p:attrName>ppt_x</p:attrName>
                                        </p:attrNameLst>
                                      </p:cBhvr>
                                      <p:tavLst>
                                        <p:tav tm="0">
                                          <p:val>
                                            <p:strVal val="#ppt_x"/>
                                          </p:val>
                                        </p:tav>
                                        <p:tav tm="100000">
                                          <p:val>
                                            <p:strVal val="#ppt_x"/>
                                          </p:val>
                                        </p:tav>
                                      </p:tavLst>
                                    </p:anim>
                                    <p:anim calcmode="lin" valueType="num">
                                      <p:cBhvr additive="base">
                                        <p:cTn id="42" dur="500" fill="hold"/>
                                        <p:tgtEl>
                                          <p:spTgt spid="81"/>
                                        </p:tgtEl>
                                        <p:attrNameLst>
                                          <p:attrName>ppt_y</p:attrName>
                                        </p:attrNameLst>
                                      </p:cBhvr>
                                      <p:tavLst>
                                        <p:tav tm="0">
                                          <p:val>
                                            <p:strVal val="1+#ppt_h/2"/>
                                          </p:val>
                                        </p:tav>
                                        <p:tav tm="100000">
                                          <p:val>
                                            <p:strVal val="#ppt_y"/>
                                          </p:val>
                                        </p:tav>
                                      </p:tavLst>
                                    </p:anim>
                                  </p:childTnLst>
                                </p:cTn>
                              </p:par>
                            </p:childTnLst>
                          </p:cTn>
                        </p:par>
                        <p:par>
                          <p:cTn id="43" fill="hold">
                            <p:stCondLst>
                              <p:cond delay="4000"/>
                            </p:stCondLst>
                            <p:childTnLst>
                              <p:par>
                                <p:cTn id="44" presetID="2" presetClass="entr" presetSubtype="4" accel="50000" decel="50000" fill="hold" nodeType="afterEffect">
                                  <p:stCondLst>
                                    <p:cond delay="0"/>
                                  </p:stCondLst>
                                  <p:childTnLst>
                                    <p:set>
                                      <p:cBhvr>
                                        <p:cTn id="45" dur="1" fill="hold">
                                          <p:stCondLst>
                                            <p:cond delay="0"/>
                                          </p:stCondLst>
                                        </p:cTn>
                                        <p:tgtEl>
                                          <p:spTgt spid="82"/>
                                        </p:tgtEl>
                                        <p:attrNameLst>
                                          <p:attrName>style.visibility</p:attrName>
                                        </p:attrNameLst>
                                      </p:cBhvr>
                                      <p:to>
                                        <p:strVal val="visible"/>
                                      </p:to>
                                    </p:set>
                                    <p:anim calcmode="lin" valueType="num">
                                      <p:cBhvr additive="base">
                                        <p:cTn id="46" dur="500" fill="hold"/>
                                        <p:tgtEl>
                                          <p:spTgt spid="82"/>
                                        </p:tgtEl>
                                        <p:attrNameLst>
                                          <p:attrName>ppt_x</p:attrName>
                                        </p:attrNameLst>
                                      </p:cBhvr>
                                      <p:tavLst>
                                        <p:tav tm="0">
                                          <p:val>
                                            <p:strVal val="#ppt_x"/>
                                          </p:val>
                                        </p:tav>
                                        <p:tav tm="100000">
                                          <p:val>
                                            <p:strVal val="#ppt_x"/>
                                          </p:val>
                                        </p:tav>
                                      </p:tavLst>
                                    </p:anim>
                                    <p:anim calcmode="lin" valueType="num">
                                      <p:cBhvr additive="base">
                                        <p:cTn id="47" dur="500" fill="hold"/>
                                        <p:tgtEl>
                                          <p:spTgt spid="82"/>
                                        </p:tgtEl>
                                        <p:attrNameLst>
                                          <p:attrName>ppt_y</p:attrName>
                                        </p:attrNameLst>
                                      </p:cBhvr>
                                      <p:tavLst>
                                        <p:tav tm="0">
                                          <p:val>
                                            <p:strVal val="1+#ppt_h/2"/>
                                          </p:val>
                                        </p:tav>
                                        <p:tav tm="100000">
                                          <p:val>
                                            <p:strVal val="#ppt_y"/>
                                          </p:val>
                                        </p:tav>
                                      </p:tavLst>
                                    </p:anim>
                                  </p:childTnLst>
                                </p:cTn>
                              </p:par>
                            </p:childTnLst>
                          </p:cTn>
                        </p:par>
                        <p:par>
                          <p:cTn id="48" fill="hold">
                            <p:stCondLst>
                              <p:cond delay="4500"/>
                            </p:stCondLst>
                            <p:childTnLst>
                              <p:par>
                                <p:cTn id="49" presetID="2" presetClass="entr" presetSubtype="4" accel="50000" decel="50000" fill="hold" nodeType="afterEffect">
                                  <p:stCondLst>
                                    <p:cond delay="0"/>
                                  </p:stCondLst>
                                  <p:childTnLst>
                                    <p:set>
                                      <p:cBhvr>
                                        <p:cTn id="50" dur="1" fill="hold">
                                          <p:stCondLst>
                                            <p:cond delay="0"/>
                                          </p:stCondLst>
                                        </p:cTn>
                                        <p:tgtEl>
                                          <p:spTgt spid="83"/>
                                        </p:tgtEl>
                                        <p:attrNameLst>
                                          <p:attrName>style.visibility</p:attrName>
                                        </p:attrNameLst>
                                      </p:cBhvr>
                                      <p:to>
                                        <p:strVal val="visible"/>
                                      </p:to>
                                    </p:set>
                                    <p:anim calcmode="lin" valueType="num">
                                      <p:cBhvr additive="base">
                                        <p:cTn id="51" dur="500" fill="hold"/>
                                        <p:tgtEl>
                                          <p:spTgt spid="83"/>
                                        </p:tgtEl>
                                        <p:attrNameLst>
                                          <p:attrName>ppt_x</p:attrName>
                                        </p:attrNameLst>
                                      </p:cBhvr>
                                      <p:tavLst>
                                        <p:tav tm="0">
                                          <p:val>
                                            <p:strVal val="#ppt_x"/>
                                          </p:val>
                                        </p:tav>
                                        <p:tav tm="100000">
                                          <p:val>
                                            <p:strVal val="#ppt_x"/>
                                          </p:val>
                                        </p:tav>
                                      </p:tavLst>
                                    </p:anim>
                                    <p:anim calcmode="lin" valueType="num">
                                      <p:cBhvr additive="base">
                                        <p:cTn id="52" dur="500" fill="hold"/>
                                        <p:tgtEl>
                                          <p:spTgt spid="83"/>
                                        </p:tgtEl>
                                        <p:attrNameLst>
                                          <p:attrName>ppt_y</p:attrName>
                                        </p:attrNameLst>
                                      </p:cBhvr>
                                      <p:tavLst>
                                        <p:tav tm="0">
                                          <p:val>
                                            <p:strVal val="1+#ppt_h/2"/>
                                          </p:val>
                                        </p:tav>
                                        <p:tav tm="100000">
                                          <p:val>
                                            <p:strVal val="#ppt_y"/>
                                          </p:val>
                                        </p:tav>
                                      </p:tavLst>
                                    </p:anim>
                                  </p:childTnLst>
                                </p:cTn>
                              </p:par>
                            </p:childTnLst>
                          </p:cTn>
                        </p:par>
                        <p:par>
                          <p:cTn id="53" fill="hold">
                            <p:stCondLst>
                              <p:cond delay="5000"/>
                            </p:stCondLst>
                            <p:childTnLst>
                              <p:par>
                                <p:cTn id="54" presetID="2" presetClass="entr" presetSubtype="4" accel="50000" decel="50000" fill="hold" nodeType="afterEffect">
                                  <p:stCondLst>
                                    <p:cond delay="0"/>
                                  </p:stCondLst>
                                  <p:childTnLst>
                                    <p:set>
                                      <p:cBhvr>
                                        <p:cTn id="55" dur="1" fill="hold">
                                          <p:stCondLst>
                                            <p:cond delay="0"/>
                                          </p:stCondLst>
                                        </p:cTn>
                                        <p:tgtEl>
                                          <p:spTgt spid="84"/>
                                        </p:tgtEl>
                                        <p:attrNameLst>
                                          <p:attrName>style.visibility</p:attrName>
                                        </p:attrNameLst>
                                      </p:cBhvr>
                                      <p:to>
                                        <p:strVal val="visible"/>
                                      </p:to>
                                    </p:set>
                                    <p:anim calcmode="lin" valueType="num">
                                      <p:cBhvr additive="base">
                                        <p:cTn id="56" dur="500" fill="hold"/>
                                        <p:tgtEl>
                                          <p:spTgt spid="84"/>
                                        </p:tgtEl>
                                        <p:attrNameLst>
                                          <p:attrName>ppt_x</p:attrName>
                                        </p:attrNameLst>
                                      </p:cBhvr>
                                      <p:tavLst>
                                        <p:tav tm="0">
                                          <p:val>
                                            <p:strVal val="#ppt_x"/>
                                          </p:val>
                                        </p:tav>
                                        <p:tav tm="100000">
                                          <p:val>
                                            <p:strVal val="#ppt_x"/>
                                          </p:val>
                                        </p:tav>
                                      </p:tavLst>
                                    </p:anim>
                                    <p:anim calcmode="lin" valueType="num">
                                      <p:cBhvr additive="base">
                                        <p:cTn id="57" dur="500" fill="hold"/>
                                        <p:tgtEl>
                                          <p:spTgt spid="84"/>
                                        </p:tgtEl>
                                        <p:attrNameLst>
                                          <p:attrName>ppt_y</p:attrName>
                                        </p:attrNameLst>
                                      </p:cBhvr>
                                      <p:tavLst>
                                        <p:tav tm="0">
                                          <p:val>
                                            <p:strVal val="1+#ppt_h/2"/>
                                          </p:val>
                                        </p:tav>
                                        <p:tav tm="100000">
                                          <p:val>
                                            <p:strVal val="#ppt_y"/>
                                          </p:val>
                                        </p:tav>
                                      </p:tavLst>
                                    </p:anim>
                                  </p:childTnLst>
                                </p:cTn>
                              </p:par>
                            </p:childTnLst>
                          </p:cTn>
                        </p:par>
                        <p:par>
                          <p:cTn id="58" fill="hold">
                            <p:stCondLst>
                              <p:cond delay="5500"/>
                            </p:stCondLst>
                            <p:childTnLst>
                              <p:par>
                                <p:cTn id="59" presetID="23" presetClass="entr" presetSubtype="16"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p:cTn id="61" dur="500" fill="hold"/>
                                        <p:tgtEl>
                                          <p:spTgt spid="36"/>
                                        </p:tgtEl>
                                        <p:attrNameLst>
                                          <p:attrName>ppt_w</p:attrName>
                                        </p:attrNameLst>
                                      </p:cBhvr>
                                      <p:tavLst>
                                        <p:tav tm="0">
                                          <p:val>
                                            <p:fltVal val="0"/>
                                          </p:val>
                                        </p:tav>
                                        <p:tav tm="100000">
                                          <p:val>
                                            <p:strVal val="#ppt_w"/>
                                          </p:val>
                                        </p:tav>
                                      </p:tavLst>
                                    </p:anim>
                                    <p:anim calcmode="lin" valueType="num">
                                      <p:cBhvr>
                                        <p:cTn id="62" dur="500" fill="hold"/>
                                        <p:tgtEl>
                                          <p:spTgt spid="36"/>
                                        </p:tgtEl>
                                        <p:attrNameLst>
                                          <p:attrName>ppt_h</p:attrName>
                                        </p:attrNameLst>
                                      </p:cBhvr>
                                      <p:tavLst>
                                        <p:tav tm="0">
                                          <p:val>
                                            <p:fltVal val="0"/>
                                          </p:val>
                                        </p:tav>
                                        <p:tav tm="100000">
                                          <p:val>
                                            <p:strVal val="#ppt_h"/>
                                          </p:val>
                                        </p:tav>
                                      </p:tavLst>
                                    </p:anim>
                                  </p:childTnLst>
                                </p:cTn>
                              </p:par>
                            </p:childTnLst>
                          </p:cTn>
                        </p:par>
                        <p:par>
                          <p:cTn id="63" fill="hold">
                            <p:stCondLst>
                              <p:cond delay="6000"/>
                            </p:stCondLst>
                            <p:childTnLst>
                              <p:par>
                                <p:cTn id="64" presetID="23" presetClass="entr" presetSubtype="16"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p:cTn id="66" dur="500" fill="hold"/>
                                        <p:tgtEl>
                                          <p:spTgt spid="37"/>
                                        </p:tgtEl>
                                        <p:attrNameLst>
                                          <p:attrName>ppt_w</p:attrName>
                                        </p:attrNameLst>
                                      </p:cBhvr>
                                      <p:tavLst>
                                        <p:tav tm="0">
                                          <p:val>
                                            <p:fltVal val="0"/>
                                          </p:val>
                                        </p:tav>
                                        <p:tav tm="100000">
                                          <p:val>
                                            <p:strVal val="#ppt_w"/>
                                          </p:val>
                                        </p:tav>
                                      </p:tavLst>
                                    </p:anim>
                                    <p:anim calcmode="lin" valueType="num">
                                      <p:cBhvr>
                                        <p:cTn id="67" dur="500" fill="hold"/>
                                        <p:tgtEl>
                                          <p:spTgt spid="37"/>
                                        </p:tgtEl>
                                        <p:attrNameLst>
                                          <p:attrName>ppt_h</p:attrName>
                                        </p:attrNameLst>
                                      </p:cBhvr>
                                      <p:tavLst>
                                        <p:tav tm="0">
                                          <p:val>
                                            <p:fltVal val="0"/>
                                          </p:val>
                                        </p:tav>
                                        <p:tav tm="100000">
                                          <p:val>
                                            <p:strVal val="#ppt_h"/>
                                          </p:val>
                                        </p:tav>
                                      </p:tavLst>
                                    </p:anim>
                                  </p:childTnLst>
                                </p:cTn>
                              </p:par>
                            </p:childTnLst>
                          </p:cTn>
                        </p:par>
                        <p:par>
                          <p:cTn id="68" fill="hold">
                            <p:stCondLst>
                              <p:cond delay="6500"/>
                            </p:stCondLst>
                            <p:childTnLst>
                              <p:par>
                                <p:cTn id="69" presetID="23" presetClass="entr" presetSubtype="16" fill="hold" nodeType="after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p:cTn id="71" dur="500" fill="hold"/>
                                        <p:tgtEl>
                                          <p:spTgt spid="38"/>
                                        </p:tgtEl>
                                        <p:attrNameLst>
                                          <p:attrName>ppt_w</p:attrName>
                                        </p:attrNameLst>
                                      </p:cBhvr>
                                      <p:tavLst>
                                        <p:tav tm="0">
                                          <p:val>
                                            <p:fltVal val="0"/>
                                          </p:val>
                                        </p:tav>
                                        <p:tav tm="100000">
                                          <p:val>
                                            <p:strVal val="#ppt_w"/>
                                          </p:val>
                                        </p:tav>
                                      </p:tavLst>
                                    </p:anim>
                                    <p:anim calcmode="lin" valueType="num">
                                      <p:cBhvr>
                                        <p:cTn id="72" dur="500" fill="hold"/>
                                        <p:tgtEl>
                                          <p:spTgt spid="38"/>
                                        </p:tgtEl>
                                        <p:attrNameLst>
                                          <p:attrName>ppt_h</p:attrName>
                                        </p:attrNameLst>
                                      </p:cBhvr>
                                      <p:tavLst>
                                        <p:tav tm="0">
                                          <p:val>
                                            <p:fltVal val="0"/>
                                          </p:val>
                                        </p:tav>
                                        <p:tav tm="100000">
                                          <p:val>
                                            <p:strVal val="#ppt_h"/>
                                          </p:val>
                                        </p:tav>
                                      </p:tavLst>
                                    </p:anim>
                                  </p:childTnLst>
                                </p:cTn>
                              </p:par>
                            </p:childTnLst>
                          </p:cTn>
                        </p:par>
                        <p:par>
                          <p:cTn id="73" fill="hold">
                            <p:stCondLst>
                              <p:cond delay="7000"/>
                            </p:stCondLst>
                            <p:childTnLst>
                              <p:par>
                                <p:cTn id="74" presetID="23" presetClass="entr" presetSubtype="16" fill="hold" grpId="0" nodeType="afterEffect">
                                  <p:stCondLst>
                                    <p:cond delay="0"/>
                                  </p:stCondLst>
                                  <p:childTnLst>
                                    <p:set>
                                      <p:cBhvr>
                                        <p:cTn id="75" dur="1" fill="hold">
                                          <p:stCondLst>
                                            <p:cond delay="0"/>
                                          </p:stCondLst>
                                        </p:cTn>
                                        <p:tgtEl>
                                          <p:spTgt spid="43"/>
                                        </p:tgtEl>
                                        <p:attrNameLst>
                                          <p:attrName>style.visibility</p:attrName>
                                        </p:attrNameLst>
                                      </p:cBhvr>
                                      <p:to>
                                        <p:strVal val="visible"/>
                                      </p:to>
                                    </p:set>
                                    <p:anim calcmode="lin" valueType="num">
                                      <p:cBhvr>
                                        <p:cTn id="76" dur="500" fill="hold"/>
                                        <p:tgtEl>
                                          <p:spTgt spid="43"/>
                                        </p:tgtEl>
                                        <p:attrNameLst>
                                          <p:attrName>ppt_w</p:attrName>
                                        </p:attrNameLst>
                                      </p:cBhvr>
                                      <p:tavLst>
                                        <p:tav tm="0">
                                          <p:val>
                                            <p:fltVal val="0"/>
                                          </p:val>
                                        </p:tav>
                                        <p:tav tm="100000">
                                          <p:val>
                                            <p:strVal val="#ppt_w"/>
                                          </p:val>
                                        </p:tav>
                                      </p:tavLst>
                                    </p:anim>
                                    <p:anim calcmode="lin" valueType="num">
                                      <p:cBhvr>
                                        <p:cTn id="77" dur="500" fill="hold"/>
                                        <p:tgtEl>
                                          <p:spTgt spid="43"/>
                                        </p:tgtEl>
                                        <p:attrNameLst>
                                          <p:attrName>ppt_h</p:attrName>
                                        </p:attrNameLst>
                                      </p:cBhvr>
                                      <p:tavLst>
                                        <p:tav tm="0">
                                          <p:val>
                                            <p:fltVal val="0"/>
                                          </p:val>
                                        </p:tav>
                                        <p:tav tm="100000">
                                          <p:val>
                                            <p:strVal val="#ppt_h"/>
                                          </p:val>
                                        </p:tav>
                                      </p:tavLst>
                                    </p:anim>
                                  </p:childTnLst>
                                </p:cTn>
                              </p:par>
                            </p:childTnLst>
                          </p:cTn>
                        </p:par>
                        <p:par>
                          <p:cTn id="78" fill="hold">
                            <p:stCondLst>
                              <p:cond delay="7500"/>
                            </p:stCondLst>
                            <p:childTnLst>
                              <p:par>
                                <p:cTn id="79" presetID="23" presetClass="entr" presetSubtype="16" fill="hold" nodeType="afterEffect">
                                  <p:stCondLst>
                                    <p:cond delay="0"/>
                                  </p:stCondLst>
                                  <p:childTnLst>
                                    <p:set>
                                      <p:cBhvr>
                                        <p:cTn id="80" dur="1" fill="hold">
                                          <p:stCondLst>
                                            <p:cond delay="0"/>
                                          </p:stCondLst>
                                        </p:cTn>
                                        <p:tgtEl>
                                          <p:spTgt spid="44"/>
                                        </p:tgtEl>
                                        <p:attrNameLst>
                                          <p:attrName>style.visibility</p:attrName>
                                        </p:attrNameLst>
                                      </p:cBhvr>
                                      <p:to>
                                        <p:strVal val="visible"/>
                                      </p:to>
                                    </p:set>
                                    <p:anim calcmode="lin" valueType="num">
                                      <p:cBhvr>
                                        <p:cTn id="81" dur="500" fill="hold"/>
                                        <p:tgtEl>
                                          <p:spTgt spid="44"/>
                                        </p:tgtEl>
                                        <p:attrNameLst>
                                          <p:attrName>ppt_w</p:attrName>
                                        </p:attrNameLst>
                                      </p:cBhvr>
                                      <p:tavLst>
                                        <p:tav tm="0">
                                          <p:val>
                                            <p:fltVal val="0"/>
                                          </p:val>
                                        </p:tav>
                                        <p:tav tm="100000">
                                          <p:val>
                                            <p:strVal val="#ppt_w"/>
                                          </p:val>
                                        </p:tav>
                                      </p:tavLst>
                                    </p:anim>
                                    <p:anim calcmode="lin" valueType="num">
                                      <p:cBhvr>
                                        <p:cTn id="82" dur="500" fill="hold"/>
                                        <p:tgtEl>
                                          <p:spTgt spid="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0" grpId="0" animBg="1"/>
      <p:bldP spid="5" grpId="0" animBg="1"/>
      <p:bldP spid="9" grpId="0" animBg="1"/>
      <p:bldP spid="36" grpId="0" animBg="1"/>
      <p:bldP spid="37" grpId="0" animBg="1"/>
      <p:bldP spid="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p:cNvGrpSpPr/>
          <p:nvPr/>
        </p:nvGrpSpPr>
        <p:grpSpPr>
          <a:xfrm>
            <a:off x="950447" y="2482976"/>
            <a:ext cx="2813395" cy="1406880"/>
            <a:chOff x="712331" y="1862232"/>
            <a:chExt cx="2110321" cy="1055160"/>
          </a:xfrm>
        </p:grpSpPr>
        <p:sp>
          <p:nvSpPr>
            <p:cNvPr id="30" name="Oval 29"/>
            <p:cNvSpPr/>
            <p:nvPr/>
          </p:nvSpPr>
          <p:spPr>
            <a:xfrm>
              <a:off x="712331" y="1973302"/>
              <a:ext cx="833022" cy="833022"/>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1" name="Oval 30"/>
            <p:cNvSpPr/>
            <p:nvPr/>
          </p:nvSpPr>
          <p:spPr>
            <a:xfrm>
              <a:off x="1323214" y="2056603"/>
              <a:ext cx="666418" cy="666417"/>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2" name="Oval 31"/>
            <p:cNvSpPr/>
            <p:nvPr/>
          </p:nvSpPr>
          <p:spPr>
            <a:xfrm>
              <a:off x="1767492" y="1862232"/>
              <a:ext cx="1055160" cy="1055160"/>
            </a:xfrm>
            <a:prstGeom prst="ellipse">
              <a:avLst/>
            </a:prstGeom>
            <a:solidFill>
              <a:schemeClr val="tx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03" name="Group 102"/>
          <p:cNvGrpSpPr/>
          <p:nvPr/>
        </p:nvGrpSpPr>
        <p:grpSpPr>
          <a:xfrm>
            <a:off x="3425410" y="2482976"/>
            <a:ext cx="2813395" cy="1406880"/>
            <a:chOff x="2568795" y="1862232"/>
            <a:chExt cx="2110321" cy="1055160"/>
          </a:xfrm>
        </p:grpSpPr>
        <p:sp>
          <p:nvSpPr>
            <p:cNvPr id="33" name="Oval 32"/>
            <p:cNvSpPr/>
            <p:nvPr/>
          </p:nvSpPr>
          <p:spPr>
            <a:xfrm>
              <a:off x="2568795" y="1973302"/>
              <a:ext cx="833022" cy="833022"/>
            </a:xfrm>
            <a:prstGeom prst="ellipse">
              <a:avLst/>
            </a:prstGeom>
            <a:solidFill>
              <a:schemeClr val="accent4">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4" name="Oval 33"/>
            <p:cNvSpPr/>
            <p:nvPr/>
          </p:nvSpPr>
          <p:spPr>
            <a:xfrm>
              <a:off x="3179678" y="2056603"/>
              <a:ext cx="666418" cy="666417"/>
            </a:xfrm>
            <a:prstGeom prst="ellipse">
              <a:avLst/>
            </a:prstGeom>
            <a:solidFill>
              <a:schemeClr val="accent3">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5" name="Oval 34"/>
            <p:cNvSpPr/>
            <p:nvPr/>
          </p:nvSpPr>
          <p:spPr>
            <a:xfrm>
              <a:off x="3623956" y="1862232"/>
              <a:ext cx="1055160" cy="1055160"/>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04" name="Group 103"/>
          <p:cNvGrpSpPr/>
          <p:nvPr/>
        </p:nvGrpSpPr>
        <p:grpSpPr>
          <a:xfrm>
            <a:off x="5910910" y="2482976"/>
            <a:ext cx="2813395" cy="1406880"/>
            <a:chOff x="4433163" y="1862232"/>
            <a:chExt cx="2110321" cy="1055160"/>
          </a:xfrm>
        </p:grpSpPr>
        <p:sp>
          <p:nvSpPr>
            <p:cNvPr id="36" name="Oval 35"/>
            <p:cNvSpPr/>
            <p:nvPr/>
          </p:nvSpPr>
          <p:spPr>
            <a:xfrm>
              <a:off x="4433163" y="1973302"/>
              <a:ext cx="833022" cy="833022"/>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7" name="Oval 36"/>
            <p:cNvSpPr/>
            <p:nvPr/>
          </p:nvSpPr>
          <p:spPr>
            <a:xfrm>
              <a:off x="5044046" y="2056603"/>
              <a:ext cx="666418" cy="666417"/>
            </a:xfrm>
            <a:prstGeom prst="ellipse">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8" name="Oval 37"/>
            <p:cNvSpPr/>
            <p:nvPr/>
          </p:nvSpPr>
          <p:spPr>
            <a:xfrm>
              <a:off x="5488324" y="1862232"/>
              <a:ext cx="1055160" cy="1055160"/>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05" name="Group 104"/>
          <p:cNvGrpSpPr/>
          <p:nvPr/>
        </p:nvGrpSpPr>
        <p:grpSpPr>
          <a:xfrm>
            <a:off x="8428160" y="2482976"/>
            <a:ext cx="2813396" cy="1406880"/>
            <a:chOff x="6321347" y="1862232"/>
            <a:chExt cx="2110322" cy="1055160"/>
          </a:xfrm>
        </p:grpSpPr>
        <p:sp>
          <p:nvSpPr>
            <p:cNvPr id="39" name="Oval 38"/>
            <p:cNvSpPr/>
            <p:nvPr/>
          </p:nvSpPr>
          <p:spPr>
            <a:xfrm>
              <a:off x="6321347" y="1973302"/>
              <a:ext cx="833022" cy="833022"/>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0" name="Oval 39"/>
            <p:cNvSpPr/>
            <p:nvPr/>
          </p:nvSpPr>
          <p:spPr>
            <a:xfrm>
              <a:off x="6932230" y="2056603"/>
              <a:ext cx="666418" cy="666417"/>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6" name="Oval 45"/>
            <p:cNvSpPr/>
            <p:nvPr/>
          </p:nvSpPr>
          <p:spPr>
            <a:xfrm>
              <a:off x="7376509" y="1862232"/>
              <a:ext cx="1055160" cy="1055160"/>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48" name="Group 61"/>
          <p:cNvGrpSpPr/>
          <p:nvPr/>
        </p:nvGrpSpPr>
        <p:grpSpPr>
          <a:xfrm>
            <a:off x="1180843" y="5349235"/>
            <a:ext cx="3225572" cy="620814"/>
            <a:chOff x="4033795" y="1173733"/>
            <a:chExt cx="2419494" cy="465610"/>
          </a:xfrm>
        </p:grpSpPr>
        <p:grpSp>
          <p:nvGrpSpPr>
            <p:cNvPr id="49" name="Group 29"/>
            <p:cNvGrpSpPr/>
            <p:nvPr/>
          </p:nvGrpSpPr>
          <p:grpSpPr>
            <a:xfrm>
              <a:off x="4399180" y="1173733"/>
              <a:ext cx="2054109" cy="445530"/>
              <a:chOff x="798971" y="1862568"/>
              <a:chExt cx="1133000" cy="445530"/>
            </a:xfrm>
          </p:grpSpPr>
          <p:sp>
            <p:nvSpPr>
              <p:cNvPr id="51"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1"/>
                    </a:solidFill>
                    <a:latin typeface="+mn-ea"/>
                  </a:rPr>
                  <a:t>Add subtitle</a:t>
                </a:r>
                <a:r>
                  <a:rPr lang="en-US" sz="2100" b="1" dirty="0">
                    <a:solidFill>
                      <a:schemeClr val="accent1"/>
                    </a:solidFill>
                    <a:latin typeface="+mn-ea"/>
                  </a:rPr>
                  <a:t> 01</a:t>
                </a:r>
              </a:p>
            </p:txBody>
          </p:sp>
          <p:sp>
            <p:nvSpPr>
              <p:cNvPr id="52"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b="1" dirty="0">
                    <a:solidFill>
                      <a:schemeClr val="tx1">
                        <a:lumMod val="50000"/>
                        <a:lumOff val="50000"/>
                      </a:schemeClr>
                    </a:solidFill>
                    <a:latin typeface="+mn-ea"/>
                  </a:rPr>
                  <a:t>Click here to add a subtitle or a detailed text description</a:t>
                </a:r>
                <a:endParaRPr lang="en-US" sz="1300" b="1" dirty="0">
                  <a:solidFill>
                    <a:schemeClr val="tx1">
                      <a:lumMod val="50000"/>
                      <a:lumOff val="50000"/>
                    </a:schemeClr>
                  </a:solidFill>
                  <a:latin typeface="+mn-ea"/>
                </a:endParaRPr>
              </a:p>
            </p:txBody>
          </p:sp>
        </p:grpSp>
        <p:sp>
          <p:nvSpPr>
            <p:cNvPr id="50" name="Rectangle 49"/>
            <p:cNvSpPr/>
            <p:nvPr/>
          </p:nvSpPr>
          <p:spPr>
            <a:xfrm>
              <a:off x="4033795" y="1212303"/>
              <a:ext cx="49" cy="427040"/>
            </a:xfrm>
            <a:prstGeom prst="rect">
              <a:avLst/>
            </a:prstGeom>
          </p:spPr>
          <p:txBody>
            <a:bodyPr wrap="none" lIns="0" tIns="0" rIns="0" bIns="0">
              <a:spAutoFit/>
            </a:bodyPr>
            <a:lstStyle/>
            <a:p>
              <a:endParaRPr lang="en-US" sz="3700" dirty="0">
                <a:solidFill>
                  <a:schemeClr val="bg2"/>
                </a:solidFill>
                <a:latin typeface="+mn-ea"/>
              </a:endParaRPr>
            </a:p>
          </p:txBody>
        </p:sp>
      </p:grpSp>
      <p:grpSp>
        <p:nvGrpSpPr>
          <p:cNvPr id="53" name="Group 61"/>
          <p:cNvGrpSpPr/>
          <p:nvPr/>
        </p:nvGrpSpPr>
        <p:grpSpPr>
          <a:xfrm>
            <a:off x="4524921" y="5349235"/>
            <a:ext cx="3225572" cy="620814"/>
            <a:chOff x="4033795" y="1173733"/>
            <a:chExt cx="2419494" cy="465610"/>
          </a:xfrm>
        </p:grpSpPr>
        <p:grpSp>
          <p:nvGrpSpPr>
            <p:cNvPr id="54" name="Group 29"/>
            <p:cNvGrpSpPr/>
            <p:nvPr/>
          </p:nvGrpSpPr>
          <p:grpSpPr>
            <a:xfrm>
              <a:off x="4399180" y="1173733"/>
              <a:ext cx="2054109" cy="445530"/>
              <a:chOff x="798971" y="1862568"/>
              <a:chExt cx="1133000" cy="445530"/>
            </a:xfrm>
          </p:grpSpPr>
          <p:sp>
            <p:nvSpPr>
              <p:cNvPr id="56"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3"/>
                    </a:solidFill>
                    <a:latin typeface="+mn-ea"/>
                  </a:rPr>
                  <a:t>Add subtitle</a:t>
                </a:r>
                <a:r>
                  <a:rPr lang="en-US" sz="2100" b="1" dirty="0">
                    <a:solidFill>
                      <a:schemeClr val="accent3"/>
                    </a:solidFill>
                    <a:latin typeface="+mn-ea"/>
                  </a:rPr>
                  <a:t> 01</a:t>
                </a:r>
              </a:p>
            </p:txBody>
          </p:sp>
          <p:sp>
            <p:nvSpPr>
              <p:cNvPr id="57"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b="1" dirty="0">
                    <a:solidFill>
                      <a:schemeClr val="tx1">
                        <a:lumMod val="50000"/>
                        <a:lumOff val="50000"/>
                      </a:schemeClr>
                    </a:solidFill>
                    <a:latin typeface="+mn-ea"/>
                  </a:rPr>
                  <a:t>Click here to add a subtitle or a detailed text description</a:t>
                </a:r>
                <a:endParaRPr lang="en-US" sz="1300" b="1" dirty="0">
                  <a:solidFill>
                    <a:schemeClr val="tx1">
                      <a:lumMod val="50000"/>
                      <a:lumOff val="50000"/>
                    </a:schemeClr>
                  </a:solidFill>
                  <a:latin typeface="+mn-ea"/>
                </a:endParaRPr>
              </a:p>
            </p:txBody>
          </p:sp>
        </p:grpSp>
        <p:sp>
          <p:nvSpPr>
            <p:cNvPr id="55" name="Rectangle 54"/>
            <p:cNvSpPr/>
            <p:nvPr/>
          </p:nvSpPr>
          <p:spPr>
            <a:xfrm>
              <a:off x="4033795" y="1212303"/>
              <a:ext cx="49" cy="427040"/>
            </a:xfrm>
            <a:prstGeom prst="rect">
              <a:avLst/>
            </a:prstGeom>
          </p:spPr>
          <p:txBody>
            <a:bodyPr wrap="none" lIns="0" tIns="0" rIns="0" bIns="0">
              <a:spAutoFit/>
            </a:bodyPr>
            <a:lstStyle/>
            <a:p>
              <a:endParaRPr lang="en-US" sz="3700" dirty="0">
                <a:solidFill>
                  <a:schemeClr val="accent3"/>
                </a:solidFill>
                <a:latin typeface="+mn-ea"/>
              </a:endParaRPr>
            </a:p>
          </p:txBody>
        </p:sp>
      </p:grpSp>
      <p:grpSp>
        <p:nvGrpSpPr>
          <p:cNvPr id="58" name="Group 61"/>
          <p:cNvGrpSpPr/>
          <p:nvPr/>
        </p:nvGrpSpPr>
        <p:grpSpPr>
          <a:xfrm>
            <a:off x="7868999" y="5349235"/>
            <a:ext cx="3225572" cy="620814"/>
            <a:chOff x="4033795" y="1173733"/>
            <a:chExt cx="2419494" cy="465610"/>
          </a:xfrm>
        </p:grpSpPr>
        <p:grpSp>
          <p:nvGrpSpPr>
            <p:cNvPr id="59" name="Group 29"/>
            <p:cNvGrpSpPr/>
            <p:nvPr/>
          </p:nvGrpSpPr>
          <p:grpSpPr>
            <a:xfrm>
              <a:off x="4399180" y="1173733"/>
              <a:ext cx="2054109" cy="445530"/>
              <a:chOff x="798971" y="1862568"/>
              <a:chExt cx="1133000" cy="445530"/>
            </a:xfrm>
          </p:grpSpPr>
          <p:sp>
            <p:nvSpPr>
              <p:cNvPr id="61"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4"/>
                    </a:solidFill>
                    <a:latin typeface="+mn-ea"/>
                  </a:rPr>
                  <a:t>Add subtitle</a:t>
                </a:r>
                <a:r>
                  <a:rPr lang="en-US" sz="2100" b="1" dirty="0">
                    <a:solidFill>
                      <a:schemeClr val="accent4"/>
                    </a:solidFill>
                    <a:latin typeface="+mn-ea"/>
                  </a:rPr>
                  <a:t> 01</a:t>
                </a:r>
              </a:p>
            </p:txBody>
          </p:sp>
          <p:sp>
            <p:nvSpPr>
              <p:cNvPr id="62"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b="1" dirty="0">
                    <a:solidFill>
                      <a:schemeClr val="tx1">
                        <a:lumMod val="50000"/>
                        <a:lumOff val="50000"/>
                      </a:schemeClr>
                    </a:solidFill>
                    <a:latin typeface="+mn-ea"/>
                  </a:rPr>
                  <a:t>Click here to add a subtitle or a detailed text description</a:t>
                </a:r>
                <a:endParaRPr lang="en-US" sz="1300" b="1" dirty="0">
                  <a:solidFill>
                    <a:schemeClr val="tx1">
                      <a:lumMod val="50000"/>
                      <a:lumOff val="50000"/>
                    </a:schemeClr>
                  </a:solidFill>
                  <a:latin typeface="+mn-ea"/>
                </a:endParaRPr>
              </a:p>
            </p:txBody>
          </p:sp>
        </p:grpSp>
        <p:sp>
          <p:nvSpPr>
            <p:cNvPr id="60" name="Rectangle 59"/>
            <p:cNvSpPr/>
            <p:nvPr/>
          </p:nvSpPr>
          <p:spPr>
            <a:xfrm>
              <a:off x="4033795" y="1212303"/>
              <a:ext cx="49" cy="427040"/>
            </a:xfrm>
            <a:prstGeom prst="rect">
              <a:avLst/>
            </a:prstGeom>
          </p:spPr>
          <p:txBody>
            <a:bodyPr wrap="none" lIns="0" tIns="0" rIns="0" bIns="0">
              <a:spAutoFit/>
            </a:bodyPr>
            <a:lstStyle/>
            <a:p>
              <a:endParaRPr lang="en-US" sz="3700" dirty="0">
                <a:solidFill>
                  <a:schemeClr val="bg2"/>
                </a:solidFill>
                <a:latin typeface="+mn-ea"/>
              </a:endParaRPr>
            </a:p>
          </p:txBody>
        </p:sp>
      </p:grpSp>
      <p:cxnSp>
        <p:nvCxnSpPr>
          <p:cNvPr id="63" name="Straight Connector 62"/>
          <p:cNvCxnSpPr/>
          <p:nvPr/>
        </p:nvCxnSpPr>
        <p:spPr>
          <a:xfrm>
            <a:off x="1488040" y="2028625"/>
            <a:ext cx="0" cy="602445"/>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67" name="Text Placeholder 3"/>
          <p:cNvSpPr txBox="1"/>
          <p:nvPr/>
        </p:nvSpPr>
        <p:spPr>
          <a:xfrm>
            <a:off x="982197" y="1662387"/>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Add subtitle</a:t>
            </a:r>
            <a:endParaRPr lang="en-US" sz="1600" b="1" dirty="0">
              <a:solidFill>
                <a:schemeClr val="tx1">
                  <a:lumMod val="65000"/>
                  <a:lumOff val="35000"/>
                </a:schemeClr>
              </a:solidFill>
              <a:latin typeface="+mn-ea"/>
            </a:endParaRPr>
          </a:p>
        </p:txBody>
      </p:sp>
      <p:cxnSp>
        <p:nvCxnSpPr>
          <p:cNvPr id="68" name="Straight Connector 67"/>
          <p:cNvCxnSpPr/>
          <p:nvPr/>
        </p:nvCxnSpPr>
        <p:spPr>
          <a:xfrm>
            <a:off x="3059638" y="2028625"/>
            <a:ext cx="0" cy="428948"/>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72" name="Text Placeholder 3"/>
          <p:cNvSpPr txBox="1"/>
          <p:nvPr/>
        </p:nvSpPr>
        <p:spPr>
          <a:xfrm>
            <a:off x="2553795" y="1658301"/>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Add subtitle</a:t>
            </a:r>
            <a:endParaRPr lang="en-US" sz="1600" b="1" dirty="0">
              <a:solidFill>
                <a:schemeClr val="tx1">
                  <a:lumMod val="65000"/>
                  <a:lumOff val="35000"/>
                </a:schemeClr>
              </a:solidFill>
              <a:latin typeface="+mn-ea"/>
            </a:endParaRPr>
          </a:p>
        </p:txBody>
      </p:sp>
      <p:cxnSp>
        <p:nvCxnSpPr>
          <p:cNvPr id="76" name="Straight Connector 75"/>
          <p:cNvCxnSpPr/>
          <p:nvPr/>
        </p:nvCxnSpPr>
        <p:spPr>
          <a:xfrm flipV="1">
            <a:off x="4680450" y="3630695"/>
            <a:ext cx="0" cy="611303"/>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78" name="Text Placeholder 3"/>
          <p:cNvSpPr txBox="1"/>
          <p:nvPr/>
        </p:nvSpPr>
        <p:spPr>
          <a:xfrm>
            <a:off x="4161061" y="4373512"/>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Add subtitle</a:t>
            </a:r>
            <a:endParaRPr lang="en-US" sz="1600" b="1" dirty="0">
              <a:solidFill>
                <a:schemeClr val="tx1">
                  <a:lumMod val="65000"/>
                  <a:lumOff val="35000"/>
                </a:schemeClr>
              </a:solidFill>
              <a:latin typeface="+mn-ea"/>
            </a:endParaRPr>
          </a:p>
        </p:txBody>
      </p:sp>
      <p:cxnSp>
        <p:nvCxnSpPr>
          <p:cNvPr id="79" name="Straight Connector 78"/>
          <p:cNvCxnSpPr/>
          <p:nvPr/>
        </p:nvCxnSpPr>
        <p:spPr>
          <a:xfrm flipV="1">
            <a:off x="6451701" y="3741767"/>
            <a:ext cx="0" cy="500231"/>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83" name="Text Placeholder 3"/>
          <p:cNvSpPr txBox="1"/>
          <p:nvPr/>
        </p:nvSpPr>
        <p:spPr>
          <a:xfrm>
            <a:off x="5932312" y="4373512"/>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Add subtitle</a:t>
            </a:r>
            <a:endParaRPr lang="en-US" sz="1600" b="1" dirty="0">
              <a:solidFill>
                <a:schemeClr val="tx1">
                  <a:lumMod val="65000"/>
                  <a:lumOff val="35000"/>
                </a:schemeClr>
              </a:solidFill>
              <a:latin typeface="+mn-ea"/>
            </a:endParaRPr>
          </a:p>
        </p:txBody>
      </p:sp>
      <p:cxnSp>
        <p:nvCxnSpPr>
          <p:cNvPr id="86" name="Straight Connector 85"/>
          <p:cNvCxnSpPr/>
          <p:nvPr/>
        </p:nvCxnSpPr>
        <p:spPr>
          <a:xfrm>
            <a:off x="9656112" y="2028626"/>
            <a:ext cx="0" cy="713513"/>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87" name="Text Placeholder 3"/>
          <p:cNvSpPr txBox="1"/>
          <p:nvPr/>
        </p:nvSpPr>
        <p:spPr>
          <a:xfrm>
            <a:off x="9150268" y="1662387"/>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Add subtitle</a:t>
            </a:r>
            <a:endParaRPr lang="en-US" sz="1600" b="1" dirty="0">
              <a:solidFill>
                <a:schemeClr val="tx1">
                  <a:lumMod val="65000"/>
                  <a:lumOff val="35000"/>
                </a:schemeClr>
              </a:solidFill>
              <a:latin typeface="+mn-ea"/>
            </a:endParaRPr>
          </a:p>
        </p:txBody>
      </p:sp>
      <p:cxnSp>
        <p:nvCxnSpPr>
          <p:cNvPr id="88" name="Straight Connector 87"/>
          <p:cNvCxnSpPr/>
          <p:nvPr/>
        </p:nvCxnSpPr>
        <p:spPr>
          <a:xfrm>
            <a:off x="7144395" y="2028626"/>
            <a:ext cx="0" cy="713513"/>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89" name="Text Placeholder 3"/>
          <p:cNvSpPr txBox="1"/>
          <p:nvPr/>
        </p:nvSpPr>
        <p:spPr>
          <a:xfrm>
            <a:off x="6638551" y="1658301"/>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Add subtitle</a:t>
            </a:r>
            <a:endParaRPr lang="en-US" sz="1600" b="1" dirty="0">
              <a:solidFill>
                <a:schemeClr val="tx1">
                  <a:lumMod val="65000"/>
                  <a:lumOff val="35000"/>
                </a:schemeClr>
              </a:solidFill>
              <a:latin typeface="+mn-ea"/>
            </a:endParaRPr>
          </a:p>
        </p:txBody>
      </p:sp>
      <p:cxnSp>
        <p:nvCxnSpPr>
          <p:cNvPr id="93" name="Straight Connector 92"/>
          <p:cNvCxnSpPr/>
          <p:nvPr/>
        </p:nvCxnSpPr>
        <p:spPr>
          <a:xfrm flipV="1">
            <a:off x="8029529" y="3889857"/>
            <a:ext cx="0" cy="390357"/>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94" name="Text Placeholder 3"/>
          <p:cNvSpPr txBox="1"/>
          <p:nvPr/>
        </p:nvSpPr>
        <p:spPr>
          <a:xfrm>
            <a:off x="7510140" y="4411729"/>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Add subtitle</a:t>
            </a:r>
            <a:endParaRPr lang="en-US" sz="1600" b="1" dirty="0">
              <a:solidFill>
                <a:schemeClr val="tx1">
                  <a:lumMod val="65000"/>
                  <a:lumOff val="35000"/>
                </a:schemeClr>
              </a:solidFill>
              <a:latin typeface="+mn-ea"/>
            </a:endParaRPr>
          </a:p>
        </p:txBody>
      </p:sp>
      <p:cxnSp>
        <p:nvCxnSpPr>
          <p:cNvPr id="95" name="Straight Connector 94"/>
          <p:cNvCxnSpPr/>
          <p:nvPr/>
        </p:nvCxnSpPr>
        <p:spPr>
          <a:xfrm flipV="1">
            <a:off x="10524907" y="3889857"/>
            <a:ext cx="0" cy="384047"/>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96" name="Text Placeholder 3"/>
          <p:cNvSpPr txBox="1"/>
          <p:nvPr/>
        </p:nvSpPr>
        <p:spPr>
          <a:xfrm>
            <a:off x="10005518" y="4411729"/>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Add subtitle</a:t>
            </a:r>
            <a:endParaRPr lang="en-US" sz="1600" b="1" dirty="0">
              <a:solidFill>
                <a:schemeClr val="tx1">
                  <a:lumMod val="65000"/>
                  <a:lumOff val="35000"/>
                </a:schemeClr>
              </a:solidFill>
              <a:latin typeface="+mn-ea"/>
            </a:endParaRPr>
          </a:p>
        </p:txBody>
      </p:sp>
      <p:grpSp>
        <p:nvGrpSpPr>
          <p:cNvPr id="65" name="组合 64"/>
          <p:cNvGrpSpPr/>
          <p:nvPr/>
        </p:nvGrpSpPr>
        <p:grpSpPr>
          <a:xfrm>
            <a:off x="1147334" y="5400660"/>
            <a:ext cx="402121" cy="401104"/>
            <a:chOff x="-959970" y="1422605"/>
            <a:chExt cx="596900" cy="595313"/>
          </a:xfrm>
        </p:grpSpPr>
        <p:sp>
          <p:nvSpPr>
            <p:cNvPr id="66" name="Oval 77"/>
            <p:cNvSpPr>
              <a:spLocks noChangeArrowheads="1"/>
            </p:cNvSpPr>
            <p:nvPr/>
          </p:nvSpPr>
          <p:spPr bwMode="auto">
            <a:xfrm>
              <a:off x="-959970" y="1422605"/>
              <a:ext cx="596900" cy="595313"/>
            </a:xfrm>
            <a:prstGeom prst="ellipse">
              <a:avLst/>
            </a:prstGeom>
            <a:solidFill>
              <a:schemeClr val="accent1"/>
            </a:solidFill>
            <a:ln>
              <a:noFill/>
            </a:ln>
          </p:spPr>
          <p:txBody>
            <a:bodyPr vert="horz" wrap="square" lIns="91440" tIns="45720" rIns="91440" bIns="45720" numCol="1" anchor="t" anchorCtr="0" compatLnSpc="1"/>
            <a:lstStyle/>
            <a:p>
              <a:endParaRPr lang="en-US">
                <a:latin typeface="+mn-ea"/>
              </a:endParaRPr>
            </a:p>
          </p:txBody>
        </p:sp>
        <p:sp>
          <p:nvSpPr>
            <p:cNvPr id="69"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70" name="组合 69"/>
          <p:cNvGrpSpPr/>
          <p:nvPr/>
        </p:nvGrpSpPr>
        <p:grpSpPr>
          <a:xfrm>
            <a:off x="4491325" y="5400660"/>
            <a:ext cx="402121" cy="401104"/>
            <a:chOff x="-959970" y="1422605"/>
            <a:chExt cx="596900" cy="595313"/>
          </a:xfrm>
        </p:grpSpPr>
        <p:sp>
          <p:nvSpPr>
            <p:cNvPr id="71" name="Oval 77"/>
            <p:cNvSpPr>
              <a:spLocks noChangeArrowheads="1"/>
            </p:cNvSpPr>
            <p:nvPr/>
          </p:nvSpPr>
          <p:spPr bwMode="auto">
            <a:xfrm>
              <a:off x="-959970" y="1422605"/>
              <a:ext cx="596900" cy="595313"/>
            </a:xfrm>
            <a:prstGeom prst="ellipse">
              <a:avLst/>
            </a:prstGeom>
            <a:solidFill>
              <a:schemeClr val="accent3"/>
            </a:solidFill>
            <a:ln>
              <a:noFill/>
            </a:ln>
          </p:spPr>
          <p:txBody>
            <a:bodyPr vert="horz" wrap="square" lIns="91440" tIns="45720" rIns="91440" bIns="45720" numCol="1" anchor="t" anchorCtr="0" compatLnSpc="1"/>
            <a:lstStyle/>
            <a:p>
              <a:endParaRPr lang="en-US">
                <a:latin typeface="+mn-ea"/>
              </a:endParaRPr>
            </a:p>
          </p:txBody>
        </p:sp>
        <p:sp>
          <p:nvSpPr>
            <p:cNvPr id="73"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74" name="组合 73"/>
          <p:cNvGrpSpPr/>
          <p:nvPr/>
        </p:nvGrpSpPr>
        <p:grpSpPr>
          <a:xfrm>
            <a:off x="7869000" y="5400660"/>
            <a:ext cx="402121" cy="401104"/>
            <a:chOff x="-959970" y="1422605"/>
            <a:chExt cx="596900" cy="595313"/>
          </a:xfrm>
        </p:grpSpPr>
        <p:sp>
          <p:nvSpPr>
            <p:cNvPr id="75" name="Oval 77"/>
            <p:cNvSpPr>
              <a:spLocks noChangeArrowheads="1"/>
            </p:cNvSpPr>
            <p:nvPr/>
          </p:nvSpPr>
          <p:spPr bwMode="auto">
            <a:xfrm>
              <a:off x="-959970" y="1422605"/>
              <a:ext cx="596900" cy="595313"/>
            </a:xfrm>
            <a:prstGeom prst="ellipse">
              <a:avLst/>
            </a:prstGeom>
            <a:solidFill>
              <a:schemeClr val="accent4"/>
            </a:solidFill>
            <a:ln>
              <a:noFill/>
            </a:ln>
          </p:spPr>
          <p:txBody>
            <a:bodyPr vert="horz" wrap="square" lIns="91440" tIns="45720" rIns="91440" bIns="45720" numCol="1" anchor="t" anchorCtr="0" compatLnSpc="1"/>
            <a:lstStyle/>
            <a:p>
              <a:endParaRPr lang="en-US">
                <a:latin typeface="+mn-ea"/>
              </a:endParaRPr>
            </a:p>
          </p:txBody>
        </p:sp>
        <p:sp>
          <p:nvSpPr>
            <p:cNvPr id="77"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Title bar</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fade">
                                      <p:cBhvr>
                                        <p:cTn id="11" dur="1000"/>
                                        <p:tgtEl>
                                          <p:spTgt spid="10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1000"/>
                                        <p:tgtEl>
                                          <p:spTgt spid="10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fade">
                                      <p:cBhvr>
                                        <p:cTn id="19" dur="1000"/>
                                        <p:tgtEl>
                                          <p:spTgt spid="105"/>
                                        </p:tgtEl>
                                      </p:cBhvr>
                                    </p:animEffect>
                                  </p:childTnLst>
                                </p:cTn>
                              </p:par>
                            </p:childTnLst>
                          </p:cTn>
                        </p:par>
                        <p:par>
                          <p:cTn id="20" fill="hold">
                            <p:stCondLst>
                              <p:cond delay="4000"/>
                            </p:stCondLst>
                            <p:childTnLst>
                              <p:par>
                                <p:cTn id="21" presetID="18" presetClass="entr" presetSubtype="12" fill="hold"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strips(downLeft)">
                                      <p:cBhvr>
                                        <p:cTn id="23" dur="500"/>
                                        <p:tgtEl>
                                          <p:spTgt spid="63"/>
                                        </p:tgtEl>
                                      </p:cBhvr>
                                    </p:animEffect>
                                  </p:childTnLst>
                                </p:cTn>
                              </p:par>
                            </p:childTnLst>
                          </p:cTn>
                        </p:par>
                        <p:par>
                          <p:cTn id="24" fill="hold">
                            <p:stCondLst>
                              <p:cond delay="4500"/>
                            </p:stCondLst>
                            <p:childTnLst>
                              <p:par>
                                <p:cTn id="25" presetID="12" presetClass="entr" presetSubtype="4" fill="hold" grpId="0" nodeType="after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slide(fromBottom)">
                                      <p:cBhvr>
                                        <p:cTn id="27" dur="500"/>
                                        <p:tgtEl>
                                          <p:spTgt spid="67"/>
                                        </p:tgtEl>
                                      </p:cBhvr>
                                    </p:animEffect>
                                  </p:childTnLst>
                                </p:cTn>
                              </p:par>
                            </p:childTnLst>
                          </p:cTn>
                        </p:par>
                        <p:par>
                          <p:cTn id="28" fill="hold">
                            <p:stCondLst>
                              <p:cond delay="5000"/>
                            </p:stCondLst>
                            <p:childTnLst>
                              <p:par>
                                <p:cTn id="29" presetID="18" presetClass="entr" presetSubtype="12" fill="hold" nodeType="after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strips(downLeft)">
                                      <p:cBhvr>
                                        <p:cTn id="31" dur="500"/>
                                        <p:tgtEl>
                                          <p:spTgt spid="68"/>
                                        </p:tgtEl>
                                      </p:cBhvr>
                                    </p:animEffect>
                                  </p:childTnLst>
                                </p:cTn>
                              </p:par>
                            </p:childTnLst>
                          </p:cTn>
                        </p:par>
                        <p:par>
                          <p:cTn id="32" fill="hold">
                            <p:stCondLst>
                              <p:cond delay="5500"/>
                            </p:stCondLst>
                            <p:childTnLst>
                              <p:par>
                                <p:cTn id="33" presetID="12" presetClass="entr" presetSubtype="4" fill="hold" grpId="0"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slide(fromBottom)">
                                      <p:cBhvr>
                                        <p:cTn id="35" dur="500"/>
                                        <p:tgtEl>
                                          <p:spTgt spid="72"/>
                                        </p:tgtEl>
                                      </p:cBhvr>
                                    </p:animEffect>
                                  </p:childTnLst>
                                </p:cTn>
                              </p:par>
                            </p:childTnLst>
                          </p:cTn>
                        </p:par>
                        <p:par>
                          <p:cTn id="36" fill="hold">
                            <p:stCondLst>
                              <p:cond delay="6000"/>
                            </p:stCondLst>
                            <p:childTnLst>
                              <p:par>
                                <p:cTn id="37" presetID="18" presetClass="entr" presetSubtype="3" fill="hold" nodeType="after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strips(upRight)">
                                      <p:cBhvr>
                                        <p:cTn id="39" dur="500"/>
                                        <p:tgtEl>
                                          <p:spTgt spid="76"/>
                                        </p:tgtEl>
                                      </p:cBhvr>
                                    </p:animEffect>
                                  </p:childTnLst>
                                </p:cTn>
                              </p:par>
                            </p:childTnLst>
                          </p:cTn>
                        </p:par>
                        <p:par>
                          <p:cTn id="40" fill="hold">
                            <p:stCondLst>
                              <p:cond delay="6500"/>
                            </p:stCondLst>
                            <p:childTnLst>
                              <p:par>
                                <p:cTn id="41" presetID="12" presetClass="entr" presetSubtype="4" fill="hold" grpId="0" nodeType="after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slide(fromBottom)">
                                      <p:cBhvr>
                                        <p:cTn id="43" dur="500"/>
                                        <p:tgtEl>
                                          <p:spTgt spid="78"/>
                                        </p:tgtEl>
                                      </p:cBhvr>
                                    </p:animEffect>
                                  </p:childTnLst>
                                </p:cTn>
                              </p:par>
                            </p:childTnLst>
                          </p:cTn>
                        </p:par>
                        <p:par>
                          <p:cTn id="44" fill="hold">
                            <p:stCondLst>
                              <p:cond delay="7000"/>
                            </p:stCondLst>
                            <p:childTnLst>
                              <p:par>
                                <p:cTn id="45" presetID="18" presetClass="entr" presetSubtype="3" fill="hold" nodeType="after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strips(upRight)">
                                      <p:cBhvr>
                                        <p:cTn id="47" dur="500"/>
                                        <p:tgtEl>
                                          <p:spTgt spid="79"/>
                                        </p:tgtEl>
                                      </p:cBhvr>
                                    </p:animEffect>
                                  </p:childTnLst>
                                </p:cTn>
                              </p:par>
                            </p:childTnLst>
                          </p:cTn>
                        </p:par>
                        <p:par>
                          <p:cTn id="48" fill="hold">
                            <p:stCondLst>
                              <p:cond delay="7500"/>
                            </p:stCondLst>
                            <p:childTnLst>
                              <p:par>
                                <p:cTn id="49" presetID="12" presetClass="entr" presetSubtype="4" fill="hold" grpId="0" nodeType="after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slide(fromBottom)">
                                      <p:cBhvr>
                                        <p:cTn id="51" dur="500"/>
                                        <p:tgtEl>
                                          <p:spTgt spid="83"/>
                                        </p:tgtEl>
                                      </p:cBhvr>
                                    </p:animEffect>
                                  </p:childTnLst>
                                </p:cTn>
                              </p:par>
                            </p:childTnLst>
                          </p:cTn>
                        </p:par>
                        <p:par>
                          <p:cTn id="52" fill="hold">
                            <p:stCondLst>
                              <p:cond delay="8000"/>
                            </p:stCondLst>
                            <p:childTnLst>
                              <p:par>
                                <p:cTn id="53" presetID="18" presetClass="entr" presetSubtype="12" fill="hold" nodeType="after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strips(downLeft)">
                                      <p:cBhvr>
                                        <p:cTn id="55" dur="500"/>
                                        <p:tgtEl>
                                          <p:spTgt spid="86"/>
                                        </p:tgtEl>
                                      </p:cBhvr>
                                    </p:animEffect>
                                  </p:childTnLst>
                                </p:cTn>
                              </p:par>
                            </p:childTnLst>
                          </p:cTn>
                        </p:par>
                        <p:par>
                          <p:cTn id="56" fill="hold">
                            <p:stCondLst>
                              <p:cond delay="8500"/>
                            </p:stCondLst>
                            <p:childTnLst>
                              <p:par>
                                <p:cTn id="57" presetID="12" presetClass="entr" presetSubtype="4" fill="hold" grpId="0" nodeType="afterEffect">
                                  <p:stCondLst>
                                    <p:cond delay="0"/>
                                  </p:stCondLst>
                                  <p:childTnLst>
                                    <p:set>
                                      <p:cBhvr>
                                        <p:cTn id="58" dur="1" fill="hold">
                                          <p:stCondLst>
                                            <p:cond delay="0"/>
                                          </p:stCondLst>
                                        </p:cTn>
                                        <p:tgtEl>
                                          <p:spTgt spid="87"/>
                                        </p:tgtEl>
                                        <p:attrNameLst>
                                          <p:attrName>style.visibility</p:attrName>
                                        </p:attrNameLst>
                                      </p:cBhvr>
                                      <p:to>
                                        <p:strVal val="visible"/>
                                      </p:to>
                                    </p:set>
                                    <p:animEffect transition="in" filter="slide(fromBottom)">
                                      <p:cBhvr>
                                        <p:cTn id="59" dur="500"/>
                                        <p:tgtEl>
                                          <p:spTgt spid="87"/>
                                        </p:tgtEl>
                                      </p:cBhvr>
                                    </p:animEffect>
                                  </p:childTnLst>
                                </p:cTn>
                              </p:par>
                            </p:childTnLst>
                          </p:cTn>
                        </p:par>
                        <p:par>
                          <p:cTn id="60" fill="hold">
                            <p:stCondLst>
                              <p:cond delay="9000"/>
                            </p:stCondLst>
                            <p:childTnLst>
                              <p:par>
                                <p:cTn id="61" presetID="18" presetClass="entr" presetSubtype="12" fill="hold" nodeType="after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strips(downLeft)">
                                      <p:cBhvr>
                                        <p:cTn id="63" dur="500"/>
                                        <p:tgtEl>
                                          <p:spTgt spid="88"/>
                                        </p:tgtEl>
                                      </p:cBhvr>
                                    </p:animEffect>
                                  </p:childTnLst>
                                </p:cTn>
                              </p:par>
                            </p:childTnLst>
                          </p:cTn>
                        </p:par>
                        <p:par>
                          <p:cTn id="64" fill="hold">
                            <p:stCondLst>
                              <p:cond delay="9500"/>
                            </p:stCondLst>
                            <p:childTnLst>
                              <p:par>
                                <p:cTn id="65" presetID="12" presetClass="entr" presetSubtype="4" fill="hold" grpId="0" nodeType="after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slide(fromBottom)">
                                      <p:cBhvr>
                                        <p:cTn id="67" dur="500"/>
                                        <p:tgtEl>
                                          <p:spTgt spid="89"/>
                                        </p:tgtEl>
                                      </p:cBhvr>
                                    </p:animEffect>
                                  </p:childTnLst>
                                </p:cTn>
                              </p:par>
                            </p:childTnLst>
                          </p:cTn>
                        </p:par>
                        <p:par>
                          <p:cTn id="68" fill="hold">
                            <p:stCondLst>
                              <p:cond delay="10000"/>
                            </p:stCondLst>
                            <p:childTnLst>
                              <p:par>
                                <p:cTn id="69" presetID="18" presetClass="entr" presetSubtype="3" fill="hold" nodeType="afterEffect">
                                  <p:stCondLst>
                                    <p:cond delay="0"/>
                                  </p:stCondLst>
                                  <p:childTnLst>
                                    <p:set>
                                      <p:cBhvr>
                                        <p:cTn id="70" dur="1" fill="hold">
                                          <p:stCondLst>
                                            <p:cond delay="0"/>
                                          </p:stCondLst>
                                        </p:cTn>
                                        <p:tgtEl>
                                          <p:spTgt spid="93"/>
                                        </p:tgtEl>
                                        <p:attrNameLst>
                                          <p:attrName>style.visibility</p:attrName>
                                        </p:attrNameLst>
                                      </p:cBhvr>
                                      <p:to>
                                        <p:strVal val="visible"/>
                                      </p:to>
                                    </p:set>
                                    <p:animEffect transition="in" filter="strips(upRight)">
                                      <p:cBhvr>
                                        <p:cTn id="71" dur="500"/>
                                        <p:tgtEl>
                                          <p:spTgt spid="93"/>
                                        </p:tgtEl>
                                      </p:cBhvr>
                                    </p:animEffect>
                                  </p:childTnLst>
                                </p:cTn>
                              </p:par>
                            </p:childTnLst>
                          </p:cTn>
                        </p:par>
                        <p:par>
                          <p:cTn id="72" fill="hold">
                            <p:stCondLst>
                              <p:cond delay="10500"/>
                            </p:stCondLst>
                            <p:childTnLst>
                              <p:par>
                                <p:cTn id="73" presetID="12" presetClass="entr" presetSubtype="4" fill="hold" grpId="0" nodeType="afterEffect">
                                  <p:stCondLst>
                                    <p:cond delay="0"/>
                                  </p:stCondLst>
                                  <p:childTnLst>
                                    <p:set>
                                      <p:cBhvr>
                                        <p:cTn id="74" dur="1" fill="hold">
                                          <p:stCondLst>
                                            <p:cond delay="0"/>
                                          </p:stCondLst>
                                        </p:cTn>
                                        <p:tgtEl>
                                          <p:spTgt spid="94"/>
                                        </p:tgtEl>
                                        <p:attrNameLst>
                                          <p:attrName>style.visibility</p:attrName>
                                        </p:attrNameLst>
                                      </p:cBhvr>
                                      <p:to>
                                        <p:strVal val="visible"/>
                                      </p:to>
                                    </p:set>
                                    <p:animEffect transition="in" filter="slide(fromBottom)">
                                      <p:cBhvr>
                                        <p:cTn id="75" dur="500"/>
                                        <p:tgtEl>
                                          <p:spTgt spid="94"/>
                                        </p:tgtEl>
                                      </p:cBhvr>
                                    </p:animEffect>
                                  </p:childTnLst>
                                </p:cTn>
                              </p:par>
                            </p:childTnLst>
                          </p:cTn>
                        </p:par>
                        <p:par>
                          <p:cTn id="76" fill="hold">
                            <p:stCondLst>
                              <p:cond delay="11000"/>
                            </p:stCondLst>
                            <p:childTnLst>
                              <p:par>
                                <p:cTn id="77" presetID="18" presetClass="entr" presetSubtype="3" fill="hold" nodeType="afterEffect">
                                  <p:stCondLst>
                                    <p:cond delay="0"/>
                                  </p:stCondLst>
                                  <p:childTnLst>
                                    <p:set>
                                      <p:cBhvr>
                                        <p:cTn id="78" dur="1" fill="hold">
                                          <p:stCondLst>
                                            <p:cond delay="0"/>
                                          </p:stCondLst>
                                        </p:cTn>
                                        <p:tgtEl>
                                          <p:spTgt spid="95"/>
                                        </p:tgtEl>
                                        <p:attrNameLst>
                                          <p:attrName>style.visibility</p:attrName>
                                        </p:attrNameLst>
                                      </p:cBhvr>
                                      <p:to>
                                        <p:strVal val="visible"/>
                                      </p:to>
                                    </p:set>
                                    <p:animEffect transition="in" filter="strips(upRight)">
                                      <p:cBhvr>
                                        <p:cTn id="79" dur="500"/>
                                        <p:tgtEl>
                                          <p:spTgt spid="95"/>
                                        </p:tgtEl>
                                      </p:cBhvr>
                                    </p:animEffect>
                                  </p:childTnLst>
                                </p:cTn>
                              </p:par>
                            </p:childTnLst>
                          </p:cTn>
                        </p:par>
                        <p:par>
                          <p:cTn id="80" fill="hold">
                            <p:stCondLst>
                              <p:cond delay="11500"/>
                            </p:stCondLst>
                            <p:childTnLst>
                              <p:par>
                                <p:cTn id="81" presetID="12" presetClass="entr" presetSubtype="4" fill="hold" grpId="0" nodeType="afterEffect">
                                  <p:stCondLst>
                                    <p:cond delay="0"/>
                                  </p:stCondLst>
                                  <p:childTnLst>
                                    <p:set>
                                      <p:cBhvr>
                                        <p:cTn id="82" dur="1" fill="hold">
                                          <p:stCondLst>
                                            <p:cond delay="0"/>
                                          </p:stCondLst>
                                        </p:cTn>
                                        <p:tgtEl>
                                          <p:spTgt spid="96"/>
                                        </p:tgtEl>
                                        <p:attrNameLst>
                                          <p:attrName>style.visibility</p:attrName>
                                        </p:attrNameLst>
                                      </p:cBhvr>
                                      <p:to>
                                        <p:strVal val="visible"/>
                                      </p:to>
                                    </p:set>
                                    <p:animEffect transition="in" filter="slide(fromBottom)">
                                      <p:cBhvr>
                                        <p:cTn id="83" dur="500"/>
                                        <p:tgtEl>
                                          <p:spTgt spid="96"/>
                                        </p:tgtEl>
                                      </p:cBhvr>
                                    </p:animEffect>
                                  </p:childTnLst>
                                </p:cTn>
                              </p:par>
                            </p:childTnLst>
                          </p:cTn>
                        </p:par>
                        <p:par>
                          <p:cTn id="84" fill="hold">
                            <p:stCondLst>
                              <p:cond delay="12000"/>
                            </p:stCondLst>
                            <p:childTnLst>
                              <p:par>
                                <p:cTn id="85" presetID="2" presetClass="entr" presetSubtype="8" accel="50000" decel="50000" fill="hold" nodeType="after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additive="base">
                                        <p:cTn id="87" dur="500" fill="hold"/>
                                        <p:tgtEl>
                                          <p:spTgt spid="48"/>
                                        </p:tgtEl>
                                        <p:attrNameLst>
                                          <p:attrName>ppt_x</p:attrName>
                                        </p:attrNameLst>
                                      </p:cBhvr>
                                      <p:tavLst>
                                        <p:tav tm="0">
                                          <p:val>
                                            <p:strVal val="0-#ppt_w/2"/>
                                          </p:val>
                                        </p:tav>
                                        <p:tav tm="100000">
                                          <p:val>
                                            <p:strVal val="#ppt_x"/>
                                          </p:val>
                                        </p:tav>
                                      </p:tavLst>
                                    </p:anim>
                                    <p:anim calcmode="lin" valueType="num">
                                      <p:cBhvr additive="base">
                                        <p:cTn id="88" dur="500" fill="hold"/>
                                        <p:tgtEl>
                                          <p:spTgt spid="48"/>
                                        </p:tgtEl>
                                        <p:attrNameLst>
                                          <p:attrName>ppt_y</p:attrName>
                                        </p:attrNameLst>
                                      </p:cBhvr>
                                      <p:tavLst>
                                        <p:tav tm="0">
                                          <p:val>
                                            <p:strVal val="#ppt_y"/>
                                          </p:val>
                                        </p:tav>
                                        <p:tav tm="100000">
                                          <p:val>
                                            <p:strVal val="#ppt_y"/>
                                          </p:val>
                                        </p:tav>
                                      </p:tavLst>
                                    </p:anim>
                                  </p:childTnLst>
                                </p:cTn>
                              </p:par>
                              <p:par>
                                <p:cTn id="89" presetID="2" presetClass="entr" presetSubtype="8" accel="50000" decel="50000" fill="hold"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additive="base">
                                        <p:cTn id="91" dur="500" fill="hold"/>
                                        <p:tgtEl>
                                          <p:spTgt spid="65"/>
                                        </p:tgtEl>
                                        <p:attrNameLst>
                                          <p:attrName>ppt_x</p:attrName>
                                        </p:attrNameLst>
                                      </p:cBhvr>
                                      <p:tavLst>
                                        <p:tav tm="0">
                                          <p:val>
                                            <p:strVal val="0-#ppt_w/2"/>
                                          </p:val>
                                        </p:tav>
                                        <p:tav tm="100000">
                                          <p:val>
                                            <p:strVal val="#ppt_x"/>
                                          </p:val>
                                        </p:tav>
                                      </p:tavLst>
                                    </p:anim>
                                    <p:anim calcmode="lin" valueType="num">
                                      <p:cBhvr additive="base">
                                        <p:cTn id="92" dur="500" fill="hold"/>
                                        <p:tgtEl>
                                          <p:spTgt spid="65"/>
                                        </p:tgtEl>
                                        <p:attrNameLst>
                                          <p:attrName>ppt_y</p:attrName>
                                        </p:attrNameLst>
                                      </p:cBhvr>
                                      <p:tavLst>
                                        <p:tav tm="0">
                                          <p:val>
                                            <p:strVal val="#ppt_y"/>
                                          </p:val>
                                        </p:tav>
                                        <p:tav tm="100000">
                                          <p:val>
                                            <p:strVal val="#ppt_y"/>
                                          </p:val>
                                        </p:tav>
                                      </p:tavLst>
                                    </p:anim>
                                  </p:childTnLst>
                                </p:cTn>
                              </p:par>
                            </p:childTnLst>
                          </p:cTn>
                        </p:par>
                        <p:par>
                          <p:cTn id="93" fill="hold">
                            <p:stCondLst>
                              <p:cond delay="12500"/>
                            </p:stCondLst>
                            <p:childTnLst>
                              <p:par>
                                <p:cTn id="94" presetID="2" presetClass="entr" presetSubtype="2" accel="50000" decel="50000" fill="hold" nodeType="afterEffect">
                                  <p:stCondLst>
                                    <p:cond delay="0"/>
                                  </p:stCondLst>
                                  <p:childTnLst>
                                    <p:set>
                                      <p:cBhvr>
                                        <p:cTn id="95" dur="1" fill="hold">
                                          <p:stCondLst>
                                            <p:cond delay="0"/>
                                          </p:stCondLst>
                                        </p:cTn>
                                        <p:tgtEl>
                                          <p:spTgt spid="53"/>
                                        </p:tgtEl>
                                        <p:attrNameLst>
                                          <p:attrName>style.visibility</p:attrName>
                                        </p:attrNameLst>
                                      </p:cBhvr>
                                      <p:to>
                                        <p:strVal val="visible"/>
                                      </p:to>
                                    </p:set>
                                    <p:anim calcmode="lin" valueType="num">
                                      <p:cBhvr additive="base">
                                        <p:cTn id="96" dur="500" fill="hold"/>
                                        <p:tgtEl>
                                          <p:spTgt spid="53"/>
                                        </p:tgtEl>
                                        <p:attrNameLst>
                                          <p:attrName>ppt_x</p:attrName>
                                        </p:attrNameLst>
                                      </p:cBhvr>
                                      <p:tavLst>
                                        <p:tav tm="0">
                                          <p:val>
                                            <p:strVal val="1+#ppt_w/2"/>
                                          </p:val>
                                        </p:tav>
                                        <p:tav tm="100000">
                                          <p:val>
                                            <p:strVal val="#ppt_x"/>
                                          </p:val>
                                        </p:tav>
                                      </p:tavLst>
                                    </p:anim>
                                    <p:anim calcmode="lin" valueType="num">
                                      <p:cBhvr additive="base">
                                        <p:cTn id="97" dur="500" fill="hold"/>
                                        <p:tgtEl>
                                          <p:spTgt spid="53"/>
                                        </p:tgtEl>
                                        <p:attrNameLst>
                                          <p:attrName>ppt_y</p:attrName>
                                        </p:attrNameLst>
                                      </p:cBhvr>
                                      <p:tavLst>
                                        <p:tav tm="0">
                                          <p:val>
                                            <p:strVal val="#ppt_y"/>
                                          </p:val>
                                        </p:tav>
                                        <p:tav tm="100000">
                                          <p:val>
                                            <p:strVal val="#ppt_y"/>
                                          </p:val>
                                        </p:tav>
                                      </p:tavLst>
                                    </p:anim>
                                  </p:childTnLst>
                                </p:cTn>
                              </p:par>
                              <p:par>
                                <p:cTn id="98" presetID="2" presetClass="entr" presetSubtype="8" accel="50000" decel="50000" fill="hold" nodeType="withEffect">
                                  <p:stCondLst>
                                    <p:cond delay="0"/>
                                  </p:stCondLst>
                                  <p:childTnLst>
                                    <p:set>
                                      <p:cBhvr>
                                        <p:cTn id="99" dur="1" fill="hold">
                                          <p:stCondLst>
                                            <p:cond delay="0"/>
                                          </p:stCondLst>
                                        </p:cTn>
                                        <p:tgtEl>
                                          <p:spTgt spid="70"/>
                                        </p:tgtEl>
                                        <p:attrNameLst>
                                          <p:attrName>style.visibility</p:attrName>
                                        </p:attrNameLst>
                                      </p:cBhvr>
                                      <p:to>
                                        <p:strVal val="visible"/>
                                      </p:to>
                                    </p:set>
                                    <p:anim calcmode="lin" valueType="num">
                                      <p:cBhvr additive="base">
                                        <p:cTn id="100" dur="500" fill="hold"/>
                                        <p:tgtEl>
                                          <p:spTgt spid="70"/>
                                        </p:tgtEl>
                                        <p:attrNameLst>
                                          <p:attrName>ppt_x</p:attrName>
                                        </p:attrNameLst>
                                      </p:cBhvr>
                                      <p:tavLst>
                                        <p:tav tm="0">
                                          <p:val>
                                            <p:strVal val="0-#ppt_w/2"/>
                                          </p:val>
                                        </p:tav>
                                        <p:tav tm="100000">
                                          <p:val>
                                            <p:strVal val="#ppt_x"/>
                                          </p:val>
                                        </p:tav>
                                      </p:tavLst>
                                    </p:anim>
                                    <p:anim calcmode="lin" valueType="num">
                                      <p:cBhvr additive="base">
                                        <p:cTn id="101" dur="500" fill="hold"/>
                                        <p:tgtEl>
                                          <p:spTgt spid="70"/>
                                        </p:tgtEl>
                                        <p:attrNameLst>
                                          <p:attrName>ppt_y</p:attrName>
                                        </p:attrNameLst>
                                      </p:cBhvr>
                                      <p:tavLst>
                                        <p:tav tm="0">
                                          <p:val>
                                            <p:strVal val="#ppt_y"/>
                                          </p:val>
                                        </p:tav>
                                        <p:tav tm="100000">
                                          <p:val>
                                            <p:strVal val="#ppt_y"/>
                                          </p:val>
                                        </p:tav>
                                      </p:tavLst>
                                    </p:anim>
                                  </p:childTnLst>
                                </p:cTn>
                              </p:par>
                            </p:childTnLst>
                          </p:cTn>
                        </p:par>
                        <p:par>
                          <p:cTn id="102" fill="hold">
                            <p:stCondLst>
                              <p:cond delay="13000"/>
                            </p:stCondLst>
                            <p:childTnLst>
                              <p:par>
                                <p:cTn id="103" presetID="2" presetClass="entr" presetSubtype="2" accel="50000" decel="50000" fill="hold" nodeType="afterEffect">
                                  <p:stCondLst>
                                    <p:cond delay="0"/>
                                  </p:stCondLst>
                                  <p:childTnLst>
                                    <p:set>
                                      <p:cBhvr>
                                        <p:cTn id="104" dur="1" fill="hold">
                                          <p:stCondLst>
                                            <p:cond delay="0"/>
                                          </p:stCondLst>
                                        </p:cTn>
                                        <p:tgtEl>
                                          <p:spTgt spid="58"/>
                                        </p:tgtEl>
                                        <p:attrNameLst>
                                          <p:attrName>style.visibility</p:attrName>
                                        </p:attrNameLst>
                                      </p:cBhvr>
                                      <p:to>
                                        <p:strVal val="visible"/>
                                      </p:to>
                                    </p:set>
                                    <p:anim calcmode="lin" valueType="num">
                                      <p:cBhvr additive="base">
                                        <p:cTn id="105" dur="500" fill="hold"/>
                                        <p:tgtEl>
                                          <p:spTgt spid="58"/>
                                        </p:tgtEl>
                                        <p:attrNameLst>
                                          <p:attrName>ppt_x</p:attrName>
                                        </p:attrNameLst>
                                      </p:cBhvr>
                                      <p:tavLst>
                                        <p:tav tm="0">
                                          <p:val>
                                            <p:strVal val="1+#ppt_w/2"/>
                                          </p:val>
                                        </p:tav>
                                        <p:tav tm="100000">
                                          <p:val>
                                            <p:strVal val="#ppt_x"/>
                                          </p:val>
                                        </p:tav>
                                      </p:tavLst>
                                    </p:anim>
                                    <p:anim calcmode="lin" valueType="num">
                                      <p:cBhvr additive="base">
                                        <p:cTn id="106" dur="500" fill="hold"/>
                                        <p:tgtEl>
                                          <p:spTgt spid="58"/>
                                        </p:tgtEl>
                                        <p:attrNameLst>
                                          <p:attrName>ppt_y</p:attrName>
                                        </p:attrNameLst>
                                      </p:cBhvr>
                                      <p:tavLst>
                                        <p:tav tm="0">
                                          <p:val>
                                            <p:strVal val="#ppt_y"/>
                                          </p:val>
                                        </p:tav>
                                        <p:tav tm="100000">
                                          <p:val>
                                            <p:strVal val="#ppt_y"/>
                                          </p:val>
                                        </p:tav>
                                      </p:tavLst>
                                    </p:anim>
                                  </p:childTnLst>
                                </p:cTn>
                              </p:par>
                              <p:par>
                                <p:cTn id="107" presetID="2" presetClass="entr" presetSubtype="8" accel="50000" decel="50000" fill="hold" nodeType="withEffect">
                                  <p:stCondLst>
                                    <p:cond delay="0"/>
                                  </p:stCondLst>
                                  <p:childTnLst>
                                    <p:set>
                                      <p:cBhvr>
                                        <p:cTn id="108" dur="1" fill="hold">
                                          <p:stCondLst>
                                            <p:cond delay="0"/>
                                          </p:stCondLst>
                                        </p:cTn>
                                        <p:tgtEl>
                                          <p:spTgt spid="74"/>
                                        </p:tgtEl>
                                        <p:attrNameLst>
                                          <p:attrName>style.visibility</p:attrName>
                                        </p:attrNameLst>
                                      </p:cBhvr>
                                      <p:to>
                                        <p:strVal val="visible"/>
                                      </p:to>
                                    </p:set>
                                    <p:anim calcmode="lin" valueType="num">
                                      <p:cBhvr additive="base">
                                        <p:cTn id="109" dur="500" fill="hold"/>
                                        <p:tgtEl>
                                          <p:spTgt spid="74"/>
                                        </p:tgtEl>
                                        <p:attrNameLst>
                                          <p:attrName>ppt_x</p:attrName>
                                        </p:attrNameLst>
                                      </p:cBhvr>
                                      <p:tavLst>
                                        <p:tav tm="0">
                                          <p:val>
                                            <p:strVal val="0-#ppt_w/2"/>
                                          </p:val>
                                        </p:tav>
                                        <p:tav tm="100000">
                                          <p:val>
                                            <p:strVal val="#ppt_x"/>
                                          </p:val>
                                        </p:tav>
                                      </p:tavLst>
                                    </p:anim>
                                    <p:anim calcmode="lin" valueType="num">
                                      <p:cBhvr additive="base">
                                        <p:cTn id="110"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2" grpId="0"/>
      <p:bldP spid="78" grpId="0"/>
      <p:bldP spid="83" grpId="0"/>
      <p:bldP spid="87" grpId="0"/>
      <p:bldP spid="89" grpId="0"/>
      <p:bldP spid="94" grpId="0"/>
      <p:bldP spid="9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flipH="1">
            <a:off x="4706517" y="2758945"/>
            <a:ext cx="2592404"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706517" y="4832799"/>
            <a:ext cx="2592404"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4936917" y="3795872"/>
            <a:ext cx="2362005"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grpSp>
        <p:nvGrpSpPr>
          <p:cNvPr id="5" name="Group 87"/>
          <p:cNvGrpSpPr/>
          <p:nvPr/>
        </p:nvGrpSpPr>
        <p:grpSpPr>
          <a:xfrm rot="5400000">
            <a:off x="642968" y="1652586"/>
            <a:ext cx="4284539" cy="4283978"/>
            <a:chOff x="2965298" y="2181091"/>
            <a:chExt cx="3213404" cy="3213402"/>
          </a:xfrm>
          <a:solidFill>
            <a:schemeClr val="tx1">
              <a:lumMod val="50000"/>
              <a:lumOff val="50000"/>
            </a:schemeClr>
          </a:solidFill>
        </p:grpSpPr>
        <p:sp>
          <p:nvSpPr>
            <p:cNvPr id="62" name="Block Arc 61"/>
            <p:cNvSpPr/>
            <p:nvPr/>
          </p:nvSpPr>
          <p:spPr>
            <a:xfrm>
              <a:off x="2965298" y="2181091"/>
              <a:ext cx="3213404" cy="3213402"/>
            </a:xfrm>
            <a:prstGeom prst="blockArc">
              <a:avLst>
                <a:gd name="adj1" fmla="val 10800000"/>
                <a:gd name="adj2" fmla="val 16200004"/>
                <a:gd name="adj3" fmla="val 2113"/>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6" name="Block Arc 65"/>
            <p:cNvSpPr/>
            <p:nvPr/>
          </p:nvSpPr>
          <p:spPr>
            <a:xfrm>
              <a:off x="2965298" y="2181091"/>
              <a:ext cx="3213404" cy="3213402"/>
            </a:xfrm>
            <a:prstGeom prst="blockArc">
              <a:avLst>
                <a:gd name="adj1" fmla="val 16200000"/>
                <a:gd name="adj2" fmla="val 21589317"/>
                <a:gd name="adj3" fmla="val 2281"/>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grpSp>
        <p:nvGrpSpPr>
          <p:cNvPr id="141" name="Group 140"/>
          <p:cNvGrpSpPr/>
          <p:nvPr/>
        </p:nvGrpSpPr>
        <p:grpSpPr>
          <a:xfrm>
            <a:off x="1645266" y="2506297"/>
            <a:ext cx="2576211" cy="2576552"/>
            <a:chOff x="964883" y="1937330"/>
            <a:chExt cx="1932410" cy="1932414"/>
          </a:xfrm>
        </p:grpSpPr>
        <p:sp>
          <p:nvSpPr>
            <p:cNvPr id="89" name="Chord 88"/>
            <p:cNvSpPr/>
            <p:nvPr/>
          </p:nvSpPr>
          <p:spPr>
            <a:xfrm rot="5400000">
              <a:off x="964881" y="1937332"/>
              <a:ext cx="1932414" cy="1932410"/>
            </a:xfrm>
            <a:prstGeom prst="chord">
              <a:avLst>
                <a:gd name="adj1" fmla="val 507123"/>
                <a:gd name="adj2" fmla="val 21551980"/>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270" tIns="226270" rIns="226270" bIns="226270" numCol="1" spcCol="1270" anchor="b" anchorCtr="0">
              <a:noAutofit/>
            </a:bodyPr>
            <a:lstStyle/>
            <a:p>
              <a:pPr algn="ctr" defTabSz="1718310">
                <a:lnSpc>
                  <a:spcPct val="90000"/>
                </a:lnSpc>
                <a:spcBef>
                  <a:spcPct val="0"/>
                </a:spcBef>
                <a:spcAft>
                  <a:spcPct val="35000"/>
                </a:spcAft>
              </a:pPr>
              <a:endParaRPr lang="en-US" sz="7200" dirty="0">
                <a:latin typeface="+mn-ea"/>
              </a:endParaRPr>
            </a:p>
          </p:txBody>
        </p:sp>
        <p:sp>
          <p:nvSpPr>
            <p:cNvPr id="33" name="Rectangle 32"/>
            <p:cNvSpPr/>
            <p:nvPr/>
          </p:nvSpPr>
          <p:spPr>
            <a:xfrm>
              <a:off x="1556627" y="2198272"/>
              <a:ext cx="138566" cy="750206"/>
            </a:xfrm>
            <a:prstGeom prst="rect">
              <a:avLst/>
            </a:prstGeom>
          </p:spPr>
          <p:txBody>
            <a:bodyPr wrap="none">
              <a:spAutoFit/>
            </a:bodyPr>
            <a:lstStyle/>
            <a:p>
              <a:endParaRPr lang="en-US" sz="5900" dirty="0">
                <a:solidFill>
                  <a:schemeClr val="bg1"/>
                </a:solidFill>
                <a:latin typeface="+mn-ea"/>
              </a:endParaRPr>
            </a:p>
          </p:txBody>
        </p:sp>
        <p:sp>
          <p:nvSpPr>
            <p:cNvPr id="36" name="Text Placeholder 3"/>
            <p:cNvSpPr txBox="1"/>
            <p:nvPr/>
          </p:nvSpPr>
          <p:spPr>
            <a:xfrm>
              <a:off x="1319687" y="2997394"/>
              <a:ext cx="1222802" cy="41549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ts val="265"/>
                </a:spcBef>
                <a:defRPr/>
              </a:pPr>
              <a:r>
                <a:rPr lang="zh-CN" altLang="en-US" sz="1200" dirty="0">
                  <a:solidFill>
                    <a:schemeClr val="bg1"/>
                  </a:solidFill>
                  <a:latin typeface="+mn-ea"/>
                </a:rPr>
                <a:t>Add a detailed text description here, which is recommended to be relevant to the title and in line with the overall language style</a:t>
              </a:r>
            </a:p>
          </p:txBody>
        </p:sp>
      </p:grpSp>
      <p:grpSp>
        <p:nvGrpSpPr>
          <p:cNvPr id="59" name="Group 58"/>
          <p:cNvGrpSpPr/>
          <p:nvPr/>
        </p:nvGrpSpPr>
        <p:grpSpPr>
          <a:xfrm>
            <a:off x="7635524" y="1278339"/>
            <a:ext cx="2786303" cy="709882"/>
            <a:chOff x="424603" y="672020"/>
            <a:chExt cx="2089999" cy="532411"/>
          </a:xfrm>
        </p:grpSpPr>
        <p:sp>
          <p:nvSpPr>
            <p:cNvPr id="60" name="TextBox 59"/>
            <p:cNvSpPr txBox="1"/>
            <p:nvPr/>
          </p:nvSpPr>
          <p:spPr>
            <a:xfrm>
              <a:off x="972096" y="672020"/>
              <a:ext cx="1542506" cy="230833"/>
            </a:xfrm>
            <a:prstGeom prst="rect">
              <a:avLst/>
            </a:prstGeom>
            <a:noFill/>
          </p:spPr>
          <p:txBody>
            <a:bodyPr wrap="square" lIns="0" tIns="0" rIns="0" bIns="0" rtlCol="0" anchor="t">
              <a:spAutoFit/>
            </a:bodyPr>
            <a:lstStyle/>
            <a:p>
              <a:r>
                <a:rPr lang="zh-CN" altLang="en-US" sz="2000" dirty="0">
                  <a:solidFill>
                    <a:schemeClr val="tx1">
                      <a:lumMod val="65000"/>
                      <a:lumOff val="35000"/>
                    </a:schemeClr>
                  </a:solidFill>
                  <a:latin typeface="+mn-ea"/>
                </a:rPr>
                <a:t>Add a title</a:t>
              </a:r>
              <a:endParaRPr lang="en-US" altLang="zh-CN" sz="2000" dirty="0">
                <a:solidFill>
                  <a:schemeClr val="tx1">
                    <a:lumMod val="65000"/>
                    <a:lumOff val="35000"/>
                  </a:schemeClr>
                </a:solidFill>
                <a:latin typeface="+mn-ea"/>
              </a:endParaRPr>
            </a:p>
          </p:txBody>
        </p:sp>
        <p:sp>
          <p:nvSpPr>
            <p:cNvPr id="61" name="TextBox 60"/>
            <p:cNvSpPr txBox="1"/>
            <p:nvPr/>
          </p:nvSpPr>
          <p:spPr>
            <a:xfrm>
              <a:off x="972095" y="927432"/>
              <a:ext cx="1542507" cy="276999"/>
            </a:xfrm>
            <a:prstGeom prst="rect">
              <a:avLst/>
            </a:prstGeom>
            <a:noFill/>
          </p:spPr>
          <p:txBody>
            <a:bodyPr wrap="square" lIns="0" tIns="0" rIns="0" bIns="0" rtlCol="0" anchor="t">
              <a:spAutoFit/>
            </a:bodyPr>
            <a:lstStyle/>
            <a:p>
              <a:pPr defTabSz="1218565">
                <a:spcBef>
                  <a:spcPct val="20000"/>
                </a:spcBef>
                <a:defRPr/>
              </a:pPr>
              <a:r>
                <a:rPr lang="zh-CN" altLang="en-US" sz="1200" dirty="0">
                  <a:solidFill>
                    <a:schemeClr val="tx1">
                      <a:lumMod val="65000"/>
                      <a:lumOff val="35000"/>
                    </a:schemeClr>
                  </a:solidFill>
                  <a:latin typeface="+mn-ea"/>
                </a:rPr>
                <a:t>Click here to add a subtitle or a detailed text description</a:t>
              </a:r>
              <a:endParaRPr lang="en-US" sz="1200" dirty="0">
                <a:solidFill>
                  <a:schemeClr val="tx1">
                    <a:lumMod val="65000"/>
                    <a:lumOff val="35000"/>
                  </a:schemeClr>
                </a:solidFill>
                <a:latin typeface="+mn-ea"/>
              </a:endParaRPr>
            </a:p>
          </p:txBody>
        </p:sp>
        <p:sp>
          <p:nvSpPr>
            <p:cNvPr id="63" name="Oval 62"/>
            <p:cNvSpPr>
              <a:spLocks noChangeAspect="1"/>
            </p:cNvSpPr>
            <p:nvPr/>
          </p:nvSpPr>
          <p:spPr>
            <a:xfrm>
              <a:off x="424603" y="729170"/>
              <a:ext cx="469021" cy="45559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endParaRPr>
            </a:p>
          </p:txBody>
        </p:sp>
      </p:grpSp>
      <p:grpSp>
        <p:nvGrpSpPr>
          <p:cNvPr id="64" name="Group 63"/>
          <p:cNvGrpSpPr/>
          <p:nvPr/>
        </p:nvGrpSpPr>
        <p:grpSpPr>
          <a:xfrm>
            <a:off x="7635524" y="2310971"/>
            <a:ext cx="2786303" cy="709882"/>
            <a:chOff x="424603" y="672020"/>
            <a:chExt cx="2089999" cy="532411"/>
          </a:xfrm>
        </p:grpSpPr>
        <p:sp>
          <p:nvSpPr>
            <p:cNvPr id="65" name="TextBox 64"/>
            <p:cNvSpPr txBox="1"/>
            <p:nvPr/>
          </p:nvSpPr>
          <p:spPr>
            <a:xfrm>
              <a:off x="972096" y="672020"/>
              <a:ext cx="1542506" cy="230833"/>
            </a:xfrm>
            <a:prstGeom prst="rect">
              <a:avLst/>
            </a:prstGeom>
            <a:noFill/>
          </p:spPr>
          <p:txBody>
            <a:bodyPr wrap="square" lIns="0" tIns="0" rIns="0" bIns="0" rtlCol="0" anchor="t">
              <a:spAutoFit/>
            </a:bodyPr>
            <a:lstStyle/>
            <a:p>
              <a:r>
                <a:rPr lang="zh-CN" altLang="en-US" sz="2000" dirty="0">
                  <a:solidFill>
                    <a:schemeClr val="tx1">
                      <a:lumMod val="65000"/>
                      <a:lumOff val="35000"/>
                    </a:schemeClr>
                  </a:solidFill>
                  <a:latin typeface="+mn-ea"/>
                </a:rPr>
                <a:t>Add a title</a:t>
              </a:r>
              <a:endParaRPr lang="en-US" altLang="zh-CN" sz="2000" dirty="0">
                <a:solidFill>
                  <a:schemeClr val="tx1">
                    <a:lumMod val="65000"/>
                    <a:lumOff val="35000"/>
                  </a:schemeClr>
                </a:solidFill>
                <a:latin typeface="+mn-ea"/>
              </a:endParaRPr>
            </a:p>
          </p:txBody>
        </p:sp>
        <p:sp>
          <p:nvSpPr>
            <p:cNvPr id="67" name="TextBox 66"/>
            <p:cNvSpPr txBox="1"/>
            <p:nvPr/>
          </p:nvSpPr>
          <p:spPr>
            <a:xfrm>
              <a:off x="972095" y="927432"/>
              <a:ext cx="1542507" cy="276999"/>
            </a:xfrm>
            <a:prstGeom prst="rect">
              <a:avLst/>
            </a:prstGeom>
            <a:noFill/>
          </p:spPr>
          <p:txBody>
            <a:bodyPr wrap="square" lIns="0" tIns="0" rIns="0" bIns="0" rtlCol="0" anchor="t">
              <a:spAutoFit/>
            </a:bodyPr>
            <a:lstStyle/>
            <a:p>
              <a:pPr defTabSz="1218565">
                <a:spcBef>
                  <a:spcPct val="20000"/>
                </a:spcBef>
                <a:defRPr/>
              </a:pPr>
              <a:r>
                <a:rPr lang="zh-CN" altLang="en-US" sz="1200" dirty="0">
                  <a:solidFill>
                    <a:schemeClr val="tx1">
                      <a:lumMod val="65000"/>
                      <a:lumOff val="35000"/>
                    </a:schemeClr>
                  </a:solidFill>
                  <a:latin typeface="+mn-ea"/>
                </a:rPr>
                <a:t>Click here to add a subtitle or a detailed text description</a:t>
              </a:r>
              <a:endParaRPr lang="en-US" sz="1200" dirty="0">
                <a:solidFill>
                  <a:schemeClr val="tx1">
                    <a:lumMod val="65000"/>
                    <a:lumOff val="35000"/>
                  </a:schemeClr>
                </a:solidFill>
                <a:latin typeface="+mn-ea"/>
              </a:endParaRPr>
            </a:p>
          </p:txBody>
        </p:sp>
        <p:sp>
          <p:nvSpPr>
            <p:cNvPr id="68" name="Oval 67"/>
            <p:cNvSpPr>
              <a:spLocks noChangeAspect="1"/>
            </p:cNvSpPr>
            <p:nvPr/>
          </p:nvSpPr>
          <p:spPr>
            <a:xfrm>
              <a:off x="424603" y="729170"/>
              <a:ext cx="469021" cy="4555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endParaRPr>
            </a:p>
          </p:txBody>
        </p:sp>
      </p:grpSp>
      <p:grpSp>
        <p:nvGrpSpPr>
          <p:cNvPr id="69" name="Group 68"/>
          <p:cNvGrpSpPr/>
          <p:nvPr/>
        </p:nvGrpSpPr>
        <p:grpSpPr>
          <a:xfrm>
            <a:off x="7635524" y="3343603"/>
            <a:ext cx="2786303" cy="709882"/>
            <a:chOff x="424603" y="672020"/>
            <a:chExt cx="2089999" cy="532411"/>
          </a:xfrm>
        </p:grpSpPr>
        <p:sp>
          <p:nvSpPr>
            <p:cNvPr id="70" name="TextBox 69"/>
            <p:cNvSpPr txBox="1"/>
            <p:nvPr/>
          </p:nvSpPr>
          <p:spPr>
            <a:xfrm>
              <a:off x="972096" y="672020"/>
              <a:ext cx="1542506" cy="230833"/>
            </a:xfrm>
            <a:prstGeom prst="rect">
              <a:avLst/>
            </a:prstGeom>
            <a:noFill/>
          </p:spPr>
          <p:txBody>
            <a:bodyPr wrap="square" lIns="0" tIns="0" rIns="0" bIns="0" rtlCol="0" anchor="t">
              <a:spAutoFit/>
            </a:bodyPr>
            <a:lstStyle/>
            <a:p>
              <a:r>
                <a:rPr lang="zh-CN" altLang="en-US" sz="2000" dirty="0">
                  <a:solidFill>
                    <a:schemeClr val="tx1">
                      <a:lumMod val="65000"/>
                      <a:lumOff val="35000"/>
                    </a:schemeClr>
                  </a:solidFill>
                  <a:latin typeface="+mn-ea"/>
                </a:rPr>
                <a:t>Add a title</a:t>
              </a:r>
              <a:endParaRPr lang="en-US" altLang="zh-CN" sz="2000" dirty="0">
                <a:solidFill>
                  <a:schemeClr val="tx1">
                    <a:lumMod val="65000"/>
                    <a:lumOff val="35000"/>
                  </a:schemeClr>
                </a:solidFill>
                <a:latin typeface="+mn-ea"/>
              </a:endParaRPr>
            </a:p>
          </p:txBody>
        </p:sp>
        <p:sp>
          <p:nvSpPr>
            <p:cNvPr id="71" name="TextBox 70"/>
            <p:cNvSpPr txBox="1"/>
            <p:nvPr/>
          </p:nvSpPr>
          <p:spPr>
            <a:xfrm>
              <a:off x="972095" y="927432"/>
              <a:ext cx="1542507" cy="276999"/>
            </a:xfrm>
            <a:prstGeom prst="rect">
              <a:avLst/>
            </a:prstGeom>
            <a:noFill/>
          </p:spPr>
          <p:txBody>
            <a:bodyPr wrap="square" lIns="0" tIns="0" rIns="0" bIns="0" rtlCol="0" anchor="t">
              <a:spAutoFit/>
            </a:bodyPr>
            <a:lstStyle/>
            <a:p>
              <a:pPr defTabSz="1218565">
                <a:spcBef>
                  <a:spcPct val="20000"/>
                </a:spcBef>
                <a:defRPr/>
              </a:pPr>
              <a:r>
                <a:rPr lang="zh-CN" altLang="en-US" sz="1200" dirty="0">
                  <a:solidFill>
                    <a:schemeClr val="tx1">
                      <a:lumMod val="65000"/>
                      <a:lumOff val="35000"/>
                    </a:schemeClr>
                  </a:solidFill>
                  <a:latin typeface="+mn-ea"/>
                </a:rPr>
                <a:t>Click here to add a subtitle or a detailed text description</a:t>
              </a:r>
              <a:endParaRPr lang="en-US" sz="1200" dirty="0">
                <a:solidFill>
                  <a:schemeClr val="tx1">
                    <a:lumMod val="65000"/>
                    <a:lumOff val="35000"/>
                  </a:schemeClr>
                </a:solidFill>
                <a:latin typeface="+mn-ea"/>
              </a:endParaRPr>
            </a:p>
          </p:txBody>
        </p:sp>
        <p:sp>
          <p:nvSpPr>
            <p:cNvPr id="73" name="Oval 72"/>
            <p:cNvSpPr>
              <a:spLocks noChangeAspect="1"/>
            </p:cNvSpPr>
            <p:nvPr/>
          </p:nvSpPr>
          <p:spPr>
            <a:xfrm>
              <a:off x="424603" y="729170"/>
              <a:ext cx="469021" cy="4555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endParaRPr>
            </a:p>
          </p:txBody>
        </p:sp>
      </p:grpSp>
      <p:grpSp>
        <p:nvGrpSpPr>
          <p:cNvPr id="75" name="Group 74"/>
          <p:cNvGrpSpPr/>
          <p:nvPr/>
        </p:nvGrpSpPr>
        <p:grpSpPr>
          <a:xfrm>
            <a:off x="7635524" y="4376235"/>
            <a:ext cx="2786303" cy="709882"/>
            <a:chOff x="424603" y="672020"/>
            <a:chExt cx="2089999" cy="532411"/>
          </a:xfrm>
        </p:grpSpPr>
        <p:sp>
          <p:nvSpPr>
            <p:cNvPr id="76" name="TextBox 75"/>
            <p:cNvSpPr txBox="1"/>
            <p:nvPr/>
          </p:nvSpPr>
          <p:spPr>
            <a:xfrm>
              <a:off x="972096" y="672020"/>
              <a:ext cx="1542506" cy="230833"/>
            </a:xfrm>
            <a:prstGeom prst="rect">
              <a:avLst/>
            </a:prstGeom>
            <a:noFill/>
          </p:spPr>
          <p:txBody>
            <a:bodyPr wrap="square" lIns="0" tIns="0" rIns="0" bIns="0" rtlCol="0" anchor="t">
              <a:spAutoFit/>
            </a:bodyPr>
            <a:lstStyle/>
            <a:p>
              <a:r>
                <a:rPr lang="zh-CN" altLang="en-US" sz="2000" dirty="0">
                  <a:solidFill>
                    <a:schemeClr val="tx1">
                      <a:lumMod val="65000"/>
                      <a:lumOff val="35000"/>
                    </a:schemeClr>
                  </a:solidFill>
                  <a:latin typeface="+mn-ea"/>
                </a:rPr>
                <a:t>Add a title</a:t>
              </a:r>
              <a:endParaRPr lang="en-US" altLang="zh-CN" sz="2000" dirty="0">
                <a:solidFill>
                  <a:schemeClr val="tx1">
                    <a:lumMod val="65000"/>
                    <a:lumOff val="35000"/>
                  </a:schemeClr>
                </a:solidFill>
                <a:latin typeface="+mn-ea"/>
              </a:endParaRPr>
            </a:p>
          </p:txBody>
        </p:sp>
        <p:sp>
          <p:nvSpPr>
            <p:cNvPr id="77" name="TextBox 76"/>
            <p:cNvSpPr txBox="1"/>
            <p:nvPr/>
          </p:nvSpPr>
          <p:spPr>
            <a:xfrm>
              <a:off x="972095" y="927432"/>
              <a:ext cx="1542507" cy="276999"/>
            </a:xfrm>
            <a:prstGeom prst="rect">
              <a:avLst/>
            </a:prstGeom>
            <a:noFill/>
          </p:spPr>
          <p:txBody>
            <a:bodyPr wrap="square" lIns="0" tIns="0" rIns="0" bIns="0" rtlCol="0" anchor="t">
              <a:spAutoFit/>
            </a:bodyPr>
            <a:lstStyle/>
            <a:p>
              <a:pPr defTabSz="1218565">
                <a:spcBef>
                  <a:spcPct val="20000"/>
                </a:spcBef>
                <a:defRPr/>
              </a:pPr>
              <a:r>
                <a:rPr lang="zh-CN" altLang="en-US" sz="1200" dirty="0">
                  <a:solidFill>
                    <a:schemeClr val="tx1">
                      <a:lumMod val="65000"/>
                      <a:lumOff val="35000"/>
                    </a:schemeClr>
                  </a:solidFill>
                  <a:latin typeface="+mn-ea"/>
                </a:rPr>
                <a:t>Click here to add a subtitle or a detailed text description</a:t>
              </a:r>
              <a:endParaRPr lang="en-US" sz="1200" dirty="0">
                <a:solidFill>
                  <a:schemeClr val="tx1">
                    <a:lumMod val="65000"/>
                    <a:lumOff val="35000"/>
                  </a:schemeClr>
                </a:solidFill>
                <a:latin typeface="+mn-ea"/>
              </a:endParaRPr>
            </a:p>
          </p:txBody>
        </p:sp>
        <p:sp>
          <p:nvSpPr>
            <p:cNvPr id="78" name="Oval 77"/>
            <p:cNvSpPr>
              <a:spLocks noChangeAspect="1"/>
            </p:cNvSpPr>
            <p:nvPr/>
          </p:nvSpPr>
          <p:spPr>
            <a:xfrm>
              <a:off x="424603" y="729170"/>
              <a:ext cx="469021" cy="4555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endParaRPr>
            </a:p>
          </p:txBody>
        </p:sp>
      </p:grpSp>
      <p:grpSp>
        <p:nvGrpSpPr>
          <p:cNvPr id="92" name="Group 91"/>
          <p:cNvGrpSpPr/>
          <p:nvPr/>
        </p:nvGrpSpPr>
        <p:grpSpPr>
          <a:xfrm>
            <a:off x="7635524" y="5408869"/>
            <a:ext cx="2786303" cy="709882"/>
            <a:chOff x="424603" y="672020"/>
            <a:chExt cx="2089999" cy="532411"/>
          </a:xfrm>
        </p:grpSpPr>
        <p:sp>
          <p:nvSpPr>
            <p:cNvPr id="95" name="TextBox 94"/>
            <p:cNvSpPr txBox="1"/>
            <p:nvPr/>
          </p:nvSpPr>
          <p:spPr>
            <a:xfrm>
              <a:off x="972096" y="672020"/>
              <a:ext cx="1542506" cy="230833"/>
            </a:xfrm>
            <a:prstGeom prst="rect">
              <a:avLst/>
            </a:prstGeom>
            <a:noFill/>
          </p:spPr>
          <p:txBody>
            <a:bodyPr wrap="square" lIns="0" tIns="0" rIns="0" bIns="0" rtlCol="0" anchor="t">
              <a:spAutoFit/>
            </a:bodyPr>
            <a:lstStyle/>
            <a:p>
              <a:r>
                <a:rPr lang="zh-CN" altLang="en-US" sz="2000" dirty="0">
                  <a:solidFill>
                    <a:schemeClr val="tx1">
                      <a:lumMod val="65000"/>
                      <a:lumOff val="35000"/>
                    </a:schemeClr>
                  </a:solidFill>
                  <a:latin typeface="+mn-ea"/>
                </a:rPr>
                <a:t>Add a title</a:t>
              </a:r>
              <a:endParaRPr lang="en-US" altLang="zh-CN" sz="2000" dirty="0">
                <a:solidFill>
                  <a:schemeClr val="tx1">
                    <a:lumMod val="65000"/>
                    <a:lumOff val="35000"/>
                  </a:schemeClr>
                </a:solidFill>
                <a:latin typeface="+mn-ea"/>
              </a:endParaRPr>
            </a:p>
          </p:txBody>
        </p:sp>
        <p:sp>
          <p:nvSpPr>
            <p:cNvPr id="96" name="TextBox 95"/>
            <p:cNvSpPr txBox="1"/>
            <p:nvPr/>
          </p:nvSpPr>
          <p:spPr>
            <a:xfrm>
              <a:off x="972095" y="927432"/>
              <a:ext cx="1542507" cy="276999"/>
            </a:xfrm>
            <a:prstGeom prst="rect">
              <a:avLst/>
            </a:prstGeom>
            <a:noFill/>
          </p:spPr>
          <p:txBody>
            <a:bodyPr wrap="square" lIns="0" tIns="0" rIns="0" bIns="0" rtlCol="0" anchor="t">
              <a:spAutoFit/>
            </a:bodyPr>
            <a:lstStyle/>
            <a:p>
              <a:pPr defTabSz="1218565">
                <a:spcBef>
                  <a:spcPct val="20000"/>
                </a:spcBef>
                <a:defRPr/>
              </a:pPr>
              <a:r>
                <a:rPr lang="zh-CN" altLang="en-US" sz="1200" dirty="0">
                  <a:solidFill>
                    <a:schemeClr val="tx1">
                      <a:lumMod val="65000"/>
                      <a:lumOff val="35000"/>
                    </a:schemeClr>
                  </a:solidFill>
                  <a:latin typeface="+mn-ea"/>
                </a:rPr>
                <a:t>Click here to add a subtitle or a detailed text description</a:t>
              </a:r>
              <a:endParaRPr lang="en-US" sz="1200" dirty="0">
                <a:solidFill>
                  <a:schemeClr val="tx1">
                    <a:lumMod val="65000"/>
                    <a:lumOff val="35000"/>
                  </a:schemeClr>
                </a:solidFill>
                <a:latin typeface="+mn-ea"/>
              </a:endParaRPr>
            </a:p>
          </p:txBody>
        </p:sp>
        <p:sp>
          <p:nvSpPr>
            <p:cNvPr id="97" name="Oval 96"/>
            <p:cNvSpPr>
              <a:spLocks noChangeAspect="1"/>
            </p:cNvSpPr>
            <p:nvPr/>
          </p:nvSpPr>
          <p:spPr>
            <a:xfrm>
              <a:off x="424603" y="729170"/>
              <a:ext cx="469021" cy="455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endParaRPr>
            </a:p>
          </p:txBody>
        </p:sp>
      </p:grpSp>
      <p:cxnSp>
        <p:nvCxnSpPr>
          <p:cNvPr id="138" name="Straight Connector 137"/>
          <p:cNvCxnSpPr/>
          <p:nvPr/>
        </p:nvCxnSpPr>
        <p:spPr>
          <a:xfrm flipH="1">
            <a:off x="3698843" y="1652304"/>
            <a:ext cx="3600078"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3698843" y="5835244"/>
            <a:ext cx="3600078"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sp>
        <p:nvSpPr>
          <p:cNvPr id="83" name="Oval 82"/>
          <p:cNvSpPr>
            <a:spLocks noChangeAspect="1"/>
          </p:cNvSpPr>
          <p:nvPr/>
        </p:nvSpPr>
        <p:spPr>
          <a:xfrm>
            <a:off x="4560015" y="3477648"/>
            <a:ext cx="633771" cy="633853"/>
          </a:xfrm>
          <a:prstGeom prst="ellipse">
            <a:avLst/>
          </a:prstGeom>
          <a:solidFill>
            <a:schemeClr val="accent1"/>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03</a:t>
            </a:r>
          </a:p>
        </p:txBody>
      </p:sp>
      <p:sp>
        <p:nvSpPr>
          <p:cNvPr id="84" name="Oval 83"/>
          <p:cNvSpPr>
            <a:spLocks noChangeAspect="1"/>
          </p:cNvSpPr>
          <p:nvPr/>
        </p:nvSpPr>
        <p:spPr>
          <a:xfrm>
            <a:off x="4179336" y="4530100"/>
            <a:ext cx="633771" cy="633853"/>
          </a:xfrm>
          <a:prstGeom prst="ellipse">
            <a:avLst/>
          </a:prstGeom>
          <a:solidFill>
            <a:schemeClr val="accent3"/>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04</a:t>
            </a:r>
          </a:p>
        </p:txBody>
      </p:sp>
      <p:sp>
        <p:nvSpPr>
          <p:cNvPr id="85" name="Oval 84"/>
          <p:cNvSpPr>
            <a:spLocks noChangeAspect="1"/>
          </p:cNvSpPr>
          <p:nvPr/>
        </p:nvSpPr>
        <p:spPr>
          <a:xfrm>
            <a:off x="2999670" y="5501385"/>
            <a:ext cx="633771" cy="633853"/>
          </a:xfrm>
          <a:prstGeom prst="ellipse">
            <a:avLst/>
          </a:prstGeom>
          <a:solidFill>
            <a:schemeClr val="accent2"/>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05</a:t>
            </a:r>
          </a:p>
        </p:txBody>
      </p:sp>
      <p:sp>
        <p:nvSpPr>
          <p:cNvPr id="86" name="Oval 85"/>
          <p:cNvSpPr>
            <a:spLocks noChangeAspect="1"/>
          </p:cNvSpPr>
          <p:nvPr/>
        </p:nvSpPr>
        <p:spPr>
          <a:xfrm>
            <a:off x="2999670" y="1395367"/>
            <a:ext cx="633771" cy="633853"/>
          </a:xfrm>
          <a:prstGeom prst="ellipse">
            <a:avLst/>
          </a:prstGeom>
          <a:solidFill>
            <a:schemeClr val="tx2">
              <a:lumMod val="75000"/>
            </a:schemeClr>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600" dirty="0">
                <a:latin typeface="+mn-ea"/>
              </a:rPr>
              <a:t>01</a:t>
            </a:r>
          </a:p>
        </p:txBody>
      </p:sp>
      <p:sp>
        <p:nvSpPr>
          <p:cNvPr id="87" name="Oval 86"/>
          <p:cNvSpPr>
            <a:spLocks noChangeAspect="1"/>
          </p:cNvSpPr>
          <p:nvPr/>
        </p:nvSpPr>
        <p:spPr>
          <a:xfrm>
            <a:off x="4176018" y="2413305"/>
            <a:ext cx="633771" cy="633853"/>
          </a:xfrm>
          <a:prstGeom prst="ellipse">
            <a:avLst/>
          </a:prstGeom>
          <a:solidFill>
            <a:schemeClr val="accent4"/>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02</a:t>
            </a:r>
          </a:p>
        </p:txBody>
      </p:sp>
      <p:sp>
        <p:nvSpPr>
          <p:cNvPr id="44" name="Freeform 47"/>
          <p:cNvSpPr>
            <a:spLocks noEditPoints="1"/>
          </p:cNvSpPr>
          <p:nvPr/>
        </p:nvSpPr>
        <p:spPr bwMode="auto">
          <a:xfrm>
            <a:off x="2356971" y="2845631"/>
            <a:ext cx="1196354" cy="1072344"/>
          </a:xfrm>
          <a:custGeom>
            <a:avLst/>
            <a:gdLst>
              <a:gd name="T0" fmla="*/ 63 w 940"/>
              <a:gd name="T1" fmla="*/ 612 h 841"/>
              <a:gd name="T2" fmla="*/ 398 w 940"/>
              <a:gd name="T3" fmla="*/ 281 h 841"/>
              <a:gd name="T4" fmla="*/ 60 w 940"/>
              <a:gd name="T5" fmla="*/ 796 h 841"/>
              <a:gd name="T6" fmla="*/ 60 w 940"/>
              <a:gd name="T7" fmla="*/ 742 h 841"/>
              <a:gd name="T8" fmla="*/ 61 w 940"/>
              <a:gd name="T9" fmla="*/ 712 h 841"/>
              <a:gd name="T10" fmla="*/ 180 w 940"/>
              <a:gd name="T11" fmla="*/ 685 h 841"/>
              <a:gd name="T12" fmla="*/ 61 w 940"/>
              <a:gd name="T13" fmla="*/ 712 h 841"/>
              <a:gd name="T14" fmla="*/ 424 w 940"/>
              <a:gd name="T15" fmla="*/ 154 h 841"/>
              <a:gd name="T16" fmla="*/ 313 w 940"/>
              <a:gd name="T17" fmla="*/ 128 h 841"/>
              <a:gd name="T18" fmla="*/ 407 w 940"/>
              <a:gd name="T19" fmla="*/ 253 h 841"/>
              <a:gd name="T20" fmla="*/ 88 w 940"/>
              <a:gd name="T21" fmla="*/ 447 h 841"/>
              <a:gd name="T22" fmla="*/ 59 w 940"/>
              <a:gd name="T23" fmla="*/ 418 h 841"/>
              <a:gd name="T24" fmla="*/ 29 w 940"/>
              <a:gd name="T25" fmla="*/ 447 h 841"/>
              <a:gd name="T26" fmla="*/ 0 w 940"/>
              <a:gd name="T27" fmla="*/ 418 h 841"/>
              <a:gd name="T28" fmla="*/ 1 w 940"/>
              <a:gd name="T29" fmla="*/ 566 h 841"/>
              <a:gd name="T30" fmla="*/ 118 w 940"/>
              <a:gd name="T31" fmla="*/ 447 h 841"/>
              <a:gd name="T32" fmla="*/ 911 w 940"/>
              <a:gd name="T33" fmla="*/ 417 h 841"/>
              <a:gd name="T34" fmla="*/ 885 w 940"/>
              <a:gd name="T35" fmla="*/ 447 h 841"/>
              <a:gd name="T36" fmla="*/ 853 w 940"/>
              <a:gd name="T37" fmla="*/ 417 h 841"/>
              <a:gd name="T38" fmla="*/ 825 w 940"/>
              <a:gd name="T39" fmla="*/ 446 h 841"/>
              <a:gd name="T40" fmla="*/ 839 w 940"/>
              <a:gd name="T41" fmla="*/ 565 h 841"/>
              <a:gd name="T42" fmla="*/ 940 w 940"/>
              <a:gd name="T43" fmla="*/ 594 h 841"/>
              <a:gd name="T44" fmla="*/ 911 w 940"/>
              <a:gd name="T45" fmla="*/ 417 h 841"/>
              <a:gd name="T46" fmla="*/ 444 w 940"/>
              <a:gd name="T47" fmla="*/ 7 h 841"/>
              <a:gd name="T48" fmla="*/ 647 w 940"/>
              <a:gd name="T49" fmla="*/ 529 h 841"/>
              <a:gd name="T50" fmla="*/ 798 w 940"/>
              <a:gd name="T51" fmla="*/ 564 h 841"/>
              <a:gd name="T52" fmla="*/ 558 w 940"/>
              <a:gd name="T53" fmla="*/ 477 h 841"/>
              <a:gd name="T54" fmla="*/ 529 w 940"/>
              <a:gd name="T55" fmla="*/ 417 h 841"/>
              <a:gd name="T56" fmla="*/ 498 w 940"/>
              <a:gd name="T57" fmla="*/ 446 h 841"/>
              <a:gd name="T58" fmla="*/ 470 w 940"/>
              <a:gd name="T59" fmla="*/ 417 h 841"/>
              <a:gd name="T60" fmla="*/ 440 w 940"/>
              <a:gd name="T61" fmla="*/ 476 h 841"/>
              <a:gd name="T62" fmla="*/ 411 w 940"/>
              <a:gd name="T63" fmla="*/ 417 h 841"/>
              <a:gd name="T64" fmla="*/ 381 w 940"/>
              <a:gd name="T65" fmla="*/ 447 h 841"/>
              <a:gd name="T66" fmla="*/ 357 w 940"/>
              <a:gd name="T67" fmla="*/ 417 h 841"/>
              <a:gd name="T68" fmla="*/ 646 w 940"/>
              <a:gd name="T69" fmla="*/ 622 h 841"/>
              <a:gd name="T70" fmla="*/ 558 w 940"/>
              <a:gd name="T71" fmla="*/ 477 h 841"/>
              <a:gd name="T72" fmla="*/ 808 w 940"/>
              <a:gd name="T73" fmla="*/ 593 h 841"/>
              <a:gd name="T74" fmla="*/ 928 w 940"/>
              <a:gd name="T75" fmla="*/ 792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0" h="841">
                <a:moveTo>
                  <a:pt x="267" y="222"/>
                </a:moveTo>
                <a:cubicBezTo>
                  <a:pt x="63" y="612"/>
                  <a:pt x="63" y="612"/>
                  <a:pt x="63" y="612"/>
                </a:cubicBezTo>
                <a:cubicBezTo>
                  <a:pt x="195" y="662"/>
                  <a:pt x="195" y="662"/>
                  <a:pt x="195" y="662"/>
                </a:cubicBezTo>
                <a:cubicBezTo>
                  <a:pt x="398" y="281"/>
                  <a:pt x="398" y="281"/>
                  <a:pt x="398" y="281"/>
                </a:cubicBezTo>
                <a:lnTo>
                  <a:pt x="267" y="222"/>
                </a:lnTo>
                <a:close/>
                <a:moveTo>
                  <a:pt x="60" y="796"/>
                </a:moveTo>
                <a:cubicBezTo>
                  <a:pt x="104" y="763"/>
                  <a:pt x="104" y="763"/>
                  <a:pt x="104" y="763"/>
                </a:cubicBezTo>
                <a:cubicBezTo>
                  <a:pt x="60" y="742"/>
                  <a:pt x="60" y="742"/>
                  <a:pt x="60" y="742"/>
                </a:cubicBezTo>
                <a:lnTo>
                  <a:pt x="60" y="796"/>
                </a:lnTo>
                <a:close/>
                <a:moveTo>
                  <a:pt x="61" y="712"/>
                </a:moveTo>
                <a:cubicBezTo>
                  <a:pt x="127" y="741"/>
                  <a:pt x="127" y="741"/>
                  <a:pt x="127" y="741"/>
                </a:cubicBezTo>
                <a:cubicBezTo>
                  <a:pt x="180" y="685"/>
                  <a:pt x="180" y="685"/>
                  <a:pt x="180" y="685"/>
                </a:cubicBezTo>
                <a:cubicBezTo>
                  <a:pt x="59" y="639"/>
                  <a:pt x="59" y="639"/>
                  <a:pt x="59" y="639"/>
                </a:cubicBezTo>
                <a:lnTo>
                  <a:pt x="61" y="712"/>
                </a:lnTo>
                <a:close/>
                <a:moveTo>
                  <a:pt x="438" y="190"/>
                </a:moveTo>
                <a:cubicBezTo>
                  <a:pt x="438" y="190"/>
                  <a:pt x="452" y="168"/>
                  <a:pt x="424" y="154"/>
                </a:cubicBezTo>
                <a:cubicBezTo>
                  <a:pt x="355" y="118"/>
                  <a:pt x="355" y="118"/>
                  <a:pt x="355" y="118"/>
                </a:cubicBezTo>
                <a:cubicBezTo>
                  <a:pt x="355" y="118"/>
                  <a:pt x="327" y="99"/>
                  <a:pt x="313" y="128"/>
                </a:cubicBezTo>
                <a:cubicBezTo>
                  <a:pt x="285" y="188"/>
                  <a:pt x="285" y="188"/>
                  <a:pt x="285" y="188"/>
                </a:cubicBezTo>
                <a:cubicBezTo>
                  <a:pt x="407" y="253"/>
                  <a:pt x="407" y="253"/>
                  <a:pt x="407" y="253"/>
                </a:cubicBezTo>
                <a:lnTo>
                  <a:pt x="438" y="190"/>
                </a:lnTo>
                <a:close/>
                <a:moveTo>
                  <a:pt x="88" y="447"/>
                </a:moveTo>
                <a:cubicBezTo>
                  <a:pt x="88" y="418"/>
                  <a:pt x="88" y="418"/>
                  <a:pt x="88" y="418"/>
                </a:cubicBezTo>
                <a:cubicBezTo>
                  <a:pt x="59" y="418"/>
                  <a:pt x="59" y="418"/>
                  <a:pt x="59" y="418"/>
                </a:cubicBezTo>
                <a:cubicBezTo>
                  <a:pt x="59" y="447"/>
                  <a:pt x="59" y="447"/>
                  <a:pt x="59" y="447"/>
                </a:cubicBezTo>
                <a:cubicBezTo>
                  <a:pt x="29" y="447"/>
                  <a:pt x="29" y="447"/>
                  <a:pt x="29" y="447"/>
                </a:cubicBezTo>
                <a:cubicBezTo>
                  <a:pt x="31" y="418"/>
                  <a:pt x="31" y="418"/>
                  <a:pt x="31" y="418"/>
                </a:cubicBezTo>
                <a:cubicBezTo>
                  <a:pt x="0" y="418"/>
                  <a:pt x="0" y="418"/>
                  <a:pt x="0" y="418"/>
                </a:cubicBezTo>
                <a:cubicBezTo>
                  <a:pt x="0" y="446"/>
                  <a:pt x="0" y="446"/>
                  <a:pt x="0" y="446"/>
                </a:cubicBezTo>
                <a:cubicBezTo>
                  <a:pt x="1" y="566"/>
                  <a:pt x="1" y="566"/>
                  <a:pt x="1" y="566"/>
                </a:cubicBezTo>
                <a:cubicBezTo>
                  <a:pt x="1" y="593"/>
                  <a:pt x="14" y="607"/>
                  <a:pt x="28" y="615"/>
                </a:cubicBezTo>
                <a:cubicBezTo>
                  <a:pt x="118" y="447"/>
                  <a:pt x="118" y="447"/>
                  <a:pt x="118" y="447"/>
                </a:cubicBezTo>
                <a:lnTo>
                  <a:pt x="88" y="447"/>
                </a:lnTo>
                <a:close/>
                <a:moveTo>
                  <a:pt x="911" y="417"/>
                </a:moveTo>
                <a:cubicBezTo>
                  <a:pt x="883" y="417"/>
                  <a:pt x="883" y="417"/>
                  <a:pt x="883" y="417"/>
                </a:cubicBezTo>
                <a:cubicBezTo>
                  <a:pt x="885" y="447"/>
                  <a:pt x="885" y="447"/>
                  <a:pt x="885" y="447"/>
                </a:cubicBezTo>
                <a:cubicBezTo>
                  <a:pt x="853" y="446"/>
                  <a:pt x="853" y="446"/>
                  <a:pt x="853" y="446"/>
                </a:cubicBezTo>
                <a:cubicBezTo>
                  <a:pt x="853" y="417"/>
                  <a:pt x="853" y="417"/>
                  <a:pt x="853" y="417"/>
                </a:cubicBezTo>
                <a:cubicBezTo>
                  <a:pt x="824" y="418"/>
                  <a:pt x="824" y="418"/>
                  <a:pt x="824" y="418"/>
                </a:cubicBezTo>
                <a:cubicBezTo>
                  <a:pt x="825" y="446"/>
                  <a:pt x="825" y="446"/>
                  <a:pt x="825" y="446"/>
                </a:cubicBezTo>
                <a:cubicBezTo>
                  <a:pt x="775" y="447"/>
                  <a:pt x="775" y="447"/>
                  <a:pt x="775" y="447"/>
                </a:cubicBezTo>
                <a:cubicBezTo>
                  <a:pt x="839" y="565"/>
                  <a:pt x="839" y="565"/>
                  <a:pt x="839" y="565"/>
                </a:cubicBezTo>
                <a:cubicBezTo>
                  <a:pt x="839" y="565"/>
                  <a:pt x="902" y="589"/>
                  <a:pt x="901" y="621"/>
                </a:cubicBezTo>
                <a:cubicBezTo>
                  <a:pt x="901" y="621"/>
                  <a:pt x="940" y="625"/>
                  <a:pt x="940" y="594"/>
                </a:cubicBezTo>
                <a:cubicBezTo>
                  <a:pt x="940" y="444"/>
                  <a:pt x="940" y="444"/>
                  <a:pt x="940" y="444"/>
                </a:cubicBezTo>
                <a:cubicBezTo>
                  <a:pt x="940" y="428"/>
                  <a:pt x="927" y="417"/>
                  <a:pt x="911" y="417"/>
                </a:cubicBezTo>
                <a:close/>
                <a:moveTo>
                  <a:pt x="535" y="114"/>
                </a:moveTo>
                <a:cubicBezTo>
                  <a:pt x="459" y="0"/>
                  <a:pt x="444" y="7"/>
                  <a:pt x="444" y="7"/>
                </a:cubicBezTo>
                <a:cubicBezTo>
                  <a:pt x="435" y="6"/>
                  <a:pt x="450" y="96"/>
                  <a:pt x="472" y="147"/>
                </a:cubicBezTo>
                <a:cubicBezTo>
                  <a:pt x="472" y="147"/>
                  <a:pt x="603" y="437"/>
                  <a:pt x="647" y="529"/>
                </a:cubicBezTo>
                <a:cubicBezTo>
                  <a:pt x="691" y="628"/>
                  <a:pt x="691" y="628"/>
                  <a:pt x="691" y="628"/>
                </a:cubicBezTo>
                <a:cubicBezTo>
                  <a:pt x="798" y="564"/>
                  <a:pt x="798" y="564"/>
                  <a:pt x="798" y="564"/>
                </a:cubicBezTo>
                <a:lnTo>
                  <a:pt x="535" y="114"/>
                </a:lnTo>
                <a:close/>
                <a:moveTo>
                  <a:pt x="558" y="477"/>
                </a:moveTo>
                <a:cubicBezTo>
                  <a:pt x="558" y="417"/>
                  <a:pt x="558" y="417"/>
                  <a:pt x="558" y="417"/>
                </a:cubicBezTo>
                <a:cubicBezTo>
                  <a:pt x="529" y="417"/>
                  <a:pt x="529" y="417"/>
                  <a:pt x="529" y="417"/>
                </a:cubicBezTo>
                <a:cubicBezTo>
                  <a:pt x="529" y="446"/>
                  <a:pt x="529" y="446"/>
                  <a:pt x="529" y="446"/>
                </a:cubicBezTo>
                <a:cubicBezTo>
                  <a:pt x="498" y="446"/>
                  <a:pt x="498" y="446"/>
                  <a:pt x="498" y="446"/>
                </a:cubicBezTo>
                <a:cubicBezTo>
                  <a:pt x="498" y="417"/>
                  <a:pt x="498" y="417"/>
                  <a:pt x="498" y="417"/>
                </a:cubicBezTo>
                <a:cubicBezTo>
                  <a:pt x="470" y="417"/>
                  <a:pt x="470" y="417"/>
                  <a:pt x="470" y="417"/>
                </a:cubicBezTo>
                <a:cubicBezTo>
                  <a:pt x="470" y="476"/>
                  <a:pt x="470" y="476"/>
                  <a:pt x="470" y="476"/>
                </a:cubicBezTo>
                <a:cubicBezTo>
                  <a:pt x="440" y="476"/>
                  <a:pt x="440" y="476"/>
                  <a:pt x="440" y="476"/>
                </a:cubicBezTo>
                <a:cubicBezTo>
                  <a:pt x="440" y="417"/>
                  <a:pt x="440" y="417"/>
                  <a:pt x="440" y="417"/>
                </a:cubicBezTo>
                <a:cubicBezTo>
                  <a:pt x="411" y="417"/>
                  <a:pt x="411" y="417"/>
                  <a:pt x="411" y="417"/>
                </a:cubicBezTo>
                <a:cubicBezTo>
                  <a:pt x="411" y="447"/>
                  <a:pt x="411" y="447"/>
                  <a:pt x="411" y="447"/>
                </a:cubicBezTo>
                <a:cubicBezTo>
                  <a:pt x="381" y="447"/>
                  <a:pt x="381" y="447"/>
                  <a:pt x="381" y="447"/>
                </a:cubicBezTo>
                <a:cubicBezTo>
                  <a:pt x="381" y="417"/>
                  <a:pt x="381" y="417"/>
                  <a:pt x="381" y="417"/>
                </a:cubicBezTo>
                <a:cubicBezTo>
                  <a:pt x="357" y="417"/>
                  <a:pt x="357" y="417"/>
                  <a:pt x="357" y="417"/>
                </a:cubicBezTo>
                <a:cubicBezTo>
                  <a:pt x="263" y="622"/>
                  <a:pt x="263" y="622"/>
                  <a:pt x="263" y="622"/>
                </a:cubicBezTo>
                <a:cubicBezTo>
                  <a:pt x="646" y="622"/>
                  <a:pt x="646" y="622"/>
                  <a:pt x="646" y="622"/>
                </a:cubicBezTo>
                <a:cubicBezTo>
                  <a:pt x="586" y="477"/>
                  <a:pt x="586" y="477"/>
                  <a:pt x="586" y="477"/>
                </a:cubicBezTo>
                <a:lnTo>
                  <a:pt x="558" y="477"/>
                </a:lnTo>
                <a:close/>
                <a:moveTo>
                  <a:pt x="878" y="698"/>
                </a:moveTo>
                <a:cubicBezTo>
                  <a:pt x="898" y="619"/>
                  <a:pt x="808" y="593"/>
                  <a:pt x="808" y="593"/>
                </a:cubicBezTo>
                <a:cubicBezTo>
                  <a:pt x="711" y="651"/>
                  <a:pt x="711" y="651"/>
                  <a:pt x="711" y="651"/>
                </a:cubicBezTo>
                <a:cubicBezTo>
                  <a:pt x="743" y="841"/>
                  <a:pt x="928" y="792"/>
                  <a:pt x="928" y="792"/>
                </a:cubicBezTo>
                <a:cubicBezTo>
                  <a:pt x="928" y="792"/>
                  <a:pt x="858" y="778"/>
                  <a:pt x="878" y="698"/>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45" name="Freeform 143"/>
          <p:cNvSpPr>
            <a:spLocks noEditPoints="1"/>
          </p:cNvSpPr>
          <p:nvPr/>
        </p:nvSpPr>
        <p:spPr bwMode="auto">
          <a:xfrm>
            <a:off x="7785587" y="1487606"/>
            <a:ext cx="357583" cy="329396"/>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sz="1600">
              <a:latin typeface="+mn-ea"/>
            </a:endParaRPr>
          </a:p>
        </p:txBody>
      </p:sp>
      <p:sp>
        <p:nvSpPr>
          <p:cNvPr id="46" name="Freeform 92"/>
          <p:cNvSpPr>
            <a:spLocks noEditPoints="1"/>
          </p:cNvSpPr>
          <p:nvPr/>
        </p:nvSpPr>
        <p:spPr bwMode="auto">
          <a:xfrm>
            <a:off x="7795781" y="2510709"/>
            <a:ext cx="337195" cy="343513"/>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sz="1600">
              <a:latin typeface="+mn-ea"/>
            </a:endParaRPr>
          </a:p>
        </p:txBody>
      </p:sp>
      <p:grpSp>
        <p:nvGrpSpPr>
          <p:cNvPr id="47" name="组合 46"/>
          <p:cNvGrpSpPr/>
          <p:nvPr/>
        </p:nvGrpSpPr>
        <p:grpSpPr>
          <a:xfrm>
            <a:off x="7805849" y="3535925"/>
            <a:ext cx="316807" cy="296457"/>
            <a:chOff x="6661150" y="233363"/>
            <a:chExt cx="320675" cy="300038"/>
          </a:xfrm>
          <a:solidFill>
            <a:schemeClr val="bg1"/>
          </a:solidFill>
        </p:grpSpPr>
        <p:sp>
          <p:nvSpPr>
            <p:cNvPr id="48"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49"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50"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51"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1600">
                <a:latin typeface="+mn-ea"/>
              </a:endParaRPr>
            </a:p>
          </p:txBody>
        </p:sp>
      </p:grpSp>
      <p:sp>
        <p:nvSpPr>
          <p:cNvPr id="52" name="Freeform 140"/>
          <p:cNvSpPr>
            <a:spLocks noEditPoints="1"/>
          </p:cNvSpPr>
          <p:nvPr/>
        </p:nvSpPr>
        <p:spPr bwMode="auto">
          <a:xfrm>
            <a:off x="7781378" y="4580342"/>
            <a:ext cx="351597" cy="351643"/>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sz="1600">
              <a:latin typeface="+mn-ea"/>
            </a:endParaRPr>
          </a:p>
        </p:txBody>
      </p:sp>
      <p:grpSp>
        <p:nvGrpSpPr>
          <p:cNvPr id="53" name="组合 52"/>
          <p:cNvGrpSpPr/>
          <p:nvPr/>
        </p:nvGrpSpPr>
        <p:grpSpPr>
          <a:xfrm>
            <a:off x="7805850" y="5645160"/>
            <a:ext cx="310533" cy="302731"/>
            <a:chOff x="8175625" y="987426"/>
            <a:chExt cx="314325" cy="306388"/>
          </a:xfrm>
          <a:solidFill>
            <a:schemeClr val="bg1"/>
          </a:solidFill>
        </p:grpSpPr>
        <p:sp>
          <p:nvSpPr>
            <p:cNvPr id="54" name="Freeform 104"/>
            <p:cNvSpPr/>
            <p:nvPr/>
          </p:nvSpPr>
          <p:spPr bwMode="auto">
            <a:xfrm>
              <a:off x="8258175" y="1144588"/>
              <a:ext cx="42863" cy="98425"/>
            </a:xfrm>
            <a:custGeom>
              <a:avLst/>
              <a:gdLst>
                <a:gd name="T0" fmla="*/ 11 w 19"/>
                <a:gd name="T1" fmla="*/ 43 h 43"/>
                <a:gd name="T2" fmla="*/ 19 w 19"/>
                <a:gd name="T3" fmla="*/ 43 h 43"/>
                <a:gd name="T4" fmla="*/ 19 w 19"/>
                <a:gd name="T5" fmla="*/ 0 h 43"/>
                <a:gd name="T6" fmla="*/ 12 w 19"/>
                <a:gd name="T7" fmla="*/ 0 h 43"/>
                <a:gd name="T8" fmla="*/ 11 w 19"/>
                <a:gd name="T9" fmla="*/ 4 h 43"/>
                <a:gd name="T10" fmla="*/ 8 w 19"/>
                <a:gd name="T11" fmla="*/ 7 h 43"/>
                <a:gd name="T12" fmla="*/ 4 w 19"/>
                <a:gd name="T13" fmla="*/ 8 h 43"/>
                <a:gd name="T14" fmla="*/ 0 w 19"/>
                <a:gd name="T15" fmla="*/ 9 h 43"/>
                <a:gd name="T16" fmla="*/ 0 w 19"/>
                <a:gd name="T17" fmla="*/ 15 h 43"/>
                <a:gd name="T18" fmla="*/ 11 w 19"/>
                <a:gd name="T19" fmla="*/ 15 h 43"/>
                <a:gd name="T20" fmla="*/ 11 w 1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3">
                  <a:moveTo>
                    <a:pt x="11" y="43"/>
                  </a:moveTo>
                  <a:cubicBezTo>
                    <a:pt x="19" y="43"/>
                    <a:pt x="19" y="43"/>
                    <a:pt x="19" y="43"/>
                  </a:cubicBezTo>
                  <a:cubicBezTo>
                    <a:pt x="19" y="0"/>
                    <a:pt x="19" y="0"/>
                    <a:pt x="19" y="0"/>
                  </a:cubicBezTo>
                  <a:cubicBezTo>
                    <a:pt x="12" y="0"/>
                    <a:pt x="12" y="0"/>
                    <a:pt x="12" y="0"/>
                  </a:cubicBezTo>
                  <a:cubicBezTo>
                    <a:pt x="12" y="2"/>
                    <a:pt x="12" y="3"/>
                    <a:pt x="11" y="4"/>
                  </a:cubicBezTo>
                  <a:cubicBezTo>
                    <a:pt x="10" y="5"/>
                    <a:pt x="9" y="6"/>
                    <a:pt x="8" y="7"/>
                  </a:cubicBezTo>
                  <a:cubicBezTo>
                    <a:pt x="7" y="8"/>
                    <a:pt x="6" y="8"/>
                    <a:pt x="4" y="8"/>
                  </a:cubicBezTo>
                  <a:cubicBezTo>
                    <a:pt x="3" y="9"/>
                    <a:pt x="1" y="9"/>
                    <a:pt x="0" y="9"/>
                  </a:cubicBezTo>
                  <a:cubicBezTo>
                    <a:pt x="0" y="15"/>
                    <a:pt x="0" y="15"/>
                    <a:pt x="0" y="15"/>
                  </a:cubicBezTo>
                  <a:cubicBezTo>
                    <a:pt x="11" y="15"/>
                    <a:pt x="11" y="15"/>
                    <a:pt x="11" y="15"/>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55" name="Freeform 105"/>
            <p:cNvSpPr/>
            <p:nvPr/>
          </p:nvSpPr>
          <p:spPr bwMode="auto">
            <a:xfrm>
              <a:off x="8324850" y="1144588"/>
              <a:ext cx="71438" cy="98425"/>
            </a:xfrm>
            <a:custGeom>
              <a:avLst/>
              <a:gdLst>
                <a:gd name="T0" fmla="*/ 21 w 31"/>
                <a:gd name="T1" fmla="*/ 34 h 43"/>
                <a:gd name="T2" fmla="*/ 18 w 31"/>
                <a:gd name="T3" fmla="*/ 36 h 43"/>
                <a:gd name="T4" fmla="*/ 15 w 31"/>
                <a:gd name="T5" fmla="*/ 36 h 43"/>
                <a:gd name="T6" fmla="*/ 11 w 31"/>
                <a:gd name="T7" fmla="*/ 35 h 43"/>
                <a:gd name="T8" fmla="*/ 8 w 31"/>
                <a:gd name="T9" fmla="*/ 30 h 43"/>
                <a:gd name="T10" fmla="*/ 0 w 31"/>
                <a:gd name="T11" fmla="*/ 30 h 43"/>
                <a:gd name="T12" fmla="*/ 1 w 31"/>
                <a:gd name="T13" fmla="*/ 36 h 43"/>
                <a:gd name="T14" fmla="*/ 5 w 31"/>
                <a:gd name="T15" fmla="*/ 40 h 43"/>
                <a:gd name="T16" fmla="*/ 10 w 31"/>
                <a:gd name="T17" fmla="*/ 43 h 43"/>
                <a:gd name="T18" fmla="*/ 15 w 31"/>
                <a:gd name="T19" fmla="*/ 43 h 43"/>
                <a:gd name="T20" fmla="*/ 22 w 31"/>
                <a:gd name="T21" fmla="*/ 42 h 43"/>
                <a:gd name="T22" fmla="*/ 27 w 31"/>
                <a:gd name="T23" fmla="*/ 39 h 43"/>
                <a:gd name="T24" fmla="*/ 30 w 31"/>
                <a:gd name="T25" fmla="*/ 34 h 43"/>
                <a:gd name="T26" fmla="*/ 31 w 31"/>
                <a:gd name="T27" fmla="*/ 28 h 43"/>
                <a:gd name="T28" fmla="*/ 30 w 31"/>
                <a:gd name="T29" fmla="*/ 23 h 43"/>
                <a:gd name="T30" fmla="*/ 28 w 31"/>
                <a:gd name="T31" fmla="*/ 18 h 43"/>
                <a:gd name="T32" fmla="*/ 24 w 31"/>
                <a:gd name="T33" fmla="*/ 15 h 43"/>
                <a:gd name="T34" fmla="*/ 18 w 31"/>
                <a:gd name="T35" fmla="*/ 14 h 43"/>
                <a:gd name="T36" fmla="*/ 14 w 31"/>
                <a:gd name="T37" fmla="*/ 14 h 43"/>
                <a:gd name="T38" fmla="*/ 10 w 31"/>
                <a:gd name="T39" fmla="*/ 17 h 43"/>
                <a:gd name="T40" fmla="*/ 10 w 31"/>
                <a:gd name="T41" fmla="*/ 17 h 43"/>
                <a:gd name="T42" fmla="*/ 11 w 31"/>
                <a:gd name="T43" fmla="*/ 7 h 43"/>
                <a:gd name="T44" fmla="*/ 29 w 31"/>
                <a:gd name="T45" fmla="*/ 7 h 43"/>
                <a:gd name="T46" fmla="*/ 29 w 31"/>
                <a:gd name="T47" fmla="*/ 0 h 43"/>
                <a:gd name="T48" fmla="*/ 5 w 31"/>
                <a:gd name="T49" fmla="*/ 0 h 43"/>
                <a:gd name="T50" fmla="*/ 1 w 31"/>
                <a:gd name="T51" fmla="*/ 24 h 43"/>
                <a:gd name="T52" fmla="*/ 9 w 31"/>
                <a:gd name="T53" fmla="*/ 24 h 43"/>
                <a:gd name="T54" fmla="*/ 12 w 31"/>
                <a:gd name="T55" fmla="*/ 21 h 43"/>
                <a:gd name="T56" fmla="*/ 15 w 31"/>
                <a:gd name="T57" fmla="*/ 20 h 43"/>
                <a:gd name="T58" fmla="*/ 18 w 31"/>
                <a:gd name="T59" fmla="*/ 21 h 43"/>
                <a:gd name="T60" fmla="*/ 21 w 31"/>
                <a:gd name="T61" fmla="*/ 23 h 43"/>
                <a:gd name="T62" fmla="*/ 22 w 31"/>
                <a:gd name="T63" fmla="*/ 25 h 43"/>
                <a:gd name="T64" fmla="*/ 23 w 31"/>
                <a:gd name="T65" fmla="*/ 28 h 43"/>
                <a:gd name="T66" fmla="*/ 22 w 31"/>
                <a:gd name="T67" fmla="*/ 31 h 43"/>
                <a:gd name="T68" fmla="*/ 21 w 31"/>
                <a:gd name="T6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43">
                  <a:moveTo>
                    <a:pt x="21" y="34"/>
                  </a:moveTo>
                  <a:cubicBezTo>
                    <a:pt x="20" y="35"/>
                    <a:pt x="19" y="35"/>
                    <a:pt x="18" y="36"/>
                  </a:cubicBezTo>
                  <a:cubicBezTo>
                    <a:pt x="17" y="36"/>
                    <a:pt x="16" y="36"/>
                    <a:pt x="15" y="36"/>
                  </a:cubicBezTo>
                  <a:cubicBezTo>
                    <a:pt x="13" y="36"/>
                    <a:pt x="12" y="36"/>
                    <a:pt x="11" y="35"/>
                  </a:cubicBezTo>
                  <a:cubicBezTo>
                    <a:pt x="9" y="34"/>
                    <a:pt x="9" y="32"/>
                    <a:pt x="8" y="30"/>
                  </a:cubicBezTo>
                  <a:cubicBezTo>
                    <a:pt x="0" y="30"/>
                    <a:pt x="0" y="30"/>
                    <a:pt x="0" y="30"/>
                  </a:cubicBezTo>
                  <a:cubicBezTo>
                    <a:pt x="0" y="32"/>
                    <a:pt x="0" y="34"/>
                    <a:pt x="1" y="36"/>
                  </a:cubicBezTo>
                  <a:cubicBezTo>
                    <a:pt x="2" y="38"/>
                    <a:pt x="3" y="39"/>
                    <a:pt x="5" y="40"/>
                  </a:cubicBezTo>
                  <a:cubicBezTo>
                    <a:pt x="6" y="41"/>
                    <a:pt x="8" y="42"/>
                    <a:pt x="10" y="43"/>
                  </a:cubicBezTo>
                  <a:cubicBezTo>
                    <a:pt x="11" y="43"/>
                    <a:pt x="13" y="43"/>
                    <a:pt x="15" y="43"/>
                  </a:cubicBezTo>
                  <a:cubicBezTo>
                    <a:pt x="18" y="43"/>
                    <a:pt x="20" y="43"/>
                    <a:pt x="22" y="42"/>
                  </a:cubicBezTo>
                  <a:cubicBezTo>
                    <a:pt x="23" y="42"/>
                    <a:pt x="25" y="41"/>
                    <a:pt x="27" y="39"/>
                  </a:cubicBezTo>
                  <a:cubicBezTo>
                    <a:pt x="28" y="38"/>
                    <a:pt x="29" y="36"/>
                    <a:pt x="30" y="34"/>
                  </a:cubicBezTo>
                  <a:cubicBezTo>
                    <a:pt x="31" y="32"/>
                    <a:pt x="31" y="30"/>
                    <a:pt x="31" y="28"/>
                  </a:cubicBezTo>
                  <a:cubicBezTo>
                    <a:pt x="31" y="26"/>
                    <a:pt x="31" y="24"/>
                    <a:pt x="30" y="23"/>
                  </a:cubicBezTo>
                  <a:cubicBezTo>
                    <a:pt x="30" y="21"/>
                    <a:pt x="29" y="19"/>
                    <a:pt x="28" y="18"/>
                  </a:cubicBezTo>
                  <a:cubicBezTo>
                    <a:pt x="27" y="17"/>
                    <a:pt x="25" y="16"/>
                    <a:pt x="24" y="15"/>
                  </a:cubicBezTo>
                  <a:cubicBezTo>
                    <a:pt x="22" y="14"/>
                    <a:pt x="20" y="14"/>
                    <a:pt x="18" y="14"/>
                  </a:cubicBezTo>
                  <a:cubicBezTo>
                    <a:pt x="16" y="14"/>
                    <a:pt x="15" y="14"/>
                    <a:pt x="14" y="14"/>
                  </a:cubicBezTo>
                  <a:cubicBezTo>
                    <a:pt x="12" y="15"/>
                    <a:pt x="11" y="16"/>
                    <a:pt x="10" y="17"/>
                  </a:cubicBezTo>
                  <a:cubicBezTo>
                    <a:pt x="10" y="17"/>
                    <a:pt x="10" y="17"/>
                    <a:pt x="10" y="17"/>
                  </a:cubicBezTo>
                  <a:cubicBezTo>
                    <a:pt x="11" y="7"/>
                    <a:pt x="11" y="7"/>
                    <a:pt x="11" y="7"/>
                  </a:cubicBezTo>
                  <a:cubicBezTo>
                    <a:pt x="29" y="7"/>
                    <a:pt x="29" y="7"/>
                    <a:pt x="29" y="7"/>
                  </a:cubicBezTo>
                  <a:cubicBezTo>
                    <a:pt x="29" y="0"/>
                    <a:pt x="29" y="0"/>
                    <a:pt x="29" y="0"/>
                  </a:cubicBezTo>
                  <a:cubicBezTo>
                    <a:pt x="5" y="0"/>
                    <a:pt x="5" y="0"/>
                    <a:pt x="5" y="0"/>
                  </a:cubicBezTo>
                  <a:cubicBezTo>
                    <a:pt x="1" y="24"/>
                    <a:pt x="1" y="24"/>
                    <a:pt x="1" y="24"/>
                  </a:cubicBezTo>
                  <a:cubicBezTo>
                    <a:pt x="9" y="24"/>
                    <a:pt x="9" y="24"/>
                    <a:pt x="9" y="24"/>
                  </a:cubicBezTo>
                  <a:cubicBezTo>
                    <a:pt x="10" y="22"/>
                    <a:pt x="11" y="22"/>
                    <a:pt x="12" y="21"/>
                  </a:cubicBezTo>
                  <a:cubicBezTo>
                    <a:pt x="13" y="21"/>
                    <a:pt x="14" y="20"/>
                    <a:pt x="15" y="20"/>
                  </a:cubicBezTo>
                  <a:cubicBezTo>
                    <a:pt x="16" y="20"/>
                    <a:pt x="18" y="20"/>
                    <a:pt x="18" y="21"/>
                  </a:cubicBezTo>
                  <a:cubicBezTo>
                    <a:pt x="19" y="21"/>
                    <a:pt x="20" y="22"/>
                    <a:pt x="21" y="23"/>
                  </a:cubicBezTo>
                  <a:cubicBezTo>
                    <a:pt x="21" y="23"/>
                    <a:pt x="22" y="24"/>
                    <a:pt x="22" y="25"/>
                  </a:cubicBezTo>
                  <a:cubicBezTo>
                    <a:pt x="23" y="26"/>
                    <a:pt x="23" y="27"/>
                    <a:pt x="23" y="28"/>
                  </a:cubicBezTo>
                  <a:cubicBezTo>
                    <a:pt x="23" y="29"/>
                    <a:pt x="22" y="30"/>
                    <a:pt x="22" y="31"/>
                  </a:cubicBezTo>
                  <a:cubicBezTo>
                    <a:pt x="22" y="32"/>
                    <a:pt x="21" y="33"/>
                    <a:pt x="2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58" name="Freeform 106"/>
            <p:cNvSpPr/>
            <p:nvPr/>
          </p:nvSpPr>
          <p:spPr bwMode="auto">
            <a:xfrm>
              <a:off x="8232775"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79" name="Freeform 107"/>
            <p:cNvSpPr/>
            <p:nvPr/>
          </p:nvSpPr>
          <p:spPr bwMode="auto">
            <a:xfrm>
              <a:off x="8396288"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80" name="Freeform 108"/>
            <p:cNvSpPr>
              <a:spLocks noEditPoints="1"/>
            </p:cNvSpPr>
            <p:nvPr/>
          </p:nvSpPr>
          <p:spPr bwMode="auto">
            <a:xfrm>
              <a:off x="8175625" y="1012826"/>
              <a:ext cx="314325" cy="280988"/>
            </a:xfrm>
            <a:custGeom>
              <a:avLst/>
              <a:gdLst>
                <a:gd name="T0" fmla="*/ 121 w 137"/>
                <a:gd name="T1" fmla="*/ 0 h 122"/>
                <a:gd name="T2" fmla="*/ 117 w 137"/>
                <a:gd name="T3" fmla="*/ 0 h 122"/>
                <a:gd name="T4" fmla="*/ 117 w 137"/>
                <a:gd name="T5" fmla="*/ 14 h 122"/>
                <a:gd name="T6" fmla="*/ 109 w 137"/>
                <a:gd name="T7" fmla="*/ 23 h 122"/>
                <a:gd name="T8" fmla="*/ 99 w 137"/>
                <a:gd name="T9" fmla="*/ 23 h 122"/>
                <a:gd name="T10" fmla="*/ 90 w 137"/>
                <a:gd name="T11" fmla="*/ 14 h 122"/>
                <a:gd name="T12" fmla="*/ 90 w 137"/>
                <a:gd name="T13" fmla="*/ 0 h 122"/>
                <a:gd name="T14" fmla="*/ 46 w 137"/>
                <a:gd name="T15" fmla="*/ 0 h 122"/>
                <a:gd name="T16" fmla="*/ 46 w 137"/>
                <a:gd name="T17" fmla="*/ 14 h 122"/>
                <a:gd name="T18" fmla="*/ 38 w 137"/>
                <a:gd name="T19" fmla="*/ 23 h 122"/>
                <a:gd name="T20" fmla="*/ 28 w 137"/>
                <a:gd name="T21" fmla="*/ 23 h 122"/>
                <a:gd name="T22" fmla="*/ 20 w 137"/>
                <a:gd name="T23" fmla="*/ 14 h 122"/>
                <a:gd name="T24" fmla="*/ 20 w 137"/>
                <a:gd name="T25" fmla="*/ 0 h 122"/>
                <a:gd name="T26" fmla="*/ 16 w 137"/>
                <a:gd name="T27" fmla="*/ 0 h 122"/>
                <a:gd name="T28" fmla="*/ 0 w 137"/>
                <a:gd name="T29" fmla="*/ 16 h 122"/>
                <a:gd name="T30" fmla="*/ 0 w 137"/>
                <a:gd name="T31" fmla="*/ 46 h 122"/>
                <a:gd name="T32" fmla="*/ 0 w 137"/>
                <a:gd name="T33" fmla="*/ 106 h 122"/>
                <a:gd name="T34" fmla="*/ 16 w 137"/>
                <a:gd name="T35" fmla="*/ 122 h 122"/>
                <a:gd name="T36" fmla="*/ 121 w 137"/>
                <a:gd name="T37" fmla="*/ 122 h 122"/>
                <a:gd name="T38" fmla="*/ 137 w 137"/>
                <a:gd name="T39" fmla="*/ 106 h 122"/>
                <a:gd name="T40" fmla="*/ 137 w 137"/>
                <a:gd name="T41" fmla="*/ 46 h 122"/>
                <a:gd name="T42" fmla="*/ 137 w 137"/>
                <a:gd name="T43" fmla="*/ 16 h 122"/>
                <a:gd name="T44" fmla="*/ 121 w 137"/>
                <a:gd name="T45" fmla="*/ 0 h 122"/>
                <a:gd name="T46" fmla="*/ 127 w 137"/>
                <a:gd name="T47" fmla="*/ 106 h 122"/>
                <a:gd name="T48" fmla="*/ 121 w 137"/>
                <a:gd name="T49" fmla="*/ 112 h 122"/>
                <a:gd name="T50" fmla="*/ 16 w 137"/>
                <a:gd name="T51" fmla="*/ 112 h 122"/>
                <a:gd name="T52" fmla="*/ 10 w 137"/>
                <a:gd name="T53" fmla="*/ 106 h 122"/>
                <a:gd name="T54" fmla="*/ 10 w 137"/>
                <a:gd name="T55" fmla="*/ 46 h 122"/>
                <a:gd name="T56" fmla="*/ 127 w 137"/>
                <a:gd name="T57" fmla="*/ 46 h 122"/>
                <a:gd name="T58" fmla="*/ 127 w 137"/>
                <a:gd name="T5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22">
                  <a:moveTo>
                    <a:pt x="121" y="0"/>
                  </a:moveTo>
                  <a:cubicBezTo>
                    <a:pt x="117" y="0"/>
                    <a:pt x="117" y="0"/>
                    <a:pt x="117" y="0"/>
                  </a:cubicBezTo>
                  <a:cubicBezTo>
                    <a:pt x="117" y="14"/>
                    <a:pt x="117" y="14"/>
                    <a:pt x="117" y="14"/>
                  </a:cubicBezTo>
                  <a:cubicBezTo>
                    <a:pt x="117" y="19"/>
                    <a:pt x="113" y="23"/>
                    <a:pt x="109" y="23"/>
                  </a:cubicBezTo>
                  <a:cubicBezTo>
                    <a:pt x="99" y="23"/>
                    <a:pt x="99" y="23"/>
                    <a:pt x="99" y="23"/>
                  </a:cubicBezTo>
                  <a:cubicBezTo>
                    <a:pt x="94" y="23"/>
                    <a:pt x="90" y="19"/>
                    <a:pt x="90" y="14"/>
                  </a:cubicBezTo>
                  <a:cubicBezTo>
                    <a:pt x="90" y="0"/>
                    <a:pt x="90" y="0"/>
                    <a:pt x="90" y="0"/>
                  </a:cubicBezTo>
                  <a:cubicBezTo>
                    <a:pt x="46" y="0"/>
                    <a:pt x="46" y="0"/>
                    <a:pt x="46" y="0"/>
                  </a:cubicBezTo>
                  <a:cubicBezTo>
                    <a:pt x="46" y="14"/>
                    <a:pt x="46" y="14"/>
                    <a:pt x="46" y="14"/>
                  </a:cubicBezTo>
                  <a:cubicBezTo>
                    <a:pt x="46" y="19"/>
                    <a:pt x="42" y="23"/>
                    <a:pt x="38" y="23"/>
                  </a:cubicBezTo>
                  <a:cubicBezTo>
                    <a:pt x="28" y="23"/>
                    <a:pt x="28" y="23"/>
                    <a:pt x="28" y="23"/>
                  </a:cubicBezTo>
                  <a:cubicBezTo>
                    <a:pt x="23" y="23"/>
                    <a:pt x="20" y="19"/>
                    <a:pt x="20" y="14"/>
                  </a:cubicBezTo>
                  <a:cubicBezTo>
                    <a:pt x="20" y="0"/>
                    <a:pt x="20" y="0"/>
                    <a:pt x="20" y="0"/>
                  </a:cubicBezTo>
                  <a:cubicBezTo>
                    <a:pt x="16" y="0"/>
                    <a:pt x="16" y="0"/>
                    <a:pt x="16" y="0"/>
                  </a:cubicBezTo>
                  <a:cubicBezTo>
                    <a:pt x="7" y="0"/>
                    <a:pt x="0" y="7"/>
                    <a:pt x="0" y="16"/>
                  </a:cubicBezTo>
                  <a:cubicBezTo>
                    <a:pt x="0" y="46"/>
                    <a:pt x="0" y="46"/>
                    <a:pt x="0" y="46"/>
                  </a:cubicBezTo>
                  <a:cubicBezTo>
                    <a:pt x="0" y="106"/>
                    <a:pt x="0" y="106"/>
                    <a:pt x="0" y="106"/>
                  </a:cubicBezTo>
                  <a:cubicBezTo>
                    <a:pt x="0" y="115"/>
                    <a:pt x="7" y="122"/>
                    <a:pt x="16" y="122"/>
                  </a:cubicBezTo>
                  <a:cubicBezTo>
                    <a:pt x="121" y="122"/>
                    <a:pt x="121" y="122"/>
                    <a:pt x="121" y="122"/>
                  </a:cubicBezTo>
                  <a:cubicBezTo>
                    <a:pt x="129" y="122"/>
                    <a:pt x="137" y="115"/>
                    <a:pt x="137" y="106"/>
                  </a:cubicBezTo>
                  <a:cubicBezTo>
                    <a:pt x="137" y="46"/>
                    <a:pt x="137" y="46"/>
                    <a:pt x="137" y="46"/>
                  </a:cubicBezTo>
                  <a:cubicBezTo>
                    <a:pt x="137" y="16"/>
                    <a:pt x="137" y="16"/>
                    <a:pt x="137" y="16"/>
                  </a:cubicBezTo>
                  <a:cubicBezTo>
                    <a:pt x="137" y="7"/>
                    <a:pt x="129" y="0"/>
                    <a:pt x="121" y="0"/>
                  </a:cubicBezTo>
                  <a:close/>
                  <a:moveTo>
                    <a:pt x="127" y="106"/>
                  </a:moveTo>
                  <a:cubicBezTo>
                    <a:pt x="127" y="109"/>
                    <a:pt x="124" y="112"/>
                    <a:pt x="121" y="112"/>
                  </a:cubicBezTo>
                  <a:cubicBezTo>
                    <a:pt x="16" y="112"/>
                    <a:pt x="16" y="112"/>
                    <a:pt x="16" y="112"/>
                  </a:cubicBezTo>
                  <a:cubicBezTo>
                    <a:pt x="13" y="112"/>
                    <a:pt x="10" y="109"/>
                    <a:pt x="10" y="106"/>
                  </a:cubicBezTo>
                  <a:cubicBezTo>
                    <a:pt x="10" y="46"/>
                    <a:pt x="10" y="46"/>
                    <a:pt x="10" y="46"/>
                  </a:cubicBezTo>
                  <a:cubicBezTo>
                    <a:pt x="127" y="46"/>
                    <a:pt x="127" y="46"/>
                    <a:pt x="127" y="46"/>
                  </a:cubicBezTo>
                  <a:lnTo>
                    <a:pt x="127"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grpSp>
      <p:sp>
        <p:nvSpPr>
          <p:cNvPr id="2" name="标题 1"/>
          <p:cNvSpPr>
            <a:spLocks noGrp="1"/>
          </p:cNvSpPr>
          <p:nvPr>
            <p:ph type="title"/>
          </p:nvPr>
        </p:nvSpPr>
        <p:spPr/>
        <p:txBody>
          <a:bodyPr/>
          <a:lstStyle/>
          <a:p>
            <a:r>
              <a:rPr lang="zh-CN" altLang="en-US" dirty="0"/>
              <a:t>Title bar</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p:cTn id="7" dur="500" fill="hold"/>
                                        <p:tgtEl>
                                          <p:spTgt spid="141"/>
                                        </p:tgtEl>
                                        <p:attrNameLst>
                                          <p:attrName>ppt_w</p:attrName>
                                        </p:attrNameLst>
                                      </p:cBhvr>
                                      <p:tavLst>
                                        <p:tav tm="0">
                                          <p:val>
                                            <p:fltVal val="0"/>
                                          </p:val>
                                        </p:tav>
                                        <p:tav tm="100000">
                                          <p:val>
                                            <p:strVal val="#ppt_w"/>
                                          </p:val>
                                        </p:tav>
                                      </p:tavLst>
                                    </p:anim>
                                    <p:anim calcmode="lin" valueType="num">
                                      <p:cBhvr>
                                        <p:cTn id="8" dur="500" fill="hold"/>
                                        <p:tgtEl>
                                          <p:spTgt spid="14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par>
                          <p:cTn id="13" fill="hold">
                            <p:stCondLst>
                              <p:cond delay="1000"/>
                            </p:stCondLst>
                            <p:childTnLst>
                              <p:par>
                                <p:cTn id="14" presetID="2" presetClass="entr" presetSubtype="8" accel="50000" decel="50000" fill="hold" grpId="0" nodeType="afterEffect">
                                  <p:stCondLst>
                                    <p:cond delay="0"/>
                                  </p:stCondLst>
                                  <p:childTnLst>
                                    <p:set>
                                      <p:cBhvr>
                                        <p:cTn id="15" dur="1" fill="hold">
                                          <p:stCondLst>
                                            <p:cond delay="0"/>
                                          </p:stCondLst>
                                        </p:cTn>
                                        <p:tgtEl>
                                          <p:spTgt spid="86"/>
                                        </p:tgtEl>
                                        <p:attrNameLst>
                                          <p:attrName>style.visibility</p:attrName>
                                        </p:attrNameLst>
                                      </p:cBhvr>
                                      <p:to>
                                        <p:strVal val="visible"/>
                                      </p:to>
                                    </p:set>
                                    <p:anim calcmode="lin" valueType="num">
                                      <p:cBhvr additive="base">
                                        <p:cTn id="16" dur="500" fill="hold"/>
                                        <p:tgtEl>
                                          <p:spTgt spid="86"/>
                                        </p:tgtEl>
                                        <p:attrNameLst>
                                          <p:attrName>ppt_x</p:attrName>
                                        </p:attrNameLst>
                                      </p:cBhvr>
                                      <p:tavLst>
                                        <p:tav tm="0">
                                          <p:val>
                                            <p:strVal val="0-#ppt_w/2"/>
                                          </p:val>
                                        </p:tav>
                                        <p:tav tm="100000">
                                          <p:val>
                                            <p:strVal val="#ppt_x"/>
                                          </p:val>
                                        </p:tav>
                                      </p:tavLst>
                                    </p:anim>
                                    <p:anim calcmode="lin" valueType="num">
                                      <p:cBhvr additive="base">
                                        <p:cTn id="17" dur="500" fill="hold"/>
                                        <p:tgtEl>
                                          <p:spTgt spid="8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accel="50000" decel="50000" fill="hold" grpId="0" nodeType="afterEffect">
                                  <p:stCondLst>
                                    <p:cond delay="0"/>
                                  </p:stCondLst>
                                  <p:childTnLst>
                                    <p:set>
                                      <p:cBhvr>
                                        <p:cTn id="20" dur="1" fill="hold">
                                          <p:stCondLst>
                                            <p:cond delay="0"/>
                                          </p:stCondLst>
                                        </p:cTn>
                                        <p:tgtEl>
                                          <p:spTgt spid="87"/>
                                        </p:tgtEl>
                                        <p:attrNameLst>
                                          <p:attrName>style.visibility</p:attrName>
                                        </p:attrNameLst>
                                      </p:cBhvr>
                                      <p:to>
                                        <p:strVal val="visible"/>
                                      </p:to>
                                    </p:set>
                                    <p:anim calcmode="lin" valueType="num">
                                      <p:cBhvr additive="base">
                                        <p:cTn id="21" dur="500" fill="hold"/>
                                        <p:tgtEl>
                                          <p:spTgt spid="87"/>
                                        </p:tgtEl>
                                        <p:attrNameLst>
                                          <p:attrName>ppt_x</p:attrName>
                                        </p:attrNameLst>
                                      </p:cBhvr>
                                      <p:tavLst>
                                        <p:tav tm="0">
                                          <p:val>
                                            <p:strVal val="0-#ppt_w/2"/>
                                          </p:val>
                                        </p:tav>
                                        <p:tav tm="100000">
                                          <p:val>
                                            <p:strVal val="#ppt_x"/>
                                          </p:val>
                                        </p:tav>
                                      </p:tavLst>
                                    </p:anim>
                                    <p:anim calcmode="lin" valueType="num">
                                      <p:cBhvr additive="base">
                                        <p:cTn id="22" dur="500" fill="hold"/>
                                        <p:tgtEl>
                                          <p:spTgt spid="8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83"/>
                                        </p:tgtEl>
                                        <p:attrNameLst>
                                          <p:attrName>style.visibility</p:attrName>
                                        </p:attrNameLst>
                                      </p:cBhvr>
                                      <p:to>
                                        <p:strVal val="visible"/>
                                      </p:to>
                                    </p:set>
                                    <p:anim calcmode="lin" valueType="num">
                                      <p:cBhvr>
                                        <p:cTn id="26" dur="500" fill="hold"/>
                                        <p:tgtEl>
                                          <p:spTgt spid="83"/>
                                        </p:tgtEl>
                                        <p:attrNameLst>
                                          <p:attrName>ppt_w</p:attrName>
                                        </p:attrNameLst>
                                      </p:cBhvr>
                                      <p:tavLst>
                                        <p:tav tm="0">
                                          <p:val>
                                            <p:fltVal val="0"/>
                                          </p:val>
                                        </p:tav>
                                        <p:tav tm="100000">
                                          <p:val>
                                            <p:strVal val="#ppt_w"/>
                                          </p:val>
                                        </p:tav>
                                      </p:tavLst>
                                    </p:anim>
                                    <p:anim calcmode="lin" valueType="num">
                                      <p:cBhvr>
                                        <p:cTn id="27" dur="500" fill="hold"/>
                                        <p:tgtEl>
                                          <p:spTgt spid="83"/>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 presetClass="entr" presetSubtype="8" accel="50000" decel="50000" fill="hold" grpId="0" nodeType="afterEffect">
                                  <p:stCondLst>
                                    <p:cond delay="0"/>
                                  </p:stCondLst>
                                  <p:childTnLst>
                                    <p:set>
                                      <p:cBhvr>
                                        <p:cTn id="30" dur="1" fill="hold">
                                          <p:stCondLst>
                                            <p:cond delay="0"/>
                                          </p:stCondLst>
                                        </p:cTn>
                                        <p:tgtEl>
                                          <p:spTgt spid="84"/>
                                        </p:tgtEl>
                                        <p:attrNameLst>
                                          <p:attrName>style.visibility</p:attrName>
                                        </p:attrNameLst>
                                      </p:cBhvr>
                                      <p:to>
                                        <p:strVal val="visible"/>
                                      </p:to>
                                    </p:set>
                                    <p:anim calcmode="lin" valueType="num">
                                      <p:cBhvr additive="base">
                                        <p:cTn id="31" dur="500" fill="hold"/>
                                        <p:tgtEl>
                                          <p:spTgt spid="84"/>
                                        </p:tgtEl>
                                        <p:attrNameLst>
                                          <p:attrName>ppt_x</p:attrName>
                                        </p:attrNameLst>
                                      </p:cBhvr>
                                      <p:tavLst>
                                        <p:tav tm="0">
                                          <p:val>
                                            <p:strVal val="0-#ppt_w/2"/>
                                          </p:val>
                                        </p:tav>
                                        <p:tav tm="100000">
                                          <p:val>
                                            <p:strVal val="#ppt_x"/>
                                          </p:val>
                                        </p:tav>
                                      </p:tavLst>
                                    </p:anim>
                                    <p:anim calcmode="lin" valueType="num">
                                      <p:cBhvr additive="base">
                                        <p:cTn id="32" dur="500" fill="hold"/>
                                        <p:tgtEl>
                                          <p:spTgt spid="84"/>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accel="50000" decel="50000" fill="hold" grpId="0" nodeType="afterEffect">
                                  <p:stCondLst>
                                    <p:cond delay="0"/>
                                  </p:stCondLst>
                                  <p:childTnLst>
                                    <p:set>
                                      <p:cBhvr>
                                        <p:cTn id="35" dur="1" fill="hold">
                                          <p:stCondLst>
                                            <p:cond delay="0"/>
                                          </p:stCondLst>
                                        </p:cTn>
                                        <p:tgtEl>
                                          <p:spTgt spid="85"/>
                                        </p:tgtEl>
                                        <p:attrNameLst>
                                          <p:attrName>style.visibility</p:attrName>
                                        </p:attrNameLst>
                                      </p:cBhvr>
                                      <p:to>
                                        <p:strVal val="visible"/>
                                      </p:to>
                                    </p:set>
                                    <p:anim calcmode="lin" valueType="num">
                                      <p:cBhvr additive="base">
                                        <p:cTn id="36" dur="500" fill="hold"/>
                                        <p:tgtEl>
                                          <p:spTgt spid="85"/>
                                        </p:tgtEl>
                                        <p:attrNameLst>
                                          <p:attrName>ppt_x</p:attrName>
                                        </p:attrNameLst>
                                      </p:cBhvr>
                                      <p:tavLst>
                                        <p:tav tm="0">
                                          <p:val>
                                            <p:strVal val="0-#ppt_w/2"/>
                                          </p:val>
                                        </p:tav>
                                        <p:tav tm="100000">
                                          <p:val>
                                            <p:strVal val="#ppt_x"/>
                                          </p:val>
                                        </p:tav>
                                      </p:tavLst>
                                    </p:anim>
                                    <p:anim calcmode="lin" valueType="num">
                                      <p:cBhvr additive="base">
                                        <p:cTn id="37" dur="500" fill="hold"/>
                                        <p:tgtEl>
                                          <p:spTgt spid="85"/>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18" presetClass="entr" presetSubtype="12" fill="hold" nodeType="afterEffect">
                                  <p:stCondLst>
                                    <p:cond delay="0"/>
                                  </p:stCondLst>
                                  <p:childTnLst>
                                    <p:set>
                                      <p:cBhvr>
                                        <p:cTn id="40" dur="1" fill="hold">
                                          <p:stCondLst>
                                            <p:cond delay="0"/>
                                          </p:stCondLst>
                                        </p:cTn>
                                        <p:tgtEl>
                                          <p:spTgt spid="138"/>
                                        </p:tgtEl>
                                        <p:attrNameLst>
                                          <p:attrName>style.visibility</p:attrName>
                                        </p:attrNameLst>
                                      </p:cBhvr>
                                      <p:to>
                                        <p:strVal val="visible"/>
                                      </p:to>
                                    </p:set>
                                    <p:animEffect transition="in" filter="strips(downLeft)">
                                      <p:cBhvr>
                                        <p:cTn id="41" dur="500"/>
                                        <p:tgtEl>
                                          <p:spTgt spid="138"/>
                                        </p:tgtEl>
                                      </p:cBhvr>
                                    </p:animEffect>
                                  </p:childTnLst>
                                </p:cTn>
                              </p:par>
                            </p:childTnLst>
                          </p:cTn>
                        </p:par>
                        <p:par>
                          <p:cTn id="42" fill="hold">
                            <p:stCondLst>
                              <p:cond delay="4000"/>
                            </p:stCondLst>
                            <p:childTnLst>
                              <p:par>
                                <p:cTn id="43" presetID="18" presetClass="entr" presetSubtype="12" fill="hold"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strips(downLeft)">
                                      <p:cBhvr>
                                        <p:cTn id="45" dur="500"/>
                                        <p:tgtEl>
                                          <p:spTgt spid="38"/>
                                        </p:tgtEl>
                                      </p:cBhvr>
                                    </p:animEffect>
                                  </p:childTnLst>
                                </p:cTn>
                              </p:par>
                            </p:childTnLst>
                          </p:cTn>
                        </p:par>
                        <p:par>
                          <p:cTn id="46" fill="hold">
                            <p:stCondLst>
                              <p:cond delay="4500"/>
                            </p:stCondLst>
                            <p:childTnLst>
                              <p:par>
                                <p:cTn id="47" presetID="18" presetClass="entr" presetSubtype="12" fill="hold" nodeType="after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strips(downLeft)">
                                      <p:cBhvr>
                                        <p:cTn id="49" dur="500"/>
                                        <p:tgtEl>
                                          <p:spTgt spid="57"/>
                                        </p:tgtEl>
                                      </p:cBhvr>
                                    </p:animEffect>
                                  </p:childTnLst>
                                </p:cTn>
                              </p:par>
                            </p:childTnLst>
                          </p:cTn>
                        </p:par>
                        <p:par>
                          <p:cTn id="50" fill="hold">
                            <p:stCondLst>
                              <p:cond delay="5000"/>
                            </p:stCondLst>
                            <p:childTnLst>
                              <p:par>
                                <p:cTn id="51" presetID="18" presetClass="entr" presetSubtype="12" fill="hold"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strips(downLeft)">
                                      <p:cBhvr>
                                        <p:cTn id="53" dur="500"/>
                                        <p:tgtEl>
                                          <p:spTgt spid="56"/>
                                        </p:tgtEl>
                                      </p:cBhvr>
                                    </p:animEffect>
                                  </p:childTnLst>
                                </p:cTn>
                              </p:par>
                            </p:childTnLst>
                          </p:cTn>
                        </p:par>
                        <p:par>
                          <p:cTn id="54" fill="hold">
                            <p:stCondLst>
                              <p:cond delay="5500"/>
                            </p:stCondLst>
                            <p:childTnLst>
                              <p:par>
                                <p:cTn id="55" presetID="18" presetClass="entr" presetSubtype="12" fill="hold" nodeType="afterEffect">
                                  <p:stCondLst>
                                    <p:cond delay="0"/>
                                  </p:stCondLst>
                                  <p:childTnLst>
                                    <p:set>
                                      <p:cBhvr>
                                        <p:cTn id="56" dur="1" fill="hold">
                                          <p:stCondLst>
                                            <p:cond delay="0"/>
                                          </p:stCondLst>
                                        </p:cTn>
                                        <p:tgtEl>
                                          <p:spTgt spid="140"/>
                                        </p:tgtEl>
                                        <p:attrNameLst>
                                          <p:attrName>style.visibility</p:attrName>
                                        </p:attrNameLst>
                                      </p:cBhvr>
                                      <p:to>
                                        <p:strVal val="visible"/>
                                      </p:to>
                                    </p:set>
                                    <p:animEffect transition="in" filter="strips(downLeft)">
                                      <p:cBhvr>
                                        <p:cTn id="57" dur="500"/>
                                        <p:tgtEl>
                                          <p:spTgt spid="140"/>
                                        </p:tgtEl>
                                      </p:cBhvr>
                                    </p:animEffect>
                                  </p:childTnLst>
                                </p:cTn>
                              </p:par>
                            </p:childTnLst>
                          </p:cTn>
                        </p:par>
                        <p:par>
                          <p:cTn id="58" fill="hold">
                            <p:stCondLst>
                              <p:cond delay="6000"/>
                            </p:stCondLst>
                            <p:childTnLst>
                              <p:par>
                                <p:cTn id="59" presetID="12" presetClass="entr" presetSubtype="2" fill="hold" nodeType="after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slide(fromRight)">
                                      <p:cBhvr>
                                        <p:cTn id="61" dur="500"/>
                                        <p:tgtEl>
                                          <p:spTgt spid="59"/>
                                        </p:tgtEl>
                                      </p:cBhvr>
                                    </p:animEffect>
                                  </p:childTnLst>
                                </p:cTn>
                              </p:par>
                            </p:childTnLst>
                          </p:cTn>
                        </p:par>
                        <p:par>
                          <p:cTn id="62" fill="hold">
                            <p:stCondLst>
                              <p:cond delay="6500"/>
                            </p:stCondLst>
                            <p:childTnLst>
                              <p:par>
                                <p:cTn id="63" presetID="12" presetClass="entr" presetSubtype="2" fill="hold" nodeType="afterEffect">
                                  <p:stCondLst>
                                    <p:cond delay="0"/>
                                  </p:stCondLst>
                                  <p:childTnLst>
                                    <p:set>
                                      <p:cBhvr>
                                        <p:cTn id="64" dur="1" fill="hold">
                                          <p:stCondLst>
                                            <p:cond delay="0"/>
                                          </p:stCondLst>
                                        </p:cTn>
                                        <p:tgtEl>
                                          <p:spTgt spid="64"/>
                                        </p:tgtEl>
                                        <p:attrNameLst>
                                          <p:attrName>style.visibility</p:attrName>
                                        </p:attrNameLst>
                                      </p:cBhvr>
                                      <p:to>
                                        <p:strVal val="visible"/>
                                      </p:to>
                                    </p:set>
                                    <p:animEffect transition="in" filter="slide(fromRight)">
                                      <p:cBhvr>
                                        <p:cTn id="65" dur="500"/>
                                        <p:tgtEl>
                                          <p:spTgt spid="64"/>
                                        </p:tgtEl>
                                      </p:cBhvr>
                                    </p:animEffect>
                                  </p:childTnLst>
                                </p:cTn>
                              </p:par>
                            </p:childTnLst>
                          </p:cTn>
                        </p:par>
                        <p:par>
                          <p:cTn id="66" fill="hold">
                            <p:stCondLst>
                              <p:cond delay="7000"/>
                            </p:stCondLst>
                            <p:childTnLst>
                              <p:par>
                                <p:cTn id="67" presetID="12" presetClass="entr" presetSubtype="2" fill="hold" nodeType="afterEffect">
                                  <p:stCondLst>
                                    <p:cond delay="0"/>
                                  </p:stCondLst>
                                  <p:childTnLst>
                                    <p:set>
                                      <p:cBhvr>
                                        <p:cTn id="68" dur="1" fill="hold">
                                          <p:stCondLst>
                                            <p:cond delay="0"/>
                                          </p:stCondLst>
                                        </p:cTn>
                                        <p:tgtEl>
                                          <p:spTgt spid="69"/>
                                        </p:tgtEl>
                                        <p:attrNameLst>
                                          <p:attrName>style.visibility</p:attrName>
                                        </p:attrNameLst>
                                      </p:cBhvr>
                                      <p:to>
                                        <p:strVal val="visible"/>
                                      </p:to>
                                    </p:set>
                                    <p:animEffect transition="in" filter="slide(fromRight)">
                                      <p:cBhvr>
                                        <p:cTn id="69" dur="500"/>
                                        <p:tgtEl>
                                          <p:spTgt spid="69"/>
                                        </p:tgtEl>
                                      </p:cBhvr>
                                    </p:animEffect>
                                  </p:childTnLst>
                                </p:cTn>
                              </p:par>
                            </p:childTnLst>
                          </p:cTn>
                        </p:par>
                        <p:par>
                          <p:cTn id="70" fill="hold">
                            <p:stCondLst>
                              <p:cond delay="7500"/>
                            </p:stCondLst>
                            <p:childTnLst>
                              <p:par>
                                <p:cTn id="71" presetID="12" presetClass="entr" presetSubtype="2" fill="hold" nodeType="afterEffect">
                                  <p:stCondLst>
                                    <p:cond delay="0"/>
                                  </p:stCondLst>
                                  <p:childTnLst>
                                    <p:set>
                                      <p:cBhvr>
                                        <p:cTn id="72" dur="1" fill="hold">
                                          <p:stCondLst>
                                            <p:cond delay="0"/>
                                          </p:stCondLst>
                                        </p:cTn>
                                        <p:tgtEl>
                                          <p:spTgt spid="75"/>
                                        </p:tgtEl>
                                        <p:attrNameLst>
                                          <p:attrName>style.visibility</p:attrName>
                                        </p:attrNameLst>
                                      </p:cBhvr>
                                      <p:to>
                                        <p:strVal val="visible"/>
                                      </p:to>
                                    </p:set>
                                    <p:animEffect transition="in" filter="slide(fromRight)">
                                      <p:cBhvr>
                                        <p:cTn id="73" dur="500"/>
                                        <p:tgtEl>
                                          <p:spTgt spid="75"/>
                                        </p:tgtEl>
                                      </p:cBhvr>
                                    </p:animEffect>
                                  </p:childTnLst>
                                </p:cTn>
                              </p:par>
                            </p:childTnLst>
                          </p:cTn>
                        </p:par>
                        <p:par>
                          <p:cTn id="74" fill="hold">
                            <p:stCondLst>
                              <p:cond delay="8000"/>
                            </p:stCondLst>
                            <p:childTnLst>
                              <p:par>
                                <p:cTn id="75" presetID="12" presetClass="entr" presetSubtype="2" fill="hold" nodeType="afterEffect">
                                  <p:stCondLst>
                                    <p:cond delay="0"/>
                                  </p:stCondLst>
                                  <p:childTnLst>
                                    <p:set>
                                      <p:cBhvr>
                                        <p:cTn id="76" dur="1" fill="hold">
                                          <p:stCondLst>
                                            <p:cond delay="0"/>
                                          </p:stCondLst>
                                        </p:cTn>
                                        <p:tgtEl>
                                          <p:spTgt spid="92"/>
                                        </p:tgtEl>
                                        <p:attrNameLst>
                                          <p:attrName>style.visibility</p:attrName>
                                        </p:attrNameLst>
                                      </p:cBhvr>
                                      <p:to>
                                        <p:strVal val="visible"/>
                                      </p:to>
                                    </p:set>
                                    <p:animEffect transition="in" filter="slide(fromRight)">
                                      <p:cBhvr>
                                        <p:cTn id="7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85" grpId="0" animBg="1"/>
      <p:bldP spid="86" grpId="0" animBg="1"/>
      <p:bldP spid="8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Block Arc 61"/>
          <p:cNvSpPr/>
          <p:nvPr/>
        </p:nvSpPr>
        <p:spPr>
          <a:xfrm>
            <a:off x="3954011" y="1585576"/>
            <a:ext cx="4283981" cy="4284536"/>
          </a:xfrm>
          <a:prstGeom prst="blockArc">
            <a:avLst>
              <a:gd name="adj1" fmla="val 10800000"/>
              <a:gd name="adj2" fmla="val 16200000"/>
              <a:gd name="adj3" fmla="val 4642"/>
            </a:avLst>
          </a:prstGeom>
          <a:solidFill>
            <a:schemeClr val="tx2">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4" name="Block Arc 63"/>
          <p:cNvSpPr/>
          <p:nvPr/>
        </p:nvSpPr>
        <p:spPr>
          <a:xfrm>
            <a:off x="3954011" y="1585576"/>
            <a:ext cx="4283981" cy="4284536"/>
          </a:xfrm>
          <a:prstGeom prst="blockArc">
            <a:avLst>
              <a:gd name="adj1" fmla="val 5400000"/>
              <a:gd name="adj2" fmla="val 10800000"/>
              <a:gd name="adj3" fmla="val 4642"/>
            </a:avLst>
          </a:prstGeom>
          <a:solidFill>
            <a:schemeClr val="accent4"/>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5" name="Block Arc 64"/>
          <p:cNvSpPr/>
          <p:nvPr/>
        </p:nvSpPr>
        <p:spPr>
          <a:xfrm>
            <a:off x="3954011" y="1585576"/>
            <a:ext cx="4283981" cy="4284536"/>
          </a:xfrm>
          <a:prstGeom prst="blockArc">
            <a:avLst>
              <a:gd name="adj1" fmla="val 0"/>
              <a:gd name="adj2" fmla="val 5400000"/>
              <a:gd name="adj3" fmla="val 4642"/>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6" name="Block Arc 65"/>
          <p:cNvSpPr/>
          <p:nvPr/>
        </p:nvSpPr>
        <p:spPr>
          <a:xfrm>
            <a:off x="3954011" y="1585576"/>
            <a:ext cx="4283981" cy="4284536"/>
          </a:xfrm>
          <a:prstGeom prst="blockArc">
            <a:avLst>
              <a:gd name="adj1" fmla="val 16200000"/>
              <a:gd name="adj2" fmla="val 0"/>
              <a:gd name="adj3" fmla="val 4642"/>
            </a:avLst>
          </a:prstGeom>
          <a:solidFill>
            <a:schemeClr val="accent3"/>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2" name="Circular Arrow 41"/>
          <p:cNvSpPr/>
          <p:nvPr/>
        </p:nvSpPr>
        <p:spPr>
          <a:xfrm rot="10800000">
            <a:off x="5797641" y="3549245"/>
            <a:ext cx="590480" cy="513528"/>
          </a:xfrm>
          <a:prstGeom prst="circularArrow">
            <a:avLst/>
          </a:prstGeom>
          <a:solidFill>
            <a:schemeClr val="bg1"/>
          </a:solidFill>
          <a:ln>
            <a:no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5" name="Freeform 44"/>
          <p:cNvSpPr/>
          <p:nvPr/>
        </p:nvSpPr>
        <p:spPr>
          <a:xfrm>
            <a:off x="3929413" y="1738238"/>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tx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43816" rIns="210656" bIns="210656" numCol="1" spcCol="1693" anchor="ctr" anchorCtr="0">
            <a:noAutofit/>
          </a:bodyPr>
          <a:lstStyle/>
          <a:p>
            <a:pPr algn="ctr" defTabSz="1184910">
              <a:lnSpc>
                <a:spcPct val="90000"/>
              </a:lnSpc>
              <a:spcBef>
                <a:spcPct val="0"/>
              </a:spcBef>
              <a:spcAft>
                <a:spcPct val="35000"/>
              </a:spcAft>
            </a:pPr>
            <a:r>
              <a:rPr lang="en-US" sz="3700" dirty="0">
                <a:latin typeface="+mn-ea"/>
              </a:rPr>
              <a:t>1</a:t>
            </a:r>
          </a:p>
        </p:txBody>
      </p:sp>
      <p:sp>
        <p:nvSpPr>
          <p:cNvPr id="46" name="Freeform 45"/>
          <p:cNvSpPr/>
          <p:nvPr/>
        </p:nvSpPr>
        <p:spPr>
          <a:xfrm>
            <a:off x="7023558" y="1738238"/>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10656" rIns="210656" bIns="210656" numCol="1" spcCol="1693" anchor="ctr" anchorCtr="0">
            <a:noAutofit/>
          </a:bodyPr>
          <a:lstStyle/>
          <a:p>
            <a:pPr algn="ctr" defTabSz="1184910">
              <a:lnSpc>
                <a:spcPct val="90000"/>
              </a:lnSpc>
              <a:spcBef>
                <a:spcPct val="0"/>
              </a:spcBef>
              <a:spcAft>
                <a:spcPct val="35000"/>
              </a:spcAft>
            </a:pPr>
            <a:r>
              <a:rPr lang="en-US" sz="4300" dirty="0">
                <a:latin typeface="+mn-ea"/>
              </a:rPr>
              <a:t>4</a:t>
            </a:r>
          </a:p>
        </p:txBody>
      </p:sp>
      <p:sp>
        <p:nvSpPr>
          <p:cNvPr id="47" name="Freeform 46"/>
          <p:cNvSpPr/>
          <p:nvPr/>
        </p:nvSpPr>
        <p:spPr>
          <a:xfrm>
            <a:off x="7023558" y="4562558"/>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365723" rIns="210656" bIns="210656" numCol="1" spcCol="1693" anchor="ctr" anchorCtr="0">
            <a:noAutofit/>
          </a:bodyPr>
          <a:lstStyle/>
          <a:p>
            <a:pPr algn="ctr" defTabSz="1184910">
              <a:lnSpc>
                <a:spcPct val="90000"/>
              </a:lnSpc>
              <a:spcBef>
                <a:spcPct val="0"/>
              </a:spcBef>
              <a:spcAft>
                <a:spcPct val="35000"/>
              </a:spcAft>
            </a:pPr>
            <a:r>
              <a:rPr lang="en-US" sz="4300" dirty="0">
                <a:latin typeface="+mn-ea"/>
              </a:rPr>
              <a:t>3</a:t>
            </a:r>
          </a:p>
        </p:txBody>
      </p:sp>
      <p:sp>
        <p:nvSpPr>
          <p:cNvPr id="48" name="Freeform 47"/>
          <p:cNvSpPr/>
          <p:nvPr/>
        </p:nvSpPr>
        <p:spPr>
          <a:xfrm>
            <a:off x="3929413" y="4562558"/>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21908" rIns="0" bIns="0" numCol="1" spcCol="1693" anchor="ctr" anchorCtr="0">
            <a:noAutofit/>
          </a:bodyPr>
          <a:lstStyle/>
          <a:p>
            <a:pPr algn="ctr" defTabSz="1184910">
              <a:lnSpc>
                <a:spcPct val="90000"/>
              </a:lnSpc>
              <a:spcBef>
                <a:spcPct val="0"/>
              </a:spcBef>
              <a:spcAft>
                <a:spcPct val="35000"/>
              </a:spcAft>
            </a:pPr>
            <a:r>
              <a:rPr lang="en-US" sz="4300" dirty="0">
                <a:latin typeface="+mn-ea"/>
              </a:rPr>
              <a:t>2</a:t>
            </a:r>
          </a:p>
        </p:txBody>
      </p:sp>
      <p:grpSp>
        <p:nvGrpSpPr>
          <p:cNvPr id="5" name="Group 66"/>
          <p:cNvGrpSpPr/>
          <p:nvPr/>
        </p:nvGrpSpPr>
        <p:grpSpPr>
          <a:xfrm>
            <a:off x="1180843" y="1538641"/>
            <a:ext cx="2596630" cy="1156505"/>
            <a:chOff x="5603652" y="1478070"/>
            <a:chExt cx="1947726" cy="867379"/>
          </a:xfrm>
        </p:grpSpPr>
        <p:sp>
          <p:nvSpPr>
            <p:cNvPr id="68" name="Text Placeholder 3"/>
            <p:cNvSpPr txBox="1"/>
            <p:nvPr/>
          </p:nvSpPr>
          <p:spPr>
            <a:xfrm>
              <a:off x="5614565" y="147807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tx2">
                      <a:lumMod val="75000"/>
                    </a:schemeClr>
                  </a:solidFill>
                  <a:latin typeface="+mn-ea"/>
                </a:rPr>
                <a:t>Add subtitle</a:t>
              </a:r>
              <a:endParaRPr lang="en-US" dirty="0">
                <a:solidFill>
                  <a:schemeClr val="tx2">
                    <a:lumMod val="75000"/>
                  </a:schemeClr>
                </a:solidFill>
                <a:latin typeface="+mn-ea"/>
              </a:endParaRPr>
            </a:p>
          </p:txBody>
        </p:sp>
        <p:sp>
          <p:nvSpPr>
            <p:cNvPr id="69"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300" dirty="0">
                <a:solidFill>
                  <a:schemeClr val="tx1">
                    <a:lumMod val="50000"/>
                    <a:lumOff val="50000"/>
                  </a:schemeClr>
                </a:solidFill>
                <a:latin typeface="+mn-ea"/>
              </a:endParaRPr>
            </a:p>
          </p:txBody>
        </p:sp>
      </p:grpSp>
      <p:grpSp>
        <p:nvGrpSpPr>
          <p:cNvPr id="6" name="Group 69"/>
          <p:cNvGrpSpPr/>
          <p:nvPr/>
        </p:nvGrpSpPr>
        <p:grpSpPr>
          <a:xfrm>
            <a:off x="1180843" y="4347114"/>
            <a:ext cx="2596630" cy="1191571"/>
            <a:chOff x="5603652" y="1451771"/>
            <a:chExt cx="1947726" cy="893678"/>
          </a:xfrm>
        </p:grpSpPr>
        <p:sp>
          <p:nvSpPr>
            <p:cNvPr id="71" name="Text Placeholder 3"/>
            <p:cNvSpPr txBox="1"/>
            <p:nvPr/>
          </p:nvSpPr>
          <p:spPr>
            <a:xfrm>
              <a:off x="5603652" y="1451771"/>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accent4"/>
                  </a:solidFill>
                  <a:latin typeface="+mn-ea"/>
                </a:rPr>
                <a:t>Add subtitle</a:t>
              </a:r>
              <a:endParaRPr lang="en-US" dirty="0">
                <a:solidFill>
                  <a:schemeClr val="accent4"/>
                </a:solidFill>
                <a:latin typeface="+mn-ea"/>
              </a:endParaRPr>
            </a:p>
          </p:txBody>
        </p:sp>
        <p:sp>
          <p:nvSpPr>
            <p:cNvPr id="72"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p>
          </p:txBody>
        </p:sp>
      </p:grpSp>
      <p:grpSp>
        <p:nvGrpSpPr>
          <p:cNvPr id="7" name="Group 72"/>
          <p:cNvGrpSpPr/>
          <p:nvPr/>
        </p:nvGrpSpPr>
        <p:grpSpPr>
          <a:xfrm>
            <a:off x="8399981" y="1539409"/>
            <a:ext cx="2596630" cy="1155739"/>
            <a:chOff x="5603652" y="1478645"/>
            <a:chExt cx="1947726" cy="866804"/>
          </a:xfrm>
        </p:grpSpPr>
        <p:sp>
          <p:nvSpPr>
            <p:cNvPr id="74" name="Text Placeholder 3"/>
            <p:cNvSpPr txBox="1"/>
            <p:nvPr/>
          </p:nvSpPr>
          <p:spPr>
            <a:xfrm>
              <a:off x="6878029" y="1478645"/>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accent3"/>
                  </a:solidFill>
                  <a:latin typeface="+mn-ea"/>
                </a:rPr>
                <a:t>Add subtitle</a:t>
              </a:r>
              <a:endParaRPr lang="en-US" dirty="0">
                <a:solidFill>
                  <a:schemeClr val="accent3"/>
                </a:solidFill>
                <a:latin typeface="+mn-ea"/>
              </a:endParaRPr>
            </a:p>
          </p:txBody>
        </p:sp>
        <p:sp>
          <p:nvSpPr>
            <p:cNvPr id="75"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p>
          </p:txBody>
        </p:sp>
      </p:grpSp>
      <p:grpSp>
        <p:nvGrpSpPr>
          <p:cNvPr id="8" name="Group 75"/>
          <p:cNvGrpSpPr/>
          <p:nvPr/>
        </p:nvGrpSpPr>
        <p:grpSpPr>
          <a:xfrm>
            <a:off x="8399981" y="4367490"/>
            <a:ext cx="2596630" cy="1171195"/>
            <a:chOff x="5603652" y="1467053"/>
            <a:chExt cx="1947726" cy="878396"/>
          </a:xfrm>
        </p:grpSpPr>
        <p:sp>
          <p:nvSpPr>
            <p:cNvPr id="77" name="Text Placeholder 3"/>
            <p:cNvSpPr txBox="1"/>
            <p:nvPr/>
          </p:nvSpPr>
          <p:spPr>
            <a:xfrm>
              <a:off x="6854972" y="1467053"/>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accent1"/>
                  </a:solidFill>
                  <a:latin typeface="+mn-ea"/>
                </a:rPr>
                <a:t>Add subtitle</a:t>
              </a:r>
              <a:endParaRPr lang="en-US" dirty="0">
                <a:solidFill>
                  <a:schemeClr val="accent1"/>
                </a:solidFill>
                <a:latin typeface="+mn-ea"/>
              </a:endParaRPr>
            </a:p>
          </p:txBody>
        </p:sp>
        <p:sp>
          <p:nvSpPr>
            <p:cNvPr id="78"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p>
          </p:txBody>
        </p:sp>
      </p:grpSp>
      <p:grpSp>
        <p:nvGrpSpPr>
          <p:cNvPr id="28" name="Group 27"/>
          <p:cNvGrpSpPr/>
          <p:nvPr/>
        </p:nvGrpSpPr>
        <p:grpSpPr>
          <a:xfrm>
            <a:off x="5061260" y="2660908"/>
            <a:ext cx="2119007" cy="2119280"/>
            <a:chOff x="3795843" y="1995681"/>
            <a:chExt cx="1589462" cy="1589460"/>
          </a:xfrm>
        </p:grpSpPr>
        <p:sp>
          <p:nvSpPr>
            <p:cNvPr id="52" name="Freeform 51"/>
            <p:cNvSpPr/>
            <p:nvPr/>
          </p:nvSpPr>
          <p:spPr>
            <a:xfrm>
              <a:off x="3943786" y="2143623"/>
              <a:ext cx="1293577" cy="1293577"/>
            </a:xfrm>
            <a:custGeom>
              <a:avLst/>
              <a:gdLst>
                <a:gd name="connsiteX0" fmla="*/ 0 w 1293577"/>
                <a:gd name="connsiteY0" fmla="*/ 646789 h 1293577"/>
                <a:gd name="connsiteX1" fmla="*/ 189441 w 1293577"/>
                <a:gd name="connsiteY1" fmla="*/ 189440 h 1293577"/>
                <a:gd name="connsiteX2" fmla="*/ 646790 w 1293577"/>
                <a:gd name="connsiteY2" fmla="*/ 1 h 1293577"/>
                <a:gd name="connsiteX3" fmla="*/ 1104139 w 1293577"/>
                <a:gd name="connsiteY3" fmla="*/ 189442 h 1293577"/>
                <a:gd name="connsiteX4" fmla="*/ 1293578 w 1293577"/>
                <a:gd name="connsiteY4" fmla="*/ 646791 h 1293577"/>
                <a:gd name="connsiteX5" fmla="*/ 1104138 w 1293577"/>
                <a:gd name="connsiteY5" fmla="*/ 1104140 h 1293577"/>
                <a:gd name="connsiteX6" fmla="*/ 646789 w 1293577"/>
                <a:gd name="connsiteY6" fmla="*/ 1293580 h 1293577"/>
                <a:gd name="connsiteX7" fmla="*/ 189440 w 1293577"/>
                <a:gd name="connsiteY7" fmla="*/ 1104139 h 1293577"/>
                <a:gd name="connsiteX8" fmla="*/ 0 w 1293577"/>
                <a:gd name="connsiteY8" fmla="*/ 646790 h 1293577"/>
                <a:gd name="connsiteX9" fmla="*/ 0 w 1293577"/>
                <a:gd name="connsiteY9" fmla="*/ 646789 h 129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3577" h="1293577">
                  <a:moveTo>
                    <a:pt x="0" y="646789"/>
                  </a:moveTo>
                  <a:cubicBezTo>
                    <a:pt x="0" y="475250"/>
                    <a:pt x="68144" y="310737"/>
                    <a:pt x="189441" y="189440"/>
                  </a:cubicBezTo>
                  <a:cubicBezTo>
                    <a:pt x="310738" y="68144"/>
                    <a:pt x="475251" y="0"/>
                    <a:pt x="646790" y="1"/>
                  </a:cubicBezTo>
                  <a:cubicBezTo>
                    <a:pt x="818329" y="1"/>
                    <a:pt x="982842" y="68145"/>
                    <a:pt x="1104139" y="189442"/>
                  </a:cubicBezTo>
                  <a:cubicBezTo>
                    <a:pt x="1225435" y="310739"/>
                    <a:pt x="1293579" y="475252"/>
                    <a:pt x="1293578" y="646791"/>
                  </a:cubicBezTo>
                  <a:cubicBezTo>
                    <a:pt x="1293578" y="818330"/>
                    <a:pt x="1225434" y="982844"/>
                    <a:pt x="1104138" y="1104140"/>
                  </a:cubicBezTo>
                  <a:cubicBezTo>
                    <a:pt x="982841" y="1225436"/>
                    <a:pt x="818328" y="1293580"/>
                    <a:pt x="646789" y="1293580"/>
                  </a:cubicBezTo>
                  <a:cubicBezTo>
                    <a:pt x="475250" y="1293580"/>
                    <a:pt x="310736" y="1225436"/>
                    <a:pt x="189440" y="1104139"/>
                  </a:cubicBezTo>
                  <a:cubicBezTo>
                    <a:pt x="68144" y="982842"/>
                    <a:pt x="0" y="818329"/>
                    <a:pt x="0" y="646790"/>
                  </a:cubicBezTo>
                  <a:lnTo>
                    <a:pt x="0" y="646789"/>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270" tIns="226270" rIns="226270" bIns="226270" numCol="1" spcCol="1270" anchor="b" anchorCtr="0">
              <a:noAutofit/>
            </a:bodyPr>
            <a:lstStyle/>
            <a:p>
              <a:pPr algn="ctr" defTabSz="1718310">
                <a:lnSpc>
                  <a:spcPct val="90000"/>
                </a:lnSpc>
                <a:spcBef>
                  <a:spcPct val="0"/>
                </a:spcBef>
                <a:spcAft>
                  <a:spcPct val="35000"/>
                </a:spcAft>
              </a:pPr>
              <a:endParaRPr lang="en-US" sz="7200" dirty="0">
                <a:latin typeface="+mn-ea"/>
              </a:endParaRPr>
            </a:p>
          </p:txBody>
        </p:sp>
        <p:sp>
          <p:nvSpPr>
            <p:cNvPr id="27" name="Oval 26"/>
            <p:cNvSpPr>
              <a:spLocks noChangeAspect="1"/>
            </p:cNvSpPr>
            <p:nvPr/>
          </p:nvSpPr>
          <p:spPr>
            <a:xfrm>
              <a:off x="3795843" y="1995681"/>
              <a:ext cx="1589462" cy="1589460"/>
            </a:xfrm>
            <a:prstGeom prst="ellipse">
              <a:avLst/>
            </a:prstGeom>
            <a:noFill/>
            <a:ln w="190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sp>
        <p:nvSpPr>
          <p:cNvPr id="30" name="Freeform 143"/>
          <p:cNvSpPr>
            <a:spLocks noEditPoints="1"/>
          </p:cNvSpPr>
          <p:nvPr/>
        </p:nvSpPr>
        <p:spPr bwMode="auto">
          <a:xfrm>
            <a:off x="5786694" y="3429000"/>
            <a:ext cx="668138" cy="615472"/>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Title bar</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 calcmode="lin" valueType="num">
                                      <p:cBhvr>
                                        <p:cTn id="9" dur="500" fill="hold"/>
                                        <p:tgtEl>
                                          <p:spTgt spid="45"/>
                                        </p:tgtEl>
                                        <p:attrNameLst>
                                          <p:attrName>style.rotation</p:attrName>
                                        </p:attrNameLst>
                                      </p:cBhvr>
                                      <p:tavLst>
                                        <p:tav tm="0">
                                          <p:val>
                                            <p:fltVal val="360"/>
                                          </p:val>
                                        </p:tav>
                                        <p:tav tm="100000">
                                          <p:val>
                                            <p:fltVal val="0"/>
                                          </p:val>
                                        </p:tav>
                                      </p:tavLst>
                                    </p:anim>
                                    <p:animEffect transition="in" filter="fade">
                                      <p:cBhvr>
                                        <p:cTn id="10" dur="500"/>
                                        <p:tgtEl>
                                          <p:spTgt spid="45"/>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 calcmode="lin" valueType="num">
                                      <p:cBhvr>
                                        <p:cTn id="16" dur="500" fill="hold"/>
                                        <p:tgtEl>
                                          <p:spTgt spid="48"/>
                                        </p:tgtEl>
                                        <p:attrNameLst>
                                          <p:attrName>style.rotation</p:attrName>
                                        </p:attrNameLst>
                                      </p:cBhvr>
                                      <p:tavLst>
                                        <p:tav tm="0">
                                          <p:val>
                                            <p:fltVal val="360"/>
                                          </p:val>
                                        </p:tav>
                                        <p:tav tm="100000">
                                          <p:val>
                                            <p:fltVal val="0"/>
                                          </p:val>
                                        </p:tav>
                                      </p:tavLst>
                                    </p:anim>
                                    <p:animEffect transition="in" filter="fade">
                                      <p:cBhvr>
                                        <p:cTn id="17" dur="500"/>
                                        <p:tgtEl>
                                          <p:spTgt spid="48"/>
                                        </p:tgtEl>
                                      </p:cBhvr>
                                    </p:animEffect>
                                  </p:childTnLst>
                                </p:cTn>
                              </p:par>
                            </p:childTnLst>
                          </p:cTn>
                        </p:par>
                        <p:par>
                          <p:cTn id="18" fill="hold">
                            <p:stCondLst>
                              <p:cond delay="1000"/>
                            </p:stCondLst>
                            <p:childTnLst>
                              <p:par>
                                <p:cTn id="19" presetID="49" presetClass="entr" presetSubtype="0" decel="100000" fill="hold" grpId="0" nodeType="after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p:cTn id="21" dur="500" fill="hold"/>
                                        <p:tgtEl>
                                          <p:spTgt spid="47"/>
                                        </p:tgtEl>
                                        <p:attrNameLst>
                                          <p:attrName>ppt_w</p:attrName>
                                        </p:attrNameLst>
                                      </p:cBhvr>
                                      <p:tavLst>
                                        <p:tav tm="0">
                                          <p:val>
                                            <p:fltVal val="0"/>
                                          </p:val>
                                        </p:tav>
                                        <p:tav tm="100000">
                                          <p:val>
                                            <p:strVal val="#ppt_w"/>
                                          </p:val>
                                        </p:tav>
                                      </p:tavLst>
                                    </p:anim>
                                    <p:anim calcmode="lin" valueType="num">
                                      <p:cBhvr>
                                        <p:cTn id="22" dur="500" fill="hold"/>
                                        <p:tgtEl>
                                          <p:spTgt spid="47"/>
                                        </p:tgtEl>
                                        <p:attrNameLst>
                                          <p:attrName>ppt_h</p:attrName>
                                        </p:attrNameLst>
                                      </p:cBhvr>
                                      <p:tavLst>
                                        <p:tav tm="0">
                                          <p:val>
                                            <p:fltVal val="0"/>
                                          </p:val>
                                        </p:tav>
                                        <p:tav tm="100000">
                                          <p:val>
                                            <p:strVal val="#ppt_h"/>
                                          </p:val>
                                        </p:tav>
                                      </p:tavLst>
                                    </p:anim>
                                    <p:anim calcmode="lin" valueType="num">
                                      <p:cBhvr>
                                        <p:cTn id="23" dur="500" fill="hold"/>
                                        <p:tgtEl>
                                          <p:spTgt spid="47"/>
                                        </p:tgtEl>
                                        <p:attrNameLst>
                                          <p:attrName>style.rotation</p:attrName>
                                        </p:attrNameLst>
                                      </p:cBhvr>
                                      <p:tavLst>
                                        <p:tav tm="0">
                                          <p:val>
                                            <p:fltVal val="360"/>
                                          </p:val>
                                        </p:tav>
                                        <p:tav tm="100000">
                                          <p:val>
                                            <p:fltVal val="0"/>
                                          </p:val>
                                        </p:tav>
                                      </p:tavLst>
                                    </p:anim>
                                    <p:animEffect transition="in" filter="fade">
                                      <p:cBhvr>
                                        <p:cTn id="24" dur="500"/>
                                        <p:tgtEl>
                                          <p:spTgt spid="47"/>
                                        </p:tgtEl>
                                      </p:cBhvr>
                                    </p:animEffect>
                                  </p:childTnLst>
                                </p:cTn>
                              </p:par>
                            </p:childTnLst>
                          </p:cTn>
                        </p:par>
                        <p:par>
                          <p:cTn id="25" fill="hold">
                            <p:stCondLst>
                              <p:cond delay="1500"/>
                            </p:stCondLst>
                            <p:childTnLst>
                              <p:par>
                                <p:cTn id="26" presetID="49" presetClass="entr" presetSubtype="0" decel="100000" fill="hold" grpId="0" nodeType="after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 calcmode="lin" valueType="num">
                                      <p:cBhvr>
                                        <p:cTn id="30" dur="500" fill="hold"/>
                                        <p:tgtEl>
                                          <p:spTgt spid="46"/>
                                        </p:tgtEl>
                                        <p:attrNameLst>
                                          <p:attrName>style.rotation</p:attrName>
                                        </p:attrNameLst>
                                      </p:cBhvr>
                                      <p:tavLst>
                                        <p:tav tm="0">
                                          <p:val>
                                            <p:fltVal val="360"/>
                                          </p:val>
                                        </p:tav>
                                        <p:tav tm="100000">
                                          <p:val>
                                            <p:fltVal val="0"/>
                                          </p:val>
                                        </p:tav>
                                      </p:tavLst>
                                    </p:anim>
                                    <p:animEffect transition="in" filter="fade">
                                      <p:cBhvr>
                                        <p:cTn id="31" dur="500"/>
                                        <p:tgtEl>
                                          <p:spTgt spid="46"/>
                                        </p:tgtEl>
                                      </p:cBhvr>
                                    </p:animEffect>
                                  </p:childTnLst>
                                </p:cTn>
                              </p:par>
                            </p:childTnLst>
                          </p:cTn>
                        </p:par>
                        <p:par>
                          <p:cTn id="32" fill="hold">
                            <p:stCondLst>
                              <p:cond delay="2000"/>
                            </p:stCondLst>
                            <p:childTnLst>
                              <p:par>
                                <p:cTn id="33" presetID="49" presetClass="entr" presetSubtype="0" decel="10000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 calcmode="lin" valueType="num">
                                      <p:cBhvr>
                                        <p:cTn id="37" dur="500" fill="hold"/>
                                        <p:tgtEl>
                                          <p:spTgt spid="28"/>
                                        </p:tgtEl>
                                        <p:attrNameLst>
                                          <p:attrName>style.rotation</p:attrName>
                                        </p:attrNameLst>
                                      </p:cBhvr>
                                      <p:tavLst>
                                        <p:tav tm="0">
                                          <p:val>
                                            <p:fltVal val="360"/>
                                          </p:val>
                                        </p:tav>
                                        <p:tav tm="100000">
                                          <p:val>
                                            <p:fltVal val="0"/>
                                          </p:val>
                                        </p:tav>
                                      </p:tavLst>
                                    </p:anim>
                                    <p:animEffect transition="in" filter="fade">
                                      <p:cBhvr>
                                        <p:cTn id="38" dur="500"/>
                                        <p:tgtEl>
                                          <p:spTgt spid="28"/>
                                        </p:tgtEl>
                                      </p:cBhvr>
                                    </p:animEffect>
                                  </p:childTnLst>
                                </p:cTn>
                              </p:par>
                            </p:childTnLst>
                          </p:cTn>
                        </p:par>
                        <p:par>
                          <p:cTn id="39" fill="hold">
                            <p:stCondLst>
                              <p:cond delay="2500"/>
                            </p:stCondLst>
                            <p:childTnLst>
                              <p:par>
                                <p:cTn id="40" presetID="18" presetClass="entr" presetSubtype="12" fill="hold" nodeType="after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strips(downLeft)">
                                      <p:cBhvr>
                                        <p:cTn id="42" dur="500"/>
                                        <p:tgtEl>
                                          <p:spTgt spid="62"/>
                                        </p:tgtEl>
                                      </p:cBhvr>
                                    </p:animEffect>
                                  </p:childTnLst>
                                </p:cTn>
                              </p:par>
                            </p:childTnLst>
                          </p:cTn>
                        </p:par>
                        <p:par>
                          <p:cTn id="43" fill="hold">
                            <p:stCondLst>
                              <p:cond delay="3000"/>
                            </p:stCondLst>
                            <p:childTnLst>
                              <p:par>
                                <p:cTn id="44" presetID="18" presetClass="entr" presetSubtype="6" fill="hold" nodeType="after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strips(downRight)">
                                      <p:cBhvr>
                                        <p:cTn id="46" dur="500"/>
                                        <p:tgtEl>
                                          <p:spTgt spid="64"/>
                                        </p:tgtEl>
                                      </p:cBhvr>
                                    </p:animEffect>
                                  </p:childTnLst>
                                </p:cTn>
                              </p:par>
                            </p:childTnLst>
                          </p:cTn>
                        </p:par>
                        <p:par>
                          <p:cTn id="47" fill="hold">
                            <p:stCondLst>
                              <p:cond delay="3500"/>
                            </p:stCondLst>
                            <p:childTnLst>
                              <p:par>
                                <p:cTn id="48" presetID="18" presetClass="entr" presetSubtype="3" fill="hold" nodeType="after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strips(upRight)">
                                      <p:cBhvr>
                                        <p:cTn id="50" dur="500"/>
                                        <p:tgtEl>
                                          <p:spTgt spid="65"/>
                                        </p:tgtEl>
                                      </p:cBhvr>
                                    </p:animEffect>
                                  </p:childTnLst>
                                </p:cTn>
                              </p:par>
                            </p:childTnLst>
                          </p:cTn>
                        </p:par>
                        <p:par>
                          <p:cTn id="51" fill="hold">
                            <p:stCondLst>
                              <p:cond delay="4000"/>
                            </p:stCondLst>
                            <p:childTnLst>
                              <p:par>
                                <p:cTn id="52" presetID="18" presetClass="entr" presetSubtype="9"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strips(upLeft)">
                                      <p:cBhvr>
                                        <p:cTn id="54" dur="500"/>
                                        <p:tgtEl>
                                          <p:spTgt spid="66"/>
                                        </p:tgtEl>
                                      </p:cBhvr>
                                    </p:animEffect>
                                  </p:childTnLst>
                                </p:cTn>
                              </p:par>
                            </p:childTnLst>
                          </p:cTn>
                        </p:par>
                        <p:par>
                          <p:cTn id="55" fill="hold">
                            <p:stCondLst>
                              <p:cond delay="4500"/>
                            </p:stCondLst>
                            <p:childTnLst>
                              <p:par>
                                <p:cTn id="56" presetID="12" presetClass="entr" presetSubtype="8" fill="hold"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slide(fromLeft)">
                                      <p:cBhvr>
                                        <p:cTn id="58" dur="500"/>
                                        <p:tgtEl>
                                          <p:spTgt spid="5"/>
                                        </p:tgtEl>
                                      </p:cBhvr>
                                    </p:animEffect>
                                  </p:childTnLst>
                                </p:cTn>
                              </p:par>
                            </p:childTnLst>
                          </p:cTn>
                        </p:par>
                        <p:par>
                          <p:cTn id="59" fill="hold">
                            <p:stCondLst>
                              <p:cond delay="5000"/>
                            </p:stCondLst>
                            <p:childTnLst>
                              <p:par>
                                <p:cTn id="60" presetID="12" presetClass="entr" presetSubtype="8" fill="hold"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slide(fromLeft)">
                                      <p:cBhvr>
                                        <p:cTn id="62" dur="500"/>
                                        <p:tgtEl>
                                          <p:spTgt spid="6"/>
                                        </p:tgtEl>
                                      </p:cBhvr>
                                    </p:animEffect>
                                  </p:childTnLst>
                                </p:cTn>
                              </p:par>
                            </p:childTnLst>
                          </p:cTn>
                        </p:par>
                        <p:par>
                          <p:cTn id="63" fill="hold">
                            <p:stCondLst>
                              <p:cond delay="5500"/>
                            </p:stCondLst>
                            <p:childTnLst>
                              <p:par>
                                <p:cTn id="64" presetID="12" presetClass="entr" presetSubtype="2" fill="hold"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slide(fromRight)">
                                      <p:cBhvr>
                                        <p:cTn id="66" dur="500"/>
                                        <p:tgtEl>
                                          <p:spTgt spid="7"/>
                                        </p:tgtEl>
                                      </p:cBhvr>
                                    </p:animEffect>
                                  </p:childTnLst>
                                </p:cTn>
                              </p:par>
                            </p:childTnLst>
                          </p:cTn>
                        </p:par>
                        <p:par>
                          <p:cTn id="67" fill="hold">
                            <p:stCondLst>
                              <p:cond delay="6000"/>
                            </p:stCondLst>
                            <p:childTnLst>
                              <p:par>
                                <p:cTn id="68" presetID="12" presetClass="entr" presetSubtype="2" fill="hold" nodeType="after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slide(fromRight)">
                                      <p:cBhvr>
                                        <p:cTn id="7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梯形 2"/>
          <p:cNvSpPr/>
          <p:nvPr/>
        </p:nvSpPr>
        <p:spPr>
          <a:xfrm rot="16665913">
            <a:off x="4511633" y="1905150"/>
            <a:ext cx="3022405" cy="3774294"/>
          </a:xfrm>
          <a:custGeom>
            <a:avLst/>
            <a:gdLst/>
            <a:ahLst/>
            <a:cxnLst/>
            <a:rect l="l" t="t" r="r" b="b"/>
            <a:pathLst>
              <a:path w="2266804" h="2831089">
                <a:moveTo>
                  <a:pt x="2214736" y="678506"/>
                </a:moveTo>
                <a:cubicBezTo>
                  <a:pt x="2159560" y="703310"/>
                  <a:pt x="2104564" y="754779"/>
                  <a:pt x="2064377" y="824239"/>
                </a:cubicBezTo>
                <a:cubicBezTo>
                  <a:pt x="2038478" y="869003"/>
                  <a:pt x="2022122" y="915374"/>
                  <a:pt x="2018373" y="959259"/>
                </a:cubicBezTo>
                <a:cubicBezTo>
                  <a:pt x="2121520" y="1162519"/>
                  <a:pt x="2156501" y="1401738"/>
                  <a:pt x="2101274" y="1641208"/>
                </a:cubicBezTo>
                <a:cubicBezTo>
                  <a:pt x="2088853" y="1695064"/>
                  <a:pt x="2072337" y="1746911"/>
                  <a:pt x="2050645" y="1795886"/>
                </a:cubicBezTo>
                <a:cubicBezTo>
                  <a:pt x="2059685" y="1833457"/>
                  <a:pt x="2078347" y="1871262"/>
                  <a:pt x="2103815" y="1907272"/>
                </a:cubicBezTo>
                <a:cubicBezTo>
                  <a:pt x="2150153" y="1972789"/>
                  <a:pt x="2209601" y="2019044"/>
                  <a:pt x="2266804" y="2038727"/>
                </a:cubicBezTo>
                <a:lnTo>
                  <a:pt x="2055536" y="2318680"/>
                </a:lnTo>
                <a:cubicBezTo>
                  <a:pt x="2024329" y="2271712"/>
                  <a:pt x="1972628" y="2227751"/>
                  <a:pt x="1907430" y="2196911"/>
                </a:cubicBezTo>
                <a:cubicBezTo>
                  <a:pt x="1868738" y="2178608"/>
                  <a:pt x="1829489" y="2166912"/>
                  <a:pt x="1791954" y="2163674"/>
                </a:cubicBezTo>
                <a:cubicBezTo>
                  <a:pt x="1713227" y="2235662"/>
                  <a:pt x="1622846" y="2293785"/>
                  <a:pt x="1525178" y="2336570"/>
                </a:cubicBezTo>
                <a:cubicBezTo>
                  <a:pt x="1490133" y="2384998"/>
                  <a:pt x="1463067" y="2446766"/>
                  <a:pt x="1447724" y="2516136"/>
                </a:cubicBezTo>
                <a:cubicBezTo>
                  <a:pt x="1425069" y="2618565"/>
                  <a:pt x="1432577" y="2716745"/>
                  <a:pt x="1463819" y="2789393"/>
                </a:cubicBezTo>
                <a:lnTo>
                  <a:pt x="1007233" y="2831089"/>
                </a:lnTo>
                <a:cubicBezTo>
                  <a:pt x="1025242" y="2759606"/>
                  <a:pt x="1022326" y="2670938"/>
                  <a:pt x="994850" y="2580746"/>
                </a:cubicBezTo>
                <a:cubicBezTo>
                  <a:pt x="972802" y="2508368"/>
                  <a:pt x="938171" y="2445622"/>
                  <a:pt x="896396" y="2398736"/>
                </a:cubicBezTo>
                <a:cubicBezTo>
                  <a:pt x="894596" y="2398595"/>
                  <a:pt x="892854" y="2398198"/>
                  <a:pt x="891111" y="2397795"/>
                </a:cubicBezTo>
                <a:cubicBezTo>
                  <a:pt x="796746" y="2376033"/>
                  <a:pt x="708550" y="2341694"/>
                  <a:pt x="628300" y="2296214"/>
                </a:cubicBezTo>
                <a:cubicBezTo>
                  <a:pt x="603733" y="2306065"/>
                  <a:pt x="579407" y="2320582"/>
                  <a:pt x="556261" y="2338796"/>
                </a:cubicBezTo>
                <a:cubicBezTo>
                  <a:pt x="505250" y="2378936"/>
                  <a:pt x="470343" y="2428871"/>
                  <a:pt x="456808" y="2475893"/>
                </a:cubicBezTo>
                <a:lnTo>
                  <a:pt x="221926" y="2316802"/>
                </a:lnTo>
                <a:cubicBezTo>
                  <a:pt x="258577" y="2289651"/>
                  <a:pt x="291952" y="2246069"/>
                  <a:pt x="314170" y="2192128"/>
                </a:cubicBezTo>
                <a:cubicBezTo>
                  <a:pt x="334323" y="2143199"/>
                  <a:pt x="341957" y="2093855"/>
                  <a:pt x="336511" y="2051601"/>
                </a:cubicBezTo>
                <a:cubicBezTo>
                  <a:pt x="145776" y="1818927"/>
                  <a:pt x="61677" y="1503499"/>
                  <a:pt x="134523" y="1187632"/>
                </a:cubicBezTo>
                <a:cubicBezTo>
                  <a:pt x="147148" y="1132887"/>
                  <a:pt x="164006" y="1080219"/>
                  <a:pt x="186188" y="1030516"/>
                </a:cubicBezTo>
                <a:cubicBezTo>
                  <a:pt x="175697" y="997815"/>
                  <a:pt x="155581" y="965548"/>
                  <a:pt x="128833" y="935904"/>
                </a:cubicBezTo>
                <a:cubicBezTo>
                  <a:pt x="89752" y="892591"/>
                  <a:pt x="43652" y="862789"/>
                  <a:pt x="0" y="849562"/>
                </a:cubicBezTo>
                <a:lnTo>
                  <a:pt x="167610" y="620682"/>
                </a:lnTo>
                <a:cubicBezTo>
                  <a:pt x="196186" y="660403"/>
                  <a:pt x="245867" y="695671"/>
                  <a:pt x="307413" y="716295"/>
                </a:cubicBezTo>
                <a:lnTo>
                  <a:pt x="376688" y="731076"/>
                </a:lnTo>
                <a:cubicBezTo>
                  <a:pt x="479803" y="617750"/>
                  <a:pt x="608190" y="530347"/>
                  <a:pt x="750375" y="474734"/>
                </a:cubicBezTo>
                <a:lnTo>
                  <a:pt x="742524" y="474734"/>
                </a:lnTo>
                <a:cubicBezTo>
                  <a:pt x="792169" y="420755"/>
                  <a:pt x="831690" y="342054"/>
                  <a:pt x="850705" y="250432"/>
                </a:cubicBezTo>
                <a:cubicBezTo>
                  <a:pt x="869864" y="158116"/>
                  <a:pt x="864705" y="69549"/>
                  <a:pt x="840269" y="0"/>
                </a:cubicBezTo>
                <a:lnTo>
                  <a:pt x="1298755" y="0"/>
                </a:lnTo>
                <a:cubicBezTo>
                  <a:pt x="1274249" y="75189"/>
                  <a:pt x="1275701" y="173645"/>
                  <a:pt x="1307577" y="273589"/>
                </a:cubicBezTo>
                <a:cubicBezTo>
                  <a:pt x="1329543" y="342457"/>
                  <a:pt x="1362877" y="402385"/>
                  <a:pt x="1403142" y="447672"/>
                </a:cubicBezTo>
                <a:cubicBezTo>
                  <a:pt x="1517829" y="480074"/>
                  <a:pt x="1622124" y="532526"/>
                  <a:pt x="1713604" y="599779"/>
                </a:cubicBezTo>
                <a:cubicBezTo>
                  <a:pt x="1755834" y="595157"/>
                  <a:pt x="1799920" y="578756"/>
                  <a:pt x="1842466" y="553661"/>
                </a:cubicBezTo>
                <a:cubicBezTo>
                  <a:pt x="1904588" y="517019"/>
                  <a:pt x="1952078" y="468538"/>
                  <a:pt x="1978885" y="418927"/>
                </a:cubicBezTo>
                <a:close/>
              </a:path>
            </a:pathLst>
          </a:custGeom>
          <a:solidFill>
            <a:schemeClr val="bg1"/>
          </a:solidFill>
          <a:ln w="25400" cap="flat" cmpd="sng" algn="ctr">
            <a:noFill/>
            <a:prstDash val="solid"/>
          </a:ln>
          <a:effectLst>
            <a:innerShdw blurRad="114300">
              <a:prstClr val="black"/>
            </a:innerShdw>
          </a:effectLst>
        </p:spPr>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en-US" kern="0">
              <a:solidFill>
                <a:schemeClr val="accent1">
                  <a:lumMod val="25000"/>
                </a:schemeClr>
              </a:solidFill>
              <a:latin typeface="Calibri" panose="020F0502020204030204"/>
            </a:endParaRPr>
          </a:p>
        </p:txBody>
      </p:sp>
      <p:grpSp>
        <p:nvGrpSpPr>
          <p:cNvPr id="69" name="组合 68"/>
          <p:cNvGrpSpPr/>
          <p:nvPr/>
        </p:nvGrpSpPr>
        <p:grpSpPr>
          <a:xfrm>
            <a:off x="6946762" y="1648083"/>
            <a:ext cx="1209842" cy="1210001"/>
            <a:chOff x="5210154" y="1238819"/>
            <a:chExt cx="907500" cy="907501"/>
          </a:xfrm>
        </p:grpSpPr>
        <p:sp>
          <p:nvSpPr>
            <p:cNvPr id="70" name="椭圆 69"/>
            <p:cNvSpPr/>
            <p:nvPr/>
          </p:nvSpPr>
          <p:spPr>
            <a:xfrm rot="1245109">
              <a:off x="5210154" y="1238819"/>
              <a:ext cx="907500" cy="907501"/>
            </a:xfrm>
            <a:prstGeom prst="ellipse">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algn="ctr" defTabSz="1218565">
                <a:defRPr/>
              </a:pPr>
              <a:endParaRPr lang="en-US" sz="2400" kern="0">
                <a:solidFill>
                  <a:schemeClr val="bg1"/>
                </a:solidFill>
                <a:latin typeface="Calibri" panose="020F0502020204030204"/>
              </a:endParaRPr>
            </a:p>
          </p:txBody>
        </p:sp>
        <p:sp>
          <p:nvSpPr>
            <p:cNvPr id="71" name="椭圆 70"/>
            <p:cNvSpPr/>
            <p:nvPr/>
          </p:nvSpPr>
          <p:spPr>
            <a:xfrm>
              <a:off x="5281960" y="1311540"/>
              <a:ext cx="763652" cy="763652"/>
            </a:xfrm>
            <a:prstGeom prst="ellipse">
              <a:avLst/>
            </a:prstGeom>
            <a:solidFill>
              <a:schemeClr val="accent1"/>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1218565">
                <a:defRPr/>
              </a:pPr>
              <a:endParaRPr lang="en-US" sz="2400" kern="0">
                <a:solidFill>
                  <a:schemeClr val="bg1"/>
                </a:solidFill>
                <a:latin typeface="Calibri" panose="020F0502020204030204"/>
              </a:endParaRPr>
            </a:p>
          </p:txBody>
        </p:sp>
        <p:sp>
          <p:nvSpPr>
            <p:cNvPr id="72" name="TextBox 71"/>
            <p:cNvSpPr txBox="1"/>
            <p:nvPr/>
          </p:nvSpPr>
          <p:spPr>
            <a:xfrm flipH="1">
              <a:off x="5369147" y="1462533"/>
              <a:ext cx="631932" cy="438581"/>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defTabSz="1218565">
                <a:lnSpc>
                  <a:spcPct val="100000"/>
                </a:lnSpc>
                <a:defRPr/>
              </a:pPr>
              <a:r>
                <a:rPr lang="zh-CN" altLang="en-US" sz="1600" b="1" dirty="0">
                  <a:ln>
                    <a:noFill/>
                  </a:ln>
                  <a:effectLst/>
                </a:rPr>
                <a:t>Add to</a:t>
              </a:r>
              <a:endParaRPr lang="en-US" altLang="zh-CN" sz="1600" b="1" dirty="0">
                <a:ln>
                  <a:noFill/>
                </a:ln>
                <a:effectLst/>
              </a:endParaRPr>
            </a:p>
            <a:p>
              <a:pPr defTabSz="1218565">
                <a:lnSpc>
                  <a:spcPct val="100000"/>
                </a:lnSpc>
                <a:defRPr/>
              </a:pPr>
              <a:r>
                <a:rPr lang="zh-CN" altLang="en-US" sz="1600" b="1" dirty="0">
                  <a:ln>
                    <a:noFill/>
                  </a:ln>
                  <a:effectLst/>
                </a:rPr>
                <a:t>Text</a:t>
              </a:r>
            </a:p>
          </p:txBody>
        </p:sp>
      </p:grpSp>
      <p:grpSp>
        <p:nvGrpSpPr>
          <p:cNvPr id="73" name="组合 72"/>
          <p:cNvGrpSpPr/>
          <p:nvPr/>
        </p:nvGrpSpPr>
        <p:grpSpPr>
          <a:xfrm>
            <a:off x="7679972" y="3028585"/>
            <a:ext cx="1712870" cy="1713093"/>
            <a:chOff x="5760133" y="2274196"/>
            <a:chExt cx="1284820" cy="1284820"/>
          </a:xfrm>
        </p:grpSpPr>
        <p:sp>
          <p:nvSpPr>
            <p:cNvPr id="74" name="椭圆 73"/>
            <p:cNvSpPr/>
            <p:nvPr/>
          </p:nvSpPr>
          <p:spPr>
            <a:xfrm rot="1245109">
              <a:off x="5760133" y="2274196"/>
              <a:ext cx="1284820" cy="1284820"/>
            </a:xfrm>
            <a:prstGeom prst="ellipse">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algn="ctr" defTabSz="1218565">
                <a:defRPr/>
              </a:pPr>
              <a:endParaRPr lang="en-US" sz="2400" kern="0">
                <a:solidFill>
                  <a:schemeClr val="bg1"/>
                </a:solidFill>
                <a:latin typeface="Calibri" panose="020F0502020204030204"/>
              </a:endParaRPr>
            </a:p>
          </p:txBody>
        </p:sp>
        <p:sp>
          <p:nvSpPr>
            <p:cNvPr id="75" name="椭圆 74"/>
            <p:cNvSpPr/>
            <p:nvPr/>
          </p:nvSpPr>
          <p:spPr>
            <a:xfrm>
              <a:off x="5839094" y="2359019"/>
              <a:ext cx="1117070" cy="1117070"/>
            </a:xfrm>
            <a:prstGeom prst="ellipse">
              <a:avLst/>
            </a:prstGeom>
            <a:solidFill>
              <a:schemeClr val="accent3"/>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1218565">
                <a:defRPr/>
              </a:pPr>
              <a:endParaRPr lang="en-US" sz="2400" kern="0">
                <a:solidFill>
                  <a:schemeClr val="bg1"/>
                </a:solidFill>
                <a:latin typeface="Calibri" panose="020F0502020204030204"/>
              </a:endParaRPr>
            </a:p>
          </p:txBody>
        </p:sp>
        <p:sp>
          <p:nvSpPr>
            <p:cNvPr id="76" name="TextBox 75"/>
            <p:cNvSpPr txBox="1"/>
            <p:nvPr/>
          </p:nvSpPr>
          <p:spPr>
            <a:xfrm flipH="1">
              <a:off x="6101415" y="2634973"/>
              <a:ext cx="631932" cy="553998"/>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defTabSz="1218565">
                <a:lnSpc>
                  <a:spcPct val="100000"/>
                </a:lnSpc>
                <a:defRPr/>
              </a:pPr>
              <a:r>
                <a:rPr lang="zh-CN" altLang="en-US" sz="2100" b="1" dirty="0">
                  <a:ln>
                    <a:noFill/>
                  </a:ln>
                  <a:effectLst/>
                </a:rPr>
                <a:t>Add to</a:t>
              </a:r>
              <a:endParaRPr lang="en-US" altLang="zh-CN" sz="2100" b="1" dirty="0">
                <a:ln>
                  <a:noFill/>
                </a:ln>
                <a:effectLst/>
              </a:endParaRPr>
            </a:p>
            <a:p>
              <a:pPr defTabSz="1218565">
                <a:lnSpc>
                  <a:spcPct val="100000"/>
                </a:lnSpc>
                <a:defRPr/>
              </a:pPr>
              <a:r>
                <a:rPr lang="zh-CN" altLang="en-US" sz="2100" b="1" dirty="0">
                  <a:ln>
                    <a:noFill/>
                  </a:ln>
                  <a:effectLst/>
                </a:rPr>
                <a:t>Text</a:t>
              </a:r>
            </a:p>
          </p:txBody>
        </p:sp>
      </p:grpSp>
      <p:grpSp>
        <p:nvGrpSpPr>
          <p:cNvPr id="77" name="组合 76"/>
          <p:cNvGrpSpPr/>
          <p:nvPr/>
        </p:nvGrpSpPr>
        <p:grpSpPr>
          <a:xfrm>
            <a:off x="7023129" y="4814717"/>
            <a:ext cx="956473" cy="956597"/>
            <a:chOff x="5267436" y="3613795"/>
            <a:chExt cx="717448" cy="717448"/>
          </a:xfrm>
        </p:grpSpPr>
        <p:sp>
          <p:nvSpPr>
            <p:cNvPr id="78" name="椭圆 77"/>
            <p:cNvSpPr/>
            <p:nvPr/>
          </p:nvSpPr>
          <p:spPr>
            <a:xfrm rot="1245109">
              <a:off x="5267436" y="3613795"/>
              <a:ext cx="717448" cy="717448"/>
            </a:xfrm>
            <a:prstGeom prst="ellipse">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algn="ctr" defTabSz="1218565">
                <a:defRPr/>
              </a:pPr>
              <a:endParaRPr lang="en-US" sz="2400" kern="0">
                <a:solidFill>
                  <a:schemeClr val="bg1"/>
                </a:solidFill>
                <a:latin typeface="Calibri" panose="020F0502020204030204"/>
              </a:endParaRPr>
            </a:p>
          </p:txBody>
        </p:sp>
        <p:sp>
          <p:nvSpPr>
            <p:cNvPr id="79" name="椭圆 78"/>
            <p:cNvSpPr/>
            <p:nvPr/>
          </p:nvSpPr>
          <p:spPr>
            <a:xfrm>
              <a:off x="5327373" y="3676062"/>
              <a:ext cx="596451" cy="596451"/>
            </a:xfrm>
            <a:prstGeom prst="ellipse">
              <a:avLst/>
            </a:prstGeom>
            <a:solidFill>
              <a:schemeClr val="accent5"/>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1218565">
                <a:defRPr/>
              </a:pPr>
              <a:endParaRPr lang="en-US" sz="2400" kern="0">
                <a:solidFill>
                  <a:schemeClr val="bg1"/>
                </a:solidFill>
                <a:latin typeface="Calibri" panose="020F0502020204030204"/>
              </a:endParaRPr>
            </a:p>
          </p:txBody>
        </p:sp>
        <p:sp>
          <p:nvSpPr>
            <p:cNvPr id="80" name="TextBox 79"/>
            <p:cNvSpPr txBox="1"/>
            <p:nvPr/>
          </p:nvSpPr>
          <p:spPr>
            <a:xfrm flipH="1">
              <a:off x="5327373" y="3762553"/>
              <a:ext cx="631932" cy="438581"/>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defTabSz="1218565">
                <a:lnSpc>
                  <a:spcPct val="100000"/>
                </a:lnSpc>
                <a:defRPr/>
              </a:pPr>
              <a:r>
                <a:rPr lang="zh-CN" altLang="en-US" sz="1600" b="1" dirty="0">
                  <a:ln>
                    <a:noFill/>
                  </a:ln>
                  <a:effectLst/>
                </a:rPr>
                <a:t>Add to</a:t>
              </a:r>
              <a:endParaRPr lang="en-US" altLang="zh-CN" sz="1600" b="1" dirty="0">
                <a:ln>
                  <a:noFill/>
                </a:ln>
                <a:effectLst/>
              </a:endParaRPr>
            </a:p>
            <a:p>
              <a:pPr defTabSz="1218565">
                <a:lnSpc>
                  <a:spcPct val="100000"/>
                </a:lnSpc>
                <a:defRPr/>
              </a:pPr>
              <a:r>
                <a:rPr lang="zh-CN" altLang="en-US" sz="1600" b="1" dirty="0">
                  <a:ln>
                    <a:noFill/>
                  </a:ln>
                  <a:effectLst/>
                </a:rPr>
                <a:t>Text</a:t>
              </a:r>
            </a:p>
          </p:txBody>
        </p:sp>
      </p:grpSp>
      <p:grpSp>
        <p:nvGrpSpPr>
          <p:cNvPr id="81" name="组合 80"/>
          <p:cNvGrpSpPr/>
          <p:nvPr/>
        </p:nvGrpSpPr>
        <p:grpSpPr>
          <a:xfrm>
            <a:off x="4168451" y="4840184"/>
            <a:ext cx="956473" cy="956597"/>
            <a:chOff x="3126149" y="3632895"/>
            <a:chExt cx="717448" cy="717448"/>
          </a:xfrm>
        </p:grpSpPr>
        <p:sp>
          <p:nvSpPr>
            <p:cNvPr id="82" name="椭圆 81"/>
            <p:cNvSpPr/>
            <p:nvPr/>
          </p:nvSpPr>
          <p:spPr>
            <a:xfrm rot="1245109">
              <a:off x="3126149" y="3632895"/>
              <a:ext cx="717448" cy="717448"/>
            </a:xfrm>
            <a:prstGeom prst="ellipse">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algn="ctr" defTabSz="1218565">
                <a:defRPr/>
              </a:pPr>
              <a:endParaRPr lang="en-US" sz="2400" kern="0">
                <a:solidFill>
                  <a:schemeClr val="bg1"/>
                </a:solidFill>
                <a:latin typeface="Calibri" panose="020F0502020204030204"/>
              </a:endParaRPr>
            </a:p>
          </p:txBody>
        </p:sp>
        <p:sp>
          <p:nvSpPr>
            <p:cNvPr id="83" name="椭圆 82"/>
            <p:cNvSpPr/>
            <p:nvPr/>
          </p:nvSpPr>
          <p:spPr>
            <a:xfrm rot="183324">
              <a:off x="3186086" y="3695161"/>
              <a:ext cx="596451" cy="596451"/>
            </a:xfrm>
            <a:prstGeom prst="ellipse">
              <a:avLst/>
            </a:prstGeom>
            <a:solidFill>
              <a:srgbClr val="E95332"/>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1218565">
                <a:defRPr/>
              </a:pPr>
              <a:endParaRPr lang="en-US" sz="2400" kern="0">
                <a:solidFill>
                  <a:schemeClr val="bg1"/>
                </a:solidFill>
                <a:latin typeface="Calibri" panose="020F0502020204030204"/>
              </a:endParaRPr>
            </a:p>
          </p:txBody>
        </p:sp>
        <p:sp>
          <p:nvSpPr>
            <p:cNvPr id="84" name="TextBox 83"/>
            <p:cNvSpPr txBox="1"/>
            <p:nvPr/>
          </p:nvSpPr>
          <p:spPr>
            <a:xfrm flipH="1">
              <a:off x="3168345" y="3762553"/>
              <a:ext cx="631932" cy="438581"/>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defTabSz="1218565">
                <a:lnSpc>
                  <a:spcPct val="100000"/>
                </a:lnSpc>
                <a:defRPr/>
              </a:pPr>
              <a:r>
                <a:rPr lang="zh-CN" altLang="en-US" sz="1600" b="1" dirty="0">
                  <a:ln>
                    <a:noFill/>
                  </a:ln>
                  <a:effectLst/>
                </a:rPr>
                <a:t>Add to</a:t>
              </a:r>
              <a:endParaRPr lang="en-US" altLang="zh-CN" sz="1600" b="1" dirty="0">
                <a:ln>
                  <a:noFill/>
                </a:ln>
                <a:effectLst/>
              </a:endParaRPr>
            </a:p>
            <a:p>
              <a:pPr defTabSz="1218565">
                <a:lnSpc>
                  <a:spcPct val="100000"/>
                </a:lnSpc>
                <a:defRPr/>
              </a:pPr>
              <a:r>
                <a:rPr lang="zh-CN" altLang="en-US" sz="1600" b="1" dirty="0">
                  <a:ln>
                    <a:noFill/>
                  </a:ln>
                  <a:effectLst/>
                </a:rPr>
                <a:t>Text</a:t>
              </a:r>
            </a:p>
          </p:txBody>
        </p:sp>
      </p:grpSp>
      <p:grpSp>
        <p:nvGrpSpPr>
          <p:cNvPr id="85" name="组合 84"/>
          <p:cNvGrpSpPr/>
          <p:nvPr/>
        </p:nvGrpSpPr>
        <p:grpSpPr>
          <a:xfrm>
            <a:off x="2648299" y="2612948"/>
            <a:ext cx="1712870" cy="1713093"/>
            <a:chOff x="1985887" y="1962468"/>
            <a:chExt cx="1284820" cy="1284820"/>
          </a:xfrm>
        </p:grpSpPr>
        <p:sp>
          <p:nvSpPr>
            <p:cNvPr id="86" name="椭圆 85"/>
            <p:cNvSpPr/>
            <p:nvPr/>
          </p:nvSpPr>
          <p:spPr>
            <a:xfrm rot="1245109">
              <a:off x="1985887" y="1962468"/>
              <a:ext cx="1284820" cy="1284820"/>
            </a:xfrm>
            <a:prstGeom prst="ellipse">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algn="ctr" defTabSz="1218565">
                <a:defRPr/>
              </a:pPr>
              <a:endParaRPr lang="en-US" sz="2400" kern="0">
                <a:solidFill>
                  <a:schemeClr val="bg1"/>
                </a:solidFill>
                <a:latin typeface="Calibri" panose="020F0502020204030204"/>
              </a:endParaRPr>
            </a:p>
          </p:txBody>
        </p:sp>
        <p:sp>
          <p:nvSpPr>
            <p:cNvPr id="87" name="椭圆 86"/>
            <p:cNvSpPr/>
            <p:nvPr/>
          </p:nvSpPr>
          <p:spPr>
            <a:xfrm>
              <a:off x="2064848" y="2047290"/>
              <a:ext cx="1117070" cy="1117070"/>
            </a:xfrm>
            <a:prstGeom prst="ellipse">
              <a:avLst/>
            </a:prstGeom>
            <a:solidFill>
              <a:schemeClr val="accent4"/>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1218565">
                <a:defRPr/>
              </a:pPr>
              <a:endParaRPr lang="en-US" sz="2400" kern="0">
                <a:solidFill>
                  <a:schemeClr val="bg1"/>
                </a:solidFill>
                <a:latin typeface="Calibri" panose="020F0502020204030204"/>
              </a:endParaRPr>
            </a:p>
          </p:txBody>
        </p:sp>
        <p:sp>
          <p:nvSpPr>
            <p:cNvPr id="88" name="TextBox 87"/>
            <p:cNvSpPr txBox="1"/>
            <p:nvPr/>
          </p:nvSpPr>
          <p:spPr>
            <a:xfrm flipH="1">
              <a:off x="2316293" y="2302827"/>
              <a:ext cx="631932" cy="553998"/>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defTabSz="1218565">
                <a:lnSpc>
                  <a:spcPct val="100000"/>
                </a:lnSpc>
                <a:defRPr/>
              </a:pPr>
              <a:r>
                <a:rPr lang="zh-CN" altLang="en-US" sz="2100" b="1" dirty="0">
                  <a:ln>
                    <a:noFill/>
                  </a:ln>
                  <a:effectLst/>
                </a:rPr>
                <a:t>Add to</a:t>
              </a:r>
              <a:endParaRPr lang="en-US" altLang="zh-CN" sz="2100" b="1" dirty="0">
                <a:ln>
                  <a:noFill/>
                </a:ln>
                <a:effectLst/>
              </a:endParaRPr>
            </a:p>
            <a:p>
              <a:pPr defTabSz="1218565">
                <a:lnSpc>
                  <a:spcPct val="100000"/>
                </a:lnSpc>
                <a:defRPr/>
              </a:pPr>
              <a:r>
                <a:rPr lang="zh-CN" altLang="en-US" sz="2100" b="1" dirty="0">
                  <a:ln>
                    <a:noFill/>
                  </a:ln>
                  <a:effectLst/>
                </a:rPr>
                <a:t>Text</a:t>
              </a:r>
            </a:p>
          </p:txBody>
        </p:sp>
      </p:grpSp>
      <p:grpSp>
        <p:nvGrpSpPr>
          <p:cNvPr id="89" name="组合 88"/>
          <p:cNvGrpSpPr/>
          <p:nvPr/>
        </p:nvGrpSpPr>
        <p:grpSpPr>
          <a:xfrm>
            <a:off x="4193035" y="1275918"/>
            <a:ext cx="1209842" cy="1210001"/>
            <a:chOff x="3144590" y="959695"/>
            <a:chExt cx="907500" cy="907501"/>
          </a:xfrm>
        </p:grpSpPr>
        <p:sp>
          <p:nvSpPr>
            <p:cNvPr id="90" name="椭圆 89"/>
            <p:cNvSpPr/>
            <p:nvPr/>
          </p:nvSpPr>
          <p:spPr>
            <a:xfrm rot="1245109">
              <a:off x="3144590" y="959695"/>
              <a:ext cx="907500" cy="907501"/>
            </a:xfrm>
            <a:prstGeom prst="ellipse">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algn="ctr" defTabSz="1218565">
                <a:defRPr/>
              </a:pPr>
              <a:endParaRPr lang="en-US" sz="2400" kern="0">
                <a:solidFill>
                  <a:schemeClr val="bg1"/>
                </a:solidFill>
                <a:latin typeface="Calibri" panose="020F0502020204030204"/>
              </a:endParaRPr>
            </a:p>
          </p:txBody>
        </p:sp>
        <p:sp>
          <p:nvSpPr>
            <p:cNvPr id="91" name="椭圆 90"/>
            <p:cNvSpPr/>
            <p:nvPr/>
          </p:nvSpPr>
          <p:spPr>
            <a:xfrm rot="212293">
              <a:off x="3216396" y="1032416"/>
              <a:ext cx="763652" cy="763652"/>
            </a:xfrm>
            <a:prstGeom prst="ellipse">
              <a:avLst/>
            </a:prstGeom>
            <a:solidFill>
              <a:schemeClr val="accent6"/>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1218565">
                <a:defRPr/>
              </a:pPr>
              <a:endParaRPr lang="en-US" sz="2400" kern="0">
                <a:solidFill>
                  <a:schemeClr val="bg1"/>
                </a:solidFill>
                <a:latin typeface="Calibri" panose="020F0502020204030204"/>
              </a:endParaRPr>
            </a:p>
          </p:txBody>
        </p:sp>
        <p:sp>
          <p:nvSpPr>
            <p:cNvPr id="92" name="TextBox 91"/>
            <p:cNvSpPr txBox="1"/>
            <p:nvPr/>
          </p:nvSpPr>
          <p:spPr>
            <a:xfrm flipH="1">
              <a:off x="3282374" y="1182612"/>
              <a:ext cx="631932" cy="438581"/>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defTabSz="1218565">
                <a:lnSpc>
                  <a:spcPct val="100000"/>
                </a:lnSpc>
                <a:defRPr/>
              </a:pPr>
              <a:r>
                <a:rPr lang="zh-CN" altLang="en-US" sz="1600" b="1" dirty="0">
                  <a:ln>
                    <a:noFill/>
                  </a:ln>
                  <a:effectLst/>
                </a:rPr>
                <a:t>Add to</a:t>
              </a:r>
              <a:endParaRPr lang="en-US" altLang="zh-CN" sz="1600" b="1" dirty="0">
                <a:ln>
                  <a:noFill/>
                </a:ln>
                <a:effectLst/>
              </a:endParaRPr>
            </a:p>
            <a:p>
              <a:pPr defTabSz="1218565">
                <a:lnSpc>
                  <a:spcPct val="100000"/>
                </a:lnSpc>
                <a:defRPr/>
              </a:pPr>
              <a:r>
                <a:rPr lang="zh-CN" altLang="en-US" sz="1600" b="1" dirty="0">
                  <a:ln>
                    <a:noFill/>
                  </a:ln>
                  <a:effectLst/>
                </a:rPr>
                <a:t>Text</a:t>
              </a:r>
            </a:p>
          </p:txBody>
        </p:sp>
      </p:grpSp>
      <p:sp>
        <p:nvSpPr>
          <p:cNvPr id="93" name="TextBox 40"/>
          <p:cNvSpPr txBox="1"/>
          <p:nvPr/>
        </p:nvSpPr>
        <p:spPr>
          <a:xfrm>
            <a:off x="240112" y="3139614"/>
            <a:ext cx="2263788" cy="861775"/>
          </a:xfrm>
          <a:prstGeom prst="rect">
            <a:avLst/>
          </a:prstGeom>
          <a:noFill/>
        </p:spPr>
        <p:txBody>
          <a:bodyPr wrap="square" lIns="121908" tIns="60954" rIns="121908" bIns="60954" rtlCol="0">
            <a:spAutoFit/>
          </a:bodyPr>
          <a:lstStyle/>
          <a:p>
            <a:pPr algn="r"/>
            <a:r>
              <a:rPr lang="zh-CN" altLang="en-US" sz="1600" dirty="0">
                <a:solidFill>
                  <a:schemeClr val="tx1">
                    <a:lumMod val="75000"/>
                    <a:lumOff val="25000"/>
                  </a:schemeClr>
                </a:solidFill>
              </a:rPr>
              <a:t>Click here to add text</a:t>
            </a:r>
            <a:endParaRPr lang="en-US" altLang="zh-CN" sz="1600" dirty="0">
              <a:solidFill>
                <a:schemeClr val="tx1">
                  <a:lumMod val="75000"/>
                  <a:lumOff val="25000"/>
                </a:schemeClr>
              </a:solidFill>
            </a:endParaRPr>
          </a:p>
          <a:p>
            <a:pPr algn="r"/>
            <a:r>
              <a:rPr lang="zh-CN" altLang="en-US" sz="1600" dirty="0">
                <a:solidFill>
                  <a:schemeClr val="tx1">
                    <a:lumMod val="75000"/>
                    <a:lumOff val="25000"/>
                  </a:schemeClr>
                </a:solidFill>
              </a:rPr>
              <a:t>Click here to add text</a:t>
            </a:r>
            <a:endParaRPr lang="en-US" altLang="zh-CN" sz="1600" dirty="0">
              <a:solidFill>
                <a:schemeClr val="tx1">
                  <a:lumMod val="75000"/>
                  <a:lumOff val="25000"/>
                </a:schemeClr>
              </a:solidFill>
            </a:endParaRPr>
          </a:p>
          <a:p>
            <a:pPr algn="r"/>
            <a:r>
              <a:rPr lang="zh-CN" altLang="en-US" sz="1600" dirty="0">
                <a:solidFill>
                  <a:schemeClr val="tx1">
                    <a:lumMod val="75000"/>
                    <a:lumOff val="25000"/>
                  </a:schemeClr>
                </a:solidFill>
              </a:rPr>
              <a:t>Click here to add text</a:t>
            </a:r>
            <a:endParaRPr lang="en-US" altLang="zh-CN" sz="1600" dirty="0">
              <a:solidFill>
                <a:schemeClr val="tx1">
                  <a:lumMod val="75000"/>
                  <a:lumOff val="25000"/>
                </a:schemeClr>
              </a:solidFill>
            </a:endParaRPr>
          </a:p>
        </p:txBody>
      </p:sp>
      <p:sp>
        <p:nvSpPr>
          <p:cNvPr id="94" name="TextBox 40"/>
          <p:cNvSpPr txBox="1"/>
          <p:nvPr/>
        </p:nvSpPr>
        <p:spPr>
          <a:xfrm>
            <a:off x="1776083" y="1315411"/>
            <a:ext cx="2263788" cy="861775"/>
          </a:xfrm>
          <a:prstGeom prst="rect">
            <a:avLst/>
          </a:prstGeom>
          <a:noFill/>
        </p:spPr>
        <p:txBody>
          <a:bodyPr wrap="square" lIns="121908" tIns="60954" rIns="121908" bIns="60954" rtlCol="0">
            <a:spAutoFit/>
          </a:bodyPr>
          <a:lstStyle/>
          <a:p>
            <a:pPr algn="r"/>
            <a:r>
              <a:rPr lang="zh-CN" altLang="en-US" sz="1600" dirty="0">
                <a:solidFill>
                  <a:schemeClr val="tx1">
                    <a:lumMod val="75000"/>
                    <a:lumOff val="25000"/>
                  </a:schemeClr>
                </a:solidFill>
              </a:rPr>
              <a:t>Click here to add text</a:t>
            </a:r>
            <a:endParaRPr lang="en-US" altLang="zh-CN" sz="1600" dirty="0">
              <a:solidFill>
                <a:schemeClr val="tx1">
                  <a:lumMod val="75000"/>
                  <a:lumOff val="25000"/>
                </a:schemeClr>
              </a:solidFill>
            </a:endParaRPr>
          </a:p>
          <a:p>
            <a:pPr algn="r"/>
            <a:r>
              <a:rPr lang="zh-CN" altLang="en-US" sz="1600" dirty="0">
                <a:solidFill>
                  <a:schemeClr val="tx1">
                    <a:lumMod val="75000"/>
                    <a:lumOff val="25000"/>
                  </a:schemeClr>
                </a:solidFill>
              </a:rPr>
              <a:t>Click here to add text</a:t>
            </a:r>
            <a:endParaRPr lang="en-US" altLang="zh-CN" sz="1600" dirty="0">
              <a:solidFill>
                <a:schemeClr val="tx1">
                  <a:lumMod val="75000"/>
                  <a:lumOff val="25000"/>
                </a:schemeClr>
              </a:solidFill>
            </a:endParaRPr>
          </a:p>
          <a:p>
            <a:pPr algn="r"/>
            <a:r>
              <a:rPr lang="zh-CN" altLang="en-US" sz="1600" dirty="0">
                <a:solidFill>
                  <a:schemeClr val="tx1">
                    <a:lumMod val="75000"/>
                    <a:lumOff val="25000"/>
                  </a:schemeClr>
                </a:solidFill>
              </a:rPr>
              <a:t>Click here to add text</a:t>
            </a:r>
            <a:endParaRPr lang="en-US" altLang="zh-CN" sz="1600" dirty="0">
              <a:solidFill>
                <a:schemeClr val="tx1">
                  <a:lumMod val="75000"/>
                  <a:lumOff val="25000"/>
                </a:schemeClr>
              </a:solidFill>
            </a:endParaRPr>
          </a:p>
        </p:txBody>
      </p:sp>
      <p:sp>
        <p:nvSpPr>
          <p:cNvPr id="95" name="TextBox 40"/>
          <p:cNvSpPr txBox="1"/>
          <p:nvPr/>
        </p:nvSpPr>
        <p:spPr>
          <a:xfrm>
            <a:off x="1680085" y="4963816"/>
            <a:ext cx="2263788" cy="861775"/>
          </a:xfrm>
          <a:prstGeom prst="rect">
            <a:avLst/>
          </a:prstGeom>
          <a:noFill/>
        </p:spPr>
        <p:txBody>
          <a:bodyPr wrap="square" lIns="121908" tIns="60954" rIns="121908" bIns="60954" rtlCol="0">
            <a:spAutoFit/>
          </a:bodyPr>
          <a:lstStyle/>
          <a:p>
            <a:pPr algn="r"/>
            <a:r>
              <a:rPr lang="zh-CN" altLang="en-US" sz="1600" dirty="0">
                <a:solidFill>
                  <a:schemeClr val="tx1">
                    <a:lumMod val="75000"/>
                    <a:lumOff val="25000"/>
                  </a:schemeClr>
                </a:solidFill>
              </a:rPr>
              <a:t>Click here to add text</a:t>
            </a:r>
            <a:endParaRPr lang="en-US" altLang="zh-CN" sz="1600" dirty="0">
              <a:solidFill>
                <a:schemeClr val="tx1">
                  <a:lumMod val="75000"/>
                  <a:lumOff val="25000"/>
                </a:schemeClr>
              </a:solidFill>
            </a:endParaRPr>
          </a:p>
          <a:p>
            <a:pPr algn="r"/>
            <a:r>
              <a:rPr lang="zh-CN" altLang="en-US" sz="1600" dirty="0">
                <a:solidFill>
                  <a:schemeClr val="tx1">
                    <a:lumMod val="75000"/>
                    <a:lumOff val="25000"/>
                  </a:schemeClr>
                </a:solidFill>
              </a:rPr>
              <a:t>Click here to add text</a:t>
            </a:r>
            <a:endParaRPr lang="en-US" altLang="zh-CN" sz="1600" dirty="0">
              <a:solidFill>
                <a:schemeClr val="tx1">
                  <a:lumMod val="75000"/>
                  <a:lumOff val="25000"/>
                </a:schemeClr>
              </a:solidFill>
            </a:endParaRPr>
          </a:p>
          <a:p>
            <a:pPr algn="r"/>
            <a:r>
              <a:rPr lang="zh-CN" altLang="en-US" sz="1600" dirty="0">
                <a:solidFill>
                  <a:schemeClr val="tx1">
                    <a:lumMod val="75000"/>
                    <a:lumOff val="25000"/>
                  </a:schemeClr>
                </a:solidFill>
              </a:rPr>
              <a:t>Click here to add text</a:t>
            </a:r>
            <a:endParaRPr lang="en-US" altLang="zh-CN" sz="1600" dirty="0">
              <a:solidFill>
                <a:schemeClr val="tx1">
                  <a:lumMod val="75000"/>
                  <a:lumOff val="25000"/>
                </a:schemeClr>
              </a:solidFill>
            </a:endParaRPr>
          </a:p>
        </p:txBody>
      </p:sp>
      <p:sp>
        <p:nvSpPr>
          <p:cNvPr id="96" name="TextBox 41"/>
          <p:cNvSpPr txBox="1"/>
          <p:nvPr/>
        </p:nvSpPr>
        <p:spPr>
          <a:xfrm>
            <a:off x="9551935" y="3523656"/>
            <a:ext cx="2263788" cy="861775"/>
          </a:xfrm>
          <a:prstGeom prst="rect">
            <a:avLst/>
          </a:prstGeom>
          <a:noFill/>
        </p:spPr>
        <p:txBody>
          <a:bodyPr wrap="square" lIns="121908" tIns="60954" rIns="121908" bIns="60954" rtlCol="0">
            <a:spAutoFit/>
          </a:bodyPr>
          <a:lstStyle/>
          <a:p>
            <a:r>
              <a:rPr lang="zh-CN" altLang="en-US" sz="1600" dirty="0">
                <a:solidFill>
                  <a:schemeClr val="tx1">
                    <a:lumMod val="75000"/>
                    <a:lumOff val="25000"/>
                  </a:schemeClr>
                </a:solidFill>
              </a:rPr>
              <a:t>Click here to add text</a:t>
            </a:r>
            <a:endParaRPr lang="en-US" altLang="zh-CN" sz="1600" dirty="0">
              <a:solidFill>
                <a:schemeClr val="tx1">
                  <a:lumMod val="75000"/>
                  <a:lumOff val="25000"/>
                </a:schemeClr>
              </a:solidFill>
            </a:endParaRPr>
          </a:p>
          <a:p>
            <a:r>
              <a:rPr lang="zh-CN" altLang="en-US" sz="1600" dirty="0">
                <a:solidFill>
                  <a:schemeClr val="tx1">
                    <a:lumMod val="75000"/>
                    <a:lumOff val="25000"/>
                  </a:schemeClr>
                </a:solidFill>
              </a:rPr>
              <a:t>Click here to add text</a:t>
            </a:r>
            <a:endParaRPr lang="en-US" altLang="zh-CN" sz="1600" dirty="0">
              <a:solidFill>
                <a:schemeClr val="tx1">
                  <a:lumMod val="75000"/>
                  <a:lumOff val="25000"/>
                </a:schemeClr>
              </a:solidFill>
            </a:endParaRPr>
          </a:p>
          <a:p>
            <a:r>
              <a:rPr lang="zh-CN" altLang="en-US" sz="1600" dirty="0">
                <a:solidFill>
                  <a:schemeClr val="tx1">
                    <a:lumMod val="75000"/>
                    <a:lumOff val="25000"/>
                  </a:schemeClr>
                </a:solidFill>
              </a:rPr>
              <a:t>Click here to add text</a:t>
            </a:r>
            <a:endParaRPr lang="en-US" altLang="zh-CN" sz="1600" dirty="0">
              <a:solidFill>
                <a:schemeClr val="tx1">
                  <a:lumMod val="75000"/>
                  <a:lumOff val="25000"/>
                </a:schemeClr>
              </a:solidFill>
            </a:endParaRPr>
          </a:p>
        </p:txBody>
      </p:sp>
      <p:sp>
        <p:nvSpPr>
          <p:cNvPr id="97" name="TextBox 42"/>
          <p:cNvSpPr txBox="1"/>
          <p:nvPr/>
        </p:nvSpPr>
        <p:spPr>
          <a:xfrm>
            <a:off x="8335730" y="1603443"/>
            <a:ext cx="2263788" cy="861775"/>
          </a:xfrm>
          <a:prstGeom prst="rect">
            <a:avLst/>
          </a:prstGeom>
          <a:noFill/>
        </p:spPr>
        <p:txBody>
          <a:bodyPr wrap="square" lIns="121908" tIns="60954" rIns="121908" bIns="60954" rtlCol="0">
            <a:spAutoFit/>
          </a:bodyPr>
          <a:lstStyle/>
          <a:p>
            <a:r>
              <a:rPr lang="zh-CN" altLang="en-US" sz="1600" dirty="0">
                <a:solidFill>
                  <a:schemeClr val="tx1">
                    <a:lumMod val="75000"/>
                    <a:lumOff val="25000"/>
                  </a:schemeClr>
                </a:solidFill>
              </a:rPr>
              <a:t>Click here to add text</a:t>
            </a:r>
            <a:endParaRPr lang="en-US" altLang="zh-CN" sz="1600" dirty="0">
              <a:solidFill>
                <a:schemeClr val="tx1">
                  <a:lumMod val="75000"/>
                  <a:lumOff val="25000"/>
                </a:schemeClr>
              </a:solidFill>
            </a:endParaRPr>
          </a:p>
          <a:p>
            <a:r>
              <a:rPr lang="zh-CN" altLang="en-US" sz="1600" dirty="0">
                <a:solidFill>
                  <a:schemeClr val="tx1">
                    <a:lumMod val="75000"/>
                    <a:lumOff val="25000"/>
                  </a:schemeClr>
                </a:solidFill>
              </a:rPr>
              <a:t>Click here to add text</a:t>
            </a:r>
            <a:endParaRPr lang="en-US" altLang="zh-CN" sz="1600" dirty="0">
              <a:solidFill>
                <a:schemeClr val="tx1">
                  <a:lumMod val="75000"/>
                  <a:lumOff val="25000"/>
                </a:schemeClr>
              </a:solidFill>
            </a:endParaRPr>
          </a:p>
          <a:p>
            <a:r>
              <a:rPr lang="zh-CN" altLang="en-US" sz="1600" dirty="0">
                <a:solidFill>
                  <a:schemeClr val="tx1">
                    <a:lumMod val="75000"/>
                    <a:lumOff val="25000"/>
                  </a:schemeClr>
                </a:solidFill>
              </a:rPr>
              <a:t>Click here to add text</a:t>
            </a:r>
            <a:endParaRPr lang="en-US" altLang="zh-CN" sz="1600" dirty="0">
              <a:solidFill>
                <a:schemeClr val="tx1">
                  <a:lumMod val="75000"/>
                  <a:lumOff val="25000"/>
                </a:schemeClr>
              </a:solidFill>
            </a:endParaRPr>
          </a:p>
        </p:txBody>
      </p:sp>
      <p:sp>
        <p:nvSpPr>
          <p:cNvPr id="98" name="TextBox 41"/>
          <p:cNvSpPr txBox="1"/>
          <p:nvPr/>
        </p:nvSpPr>
        <p:spPr>
          <a:xfrm>
            <a:off x="8142578" y="5005627"/>
            <a:ext cx="2263788" cy="861775"/>
          </a:xfrm>
          <a:prstGeom prst="rect">
            <a:avLst/>
          </a:prstGeom>
          <a:noFill/>
        </p:spPr>
        <p:txBody>
          <a:bodyPr wrap="square" lIns="121908" tIns="60954" rIns="121908" bIns="60954" rtlCol="0">
            <a:spAutoFit/>
          </a:bodyPr>
          <a:lstStyle/>
          <a:p>
            <a:r>
              <a:rPr lang="zh-CN" altLang="en-US" sz="1600" dirty="0">
                <a:solidFill>
                  <a:schemeClr val="tx1">
                    <a:lumMod val="75000"/>
                    <a:lumOff val="25000"/>
                  </a:schemeClr>
                </a:solidFill>
              </a:rPr>
              <a:t>Click here to add text</a:t>
            </a:r>
            <a:endParaRPr lang="en-US" altLang="zh-CN" sz="1600" dirty="0">
              <a:solidFill>
                <a:schemeClr val="tx1">
                  <a:lumMod val="75000"/>
                  <a:lumOff val="25000"/>
                </a:schemeClr>
              </a:solidFill>
            </a:endParaRPr>
          </a:p>
          <a:p>
            <a:r>
              <a:rPr lang="zh-CN" altLang="en-US" sz="1600" dirty="0">
                <a:solidFill>
                  <a:schemeClr val="tx1">
                    <a:lumMod val="75000"/>
                    <a:lumOff val="25000"/>
                  </a:schemeClr>
                </a:solidFill>
              </a:rPr>
              <a:t>Click here to add text</a:t>
            </a:r>
            <a:endParaRPr lang="en-US" altLang="zh-CN" sz="1600" dirty="0">
              <a:solidFill>
                <a:schemeClr val="tx1">
                  <a:lumMod val="75000"/>
                  <a:lumOff val="25000"/>
                </a:schemeClr>
              </a:solidFill>
            </a:endParaRPr>
          </a:p>
          <a:p>
            <a:r>
              <a:rPr lang="zh-CN" altLang="en-US" sz="1600" dirty="0">
                <a:solidFill>
                  <a:schemeClr val="tx1">
                    <a:lumMod val="75000"/>
                    <a:lumOff val="25000"/>
                  </a:schemeClr>
                </a:solidFill>
              </a:rPr>
              <a:t>Click here to add text</a:t>
            </a:r>
            <a:endParaRPr lang="en-US" altLang="zh-CN" sz="1600" dirty="0">
              <a:solidFill>
                <a:schemeClr val="tx1">
                  <a:lumMod val="75000"/>
                  <a:lumOff val="25000"/>
                </a:schemeClr>
              </a:solidFill>
            </a:endParaRPr>
          </a:p>
        </p:txBody>
      </p:sp>
      <p:grpSp>
        <p:nvGrpSpPr>
          <p:cNvPr id="99" name="组合 98"/>
          <p:cNvGrpSpPr/>
          <p:nvPr/>
        </p:nvGrpSpPr>
        <p:grpSpPr>
          <a:xfrm>
            <a:off x="4827980" y="2627907"/>
            <a:ext cx="2372776" cy="2373085"/>
            <a:chOff x="3620861" y="1973687"/>
            <a:chExt cx="1779814" cy="1779814"/>
          </a:xfrm>
        </p:grpSpPr>
        <p:sp>
          <p:nvSpPr>
            <p:cNvPr id="100" name="TextBox 99"/>
            <p:cNvSpPr txBox="1"/>
            <p:nvPr/>
          </p:nvSpPr>
          <p:spPr>
            <a:xfrm flipH="1">
              <a:off x="4026467" y="2533659"/>
              <a:ext cx="981302" cy="707886"/>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defTabSz="1218565">
                <a:lnSpc>
                  <a:spcPct val="100000"/>
                </a:lnSpc>
                <a:defRPr/>
              </a:pPr>
              <a:r>
                <a:rPr lang="zh-CN" altLang="en-US" sz="2700" b="1" dirty="0">
                  <a:ln>
                    <a:noFill/>
                  </a:ln>
                  <a:solidFill>
                    <a:schemeClr val="tx1">
                      <a:lumMod val="65000"/>
                      <a:lumOff val="35000"/>
                    </a:schemeClr>
                  </a:solidFill>
                  <a:effectLst>
                    <a:innerShdw blurRad="63500" dist="50800" dir="13500000">
                      <a:prstClr val="black">
                        <a:alpha val="50000"/>
                      </a:prstClr>
                    </a:innerShdw>
                  </a:effectLst>
                </a:rPr>
                <a:t>Add to</a:t>
              </a:r>
              <a:endParaRPr lang="en-US" altLang="zh-CN" sz="2700" b="1" dirty="0">
                <a:ln>
                  <a:noFill/>
                </a:ln>
                <a:solidFill>
                  <a:schemeClr val="tx1">
                    <a:lumMod val="65000"/>
                    <a:lumOff val="35000"/>
                  </a:schemeClr>
                </a:solidFill>
                <a:effectLst>
                  <a:innerShdw blurRad="63500" dist="50800" dir="13500000">
                    <a:prstClr val="black">
                      <a:alpha val="50000"/>
                    </a:prstClr>
                  </a:innerShdw>
                </a:effectLst>
              </a:endParaRPr>
            </a:p>
            <a:p>
              <a:pPr defTabSz="1218565">
                <a:lnSpc>
                  <a:spcPct val="100000"/>
                </a:lnSpc>
                <a:defRPr/>
              </a:pPr>
              <a:r>
                <a:rPr lang="zh-CN" altLang="en-US" sz="2700" b="1" dirty="0">
                  <a:ln>
                    <a:noFill/>
                  </a:ln>
                  <a:solidFill>
                    <a:schemeClr val="tx1">
                      <a:lumMod val="65000"/>
                      <a:lumOff val="35000"/>
                    </a:schemeClr>
                  </a:solidFill>
                  <a:effectLst>
                    <a:innerShdw blurRad="63500" dist="50800" dir="13500000">
                      <a:prstClr val="black">
                        <a:alpha val="50000"/>
                      </a:prstClr>
                    </a:innerShdw>
                  </a:effectLst>
                </a:rPr>
                <a:t>Text</a:t>
              </a:r>
            </a:p>
          </p:txBody>
        </p:sp>
        <p:grpSp>
          <p:nvGrpSpPr>
            <p:cNvPr id="101" name="组合 100"/>
            <p:cNvGrpSpPr/>
            <p:nvPr/>
          </p:nvGrpSpPr>
          <p:grpSpPr>
            <a:xfrm>
              <a:off x="3620861" y="1973687"/>
              <a:ext cx="1779814" cy="1779814"/>
              <a:chOff x="2555776" y="915566"/>
              <a:chExt cx="1944216" cy="1944216"/>
            </a:xfrm>
            <a:effectLst>
              <a:outerShdw blurRad="63500" sx="102000" sy="102000" algn="ctr" rotWithShape="0">
                <a:prstClr val="black">
                  <a:alpha val="40000"/>
                </a:prstClr>
              </a:outerShdw>
            </a:effectLst>
          </p:grpSpPr>
          <p:sp>
            <p:nvSpPr>
              <p:cNvPr id="102" name="同心圆 10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25000"/>
                    </a:schemeClr>
                  </a:solidFill>
                </a:endParaRPr>
              </a:p>
            </p:txBody>
          </p:sp>
          <p:sp>
            <p:nvSpPr>
              <p:cNvPr id="103" name="同心圆 10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25000"/>
                    </a:schemeClr>
                  </a:solidFill>
                </a:endParaRPr>
              </a:p>
            </p:txBody>
          </p:sp>
        </p:grpSp>
      </p:grpSp>
      <p:sp>
        <p:nvSpPr>
          <p:cNvPr id="2" name="标题 1"/>
          <p:cNvSpPr>
            <a:spLocks noGrp="1"/>
          </p:cNvSpPr>
          <p:nvPr>
            <p:ph type="title"/>
          </p:nvPr>
        </p:nvSpPr>
        <p:spPr/>
        <p:txBody>
          <a:bodyPr/>
          <a:lstStyle/>
          <a:p>
            <a:r>
              <a:rPr lang="zh-CN" altLang="en-US" dirty="0"/>
              <a:t>Title bar</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cTn>
                              </p:par>
                            </p:childTnLst>
                          </p:cTn>
                        </p:par>
                        <p:par>
                          <p:cTn id="10" fill="hold">
                            <p:stCondLst>
                              <p:cond delay="500"/>
                            </p:stCondLst>
                            <p:childTnLst>
                              <p:par>
                                <p:cTn id="11" presetID="2" presetClass="entr" presetSubtype="3"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cBhvr additive="base">
                                        <p:cTn id="13" dur="500" fill="hold"/>
                                        <p:tgtEl>
                                          <p:spTgt spid="69"/>
                                        </p:tgtEl>
                                        <p:attrNameLst>
                                          <p:attrName>ppt_x</p:attrName>
                                        </p:attrNameLst>
                                      </p:cBhvr>
                                      <p:tavLst>
                                        <p:tav tm="0">
                                          <p:val>
                                            <p:strVal val="1+#ppt_w/2"/>
                                          </p:val>
                                        </p:tav>
                                        <p:tav tm="100000">
                                          <p:val>
                                            <p:strVal val="#ppt_x"/>
                                          </p:val>
                                        </p:tav>
                                      </p:tavLst>
                                    </p:anim>
                                    <p:anim calcmode="lin" valueType="num">
                                      <p:cBhvr additive="base">
                                        <p:cTn id="14" dur="500" fill="hold"/>
                                        <p:tgtEl>
                                          <p:spTgt spid="69"/>
                                        </p:tgtEl>
                                        <p:attrNameLst>
                                          <p:attrName>ppt_y</p:attrName>
                                        </p:attrNameLst>
                                      </p:cBhvr>
                                      <p:tavLst>
                                        <p:tav tm="0">
                                          <p:val>
                                            <p:strVal val="0-#ppt_h/2"/>
                                          </p:val>
                                        </p:tav>
                                        <p:tav tm="100000">
                                          <p:val>
                                            <p:strVal val="#ppt_y"/>
                                          </p:val>
                                        </p:tav>
                                      </p:tavLst>
                                    </p:anim>
                                  </p:childTnLst>
                                </p:cTn>
                              </p:par>
                              <p:par>
                                <p:cTn id="15" presetID="2" presetClass="entr" presetSubtype="9"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 calcmode="lin" valueType="num">
                                      <p:cBhvr additive="base">
                                        <p:cTn id="17" dur="500" fill="hold"/>
                                        <p:tgtEl>
                                          <p:spTgt spid="89"/>
                                        </p:tgtEl>
                                        <p:attrNameLst>
                                          <p:attrName>ppt_x</p:attrName>
                                        </p:attrNameLst>
                                      </p:cBhvr>
                                      <p:tavLst>
                                        <p:tav tm="0">
                                          <p:val>
                                            <p:strVal val="0-#ppt_w/2"/>
                                          </p:val>
                                        </p:tav>
                                        <p:tav tm="100000">
                                          <p:val>
                                            <p:strVal val="#ppt_x"/>
                                          </p:val>
                                        </p:tav>
                                      </p:tavLst>
                                    </p:anim>
                                    <p:anim calcmode="lin" valueType="num">
                                      <p:cBhvr additive="base">
                                        <p:cTn id="18" dur="500" fill="hold"/>
                                        <p:tgtEl>
                                          <p:spTgt spid="89"/>
                                        </p:tgtEl>
                                        <p:attrNameLst>
                                          <p:attrName>ppt_y</p:attrName>
                                        </p:attrNameLst>
                                      </p:cBhvr>
                                      <p:tavLst>
                                        <p:tav tm="0">
                                          <p:val>
                                            <p:strVal val="0-#ppt_h/2"/>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500" fill="hold"/>
                                        <p:tgtEl>
                                          <p:spTgt spid="85"/>
                                        </p:tgtEl>
                                        <p:attrNameLst>
                                          <p:attrName>ppt_x</p:attrName>
                                        </p:attrNameLst>
                                      </p:cBhvr>
                                      <p:tavLst>
                                        <p:tav tm="0">
                                          <p:val>
                                            <p:strVal val="0-#ppt_w/2"/>
                                          </p:val>
                                        </p:tav>
                                        <p:tav tm="100000">
                                          <p:val>
                                            <p:strVal val="#ppt_x"/>
                                          </p:val>
                                        </p:tav>
                                      </p:tavLst>
                                    </p:anim>
                                    <p:anim calcmode="lin" valueType="num">
                                      <p:cBhvr additive="base">
                                        <p:cTn id="22" dur="500" fill="hold"/>
                                        <p:tgtEl>
                                          <p:spTgt spid="85"/>
                                        </p:tgtEl>
                                        <p:attrNameLst>
                                          <p:attrName>ppt_y</p:attrName>
                                        </p:attrNameLst>
                                      </p:cBhvr>
                                      <p:tavLst>
                                        <p:tav tm="0">
                                          <p:val>
                                            <p:strVal val="#ppt_y"/>
                                          </p:val>
                                        </p:tav>
                                        <p:tav tm="100000">
                                          <p:val>
                                            <p:strVal val="#ppt_y"/>
                                          </p:val>
                                        </p:tav>
                                      </p:tavLst>
                                    </p:anim>
                                  </p:childTnLst>
                                </p:cTn>
                              </p:par>
                              <p:par>
                                <p:cTn id="23" presetID="2" presetClass="entr" presetSubtype="12"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additive="base">
                                        <p:cTn id="25" dur="500" fill="hold"/>
                                        <p:tgtEl>
                                          <p:spTgt spid="81"/>
                                        </p:tgtEl>
                                        <p:attrNameLst>
                                          <p:attrName>ppt_x</p:attrName>
                                        </p:attrNameLst>
                                      </p:cBhvr>
                                      <p:tavLst>
                                        <p:tav tm="0">
                                          <p:val>
                                            <p:strVal val="0-#ppt_w/2"/>
                                          </p:val>
                                        </p:tav>
                                        <p:tav tm="100000">
                                          <p:val>
                                            <p:strVal val="#ppt_x"/>
                                          </p:val>
                                        </p:tav>
                                      </p:tavLst>
                                    </p:anim>
                                    <p:anim calcmode="lin" valueType="num">
                                      <p:cBhvr additive="base">
                                        <p:cTn id="26" dur="500" fill="hold"/>
                                        <p:tgtEl>
                                          <p:spTgt spid="81"/>
                                        </p:tgtEl>
                                        <p:attrNameLst>
                                          <p:attrName>ppt_y</p:attrName>
                                        </p:attrNameLst>
                                      </p:cBhvr>
                                      <p:tavLst>
                                        <p:tav tm="0">
                                          <p:val>
                                            <p:strVal val="1+#ppt_h/2"/>
                                          </p:val>
                                        </p:tav>
                                        <p:tav tm="100000">
                                          <p:val>
                                            <p:strVal val="#ppt_y"/>
                                          </p:val>
                                        </p:tav>
                                      </p:tavLst>
                                    </p:anim>
                                  </p:childTnLst>
                                </p:cTn>
                              </p:par>
                              <p:par>
                                <p:cTn id="27" presetID="2" presetClass="entr" presetSubtype="6" fill="hold" nodeType="withEffect">
                                  <p:stCondLst>
                                    <p:cond delay="0"/>
                                  </p:stCondLst>
                                  <p:childTnLst>
                                    <p:set>
                                      <p:cBhvr>
                                        <p:cTn id="28" dur="1" fill="hold">
                                          <p:stCondLst>
                                            <p:cond delay="0"/>
                                          </p:stCondLst>
                                        </p:cTn>
                                        <p:tgtEl>
                                          <p:spTgt spid="77"/>
                                        </p:tgtEl>
                                        <p:attrNameLst>
                                          <p:attrName>style.visibility</p:attrName>
                                        </p:attrNameLst>
                                      </p:cBhvr>
                                      <p:to>
                                        <p:strVal val="visible"/>
                                      </p:to>
                                    </p:set>
                                    <p:anim calcmode="lin" valueType="num">
                                      <p:cBhvr additive="base">
                                        <p:cTn id="29" dur="500" fill="hold"/>
                                        <p:tgtEl>
                                          <p:spTgt spid="77"/>
                                        </p:tgtEl>
                                        <p:attrNameLst>
                                          <p:attrName>ppt_x</p:attrName>
                                        </p:attrNameLst>
                                      </p:cBhvr>
                                      <p:tavLst>
                                        <p:tav tm="0">
                                          <p:val>
                                            <p:strVal val="1+#ppt_w/2"/>
                                          </p:val>
                                        </p:tav>
                                        <p:tav tm="100000">
                                          <p:val>
                                            <p:strVal val="#ppt_x"/>
                                          </p:val>
                                        </p:tav>
                                      </p:tavLst>
                                    </p:anim>
                                    <p:anim calcmode="lin" valueType="num">
                                      <p:cBhvr additive="base">
                                        <p:cTn id="30" dur="500" fill="hold"/>
                                        <p:tgtEl>
                                          <p:spTgt spid="77"/>
                                        </p:tgtEl>
                                        <p:attrNameLst>
                                          <p:attrName>ppt_y</p:attrName>
                                        </p:attrNameLst>
                                      </p:cBhvr>
                                      <p:tavLst>
                                        <p:tav tm="0">
                                          <p:val>
                                            <p:strVal val="1+#ppt_h/2"/>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additive="base">
                                        <p:cTn id="33" dur="500" fill="hold"/>
                                        <p:tgtEl>
                                          <p:spTgt spid="73"/>
                                        </p:tgtEl>
                                        <p:attrNameLst>
                                          <p:attrName>ppt_x</p:attrName>
                                        </p:attrNameLst>
                                      </p:cBhvr>
                                      <p:tavLst>
                                        <p:tav tm="0">
                                          <p:val>
                                            <p:strVal val="1+#ppt_w/2"/>
                                          </p:val>
                                        </p:tav>
                                        <p:tav tm="100000">
                                          <p:val>
                                            <p:strVal val="#ppt_x"/>
                                          </p:val>
                                        </p:tav>
                                      </p:tavLst>
                                    </p:anim>
                                    <p:anim calcmode="lin" valueType="num">
                                      <p:cBhvr additive="base">
                                        <p:cTn id="34" dur="500" fill="hold"/>
                                        <p:tgtEl>
                                          <p:spTgt spid="73"/>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fade">
                                      <p:cBhvr>
                                        <p:cTn id="38" dur="500"/>
                                        <p:tgtEl>
                                          <p:spTgt spid="68"/>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97"/>
                                        </p:tgtEl>
                                        <p:attrNameLst>
                                          <p:attrName>style.visibility</p:attrName>
                                        </p:attrNameLst>
                                      </p:cBhvr>
                                      <p:to>
                                        <p:strVal val="visible"/>
                                      </p:to>
                                    </p:set>
                                    <p:animEffect transition="in" filter="wipe(left)">
                                      <p:cBhvr>
                                        <p:cTn id="42" dur="500"/>
                                        <p:tgtEl>
                                          <p:spTgt spid="9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wipe(left)">
                                      <p:cBhvr>
                                        <p:cTn id="45" dur="500"/>
                                        <p:tgtEl>
                                          <p:spTgt spid="9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wipe(left)">
                                      <p:cBhvr>
                                        <p:cTn id="48" dur="500"/>
                                        <p:tgtEl>
                                          <p:spTgt spid="98"/>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95"/>
                                        </p:tgtEl>
                                        <p:attrNameLst>
                                          <p:attrName>style.visibility</p:attrName>
                                        </p:attrNameLst>
                                      </p:cBhvr>
                                      <p:to>
                                        <p:strVal val="visible"/>
                                      </p:to>
                                    </p:set>
                                    <p:animEffect transition="in" filter="wipe(right)">
                                      <p:cBhvr>
                                        <p:cTn id="51" dur="500"/>
                                        <p:tgtEl>
                                          <p:spTgt spid="95"/>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wipe(right)">
                                      <p:cBhvr>
                                        <p:cTn id="54" dur="500"/>
                                        <p:tgtEl>
                                          <p:spTgt spid="93"/>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94"/>
                                        </p:tgtEl>
                                        <p:attrNameLst>
                                          <p:attrName>style.visibility</p:attrName>
                                        </p:attrNameLst>
                                      </p:cBhvr>
                                      <p:to>
                                        <p:strVal val="visible"/>
                                      </p:to>
                                    </p:set>
                                    <p:animEffect transition="in" filter="wipe(right)">
                                      <p:cBhvr>
                                        <p:cTn id="5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93" grpId="0"/>
      <p:bldP spid="94" grpId="0"/>
      <p:bldP spid="95" grpId="0"/>
      <p:bldP spid="96" grpId="0"/>
      <p:bldP spid="97" grpId="0"/>
      <p:bldP spid="9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rot="21033189">
            <a:off x="2389691" y="1498597"/>
            <a:ext cx="4616123" cy="4528632"/>
          </a:xfrm>
          <a:prstGeom prst="ellipse">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12886" tIns="56444" rIns="112886" bIns="56444" rtlCol="0" anchor="ctr"/>
          <a:lstStyle/>
          <a:p>
            <a:pPr algn="ctr"/>
            <a:endParaRPr lang="zh-CN" altLang="en-US"/>
          </a:p>
        </p:txBody>
      </p:sp>
      <p:grpSp>
        <p:nvGrpSpPr>
          <p:cNvPr id="4" name="组合 3"/>
          <p:cNvGrpSpPr/>
          <p:nvPr/>
        </p:nvGrpSpPr>
        <p:grpSpPr>
          <a:xfrm>
            <a:off x="2049651" y="1735661"/>
            <a:ext cx="4071658" cy="4075040"/>
            <a:chOff x="1187624" y="1119987"/>
            <a:chExt cx="3298688" cy="3298688"/>
          </a:xfrm>
        </p:grpSpPr>
        <p:pic>
          <p:nvPicPr>
            <p:cNvPr id="5"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16368" r="16368"/>
            <a:stretch>
              <a:fillRect/>
            </a:stretch>
          </p:blipFill>
          <p:spPr bwMode="auto">
            <a:xfrm>
              <a:off x="1706294" y="1615056"/>
              <a:ext cx="2261348" cy="226134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组合 5"/>
            <p:cNvGrpSpPr/>
            <p:nvPr/>
          </p:nvGrpSpPr>
          <p:grpSpPr>
            <a:xfrm>
              <a:off x="1187624" y="1119987"/>
              <a:ext cx="3298688" cy="3298688"/>
              <a:chOff x="2555776" y="915566"/>
              <a:chExt cx="1944216" cy="1944216"/>
            </a:xfrm>
            <a:effectLst>
              <a:outerShdw blurRad="63500" dist="50800" dir="8100000" algn="tr" rotWithShape="0">
                <a:prstClr val="black">
                  <a:alpha val="35000"/>
                </a:prstClr>
              </a:outerShdw>
            </a:effectLst>
          </p:grpSpPr>
          <p:sp>
            <p:nvSpPr>
              <p:cNvPr id="7" name="同心圆 6"/>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同心圆 7"/>
              <p:cNvSpPr/>
              <p:nvPr/>
            </p:nvSpPr>
            <p:spPr>
              <a:xfrm>
                <a:off x="2733336" y="1093126"/>
                <a:ext cx="1589098" cy="1589098"/>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grpSp>
        <p:nvGrpSpPr>
          <p:cNvPr id="9" name="组合 8"/>
          <p:cNvGrpSpPr/>
          <p:nvPr/>
        </p:nvGrpSpPr>
        <p:grpSpPr>
          <a:xfrm>
            <a:off x="1742911" y="4223497"/>
            <a:ext cx="1585887" cy="1587204"/>
            <a:chOff x="5760133" y="2274196"/>
            <a:chExt cx="1284820" cy="1284820"/>
          </a:xfrm>
        </p:grpSpPr>
        <p:sp>
          <p:nvSpPr>
            <p:cNvPr id="10" name="椭圆 9"/>
            <p:cNvSpPr/>
            <p:nvPr/>
          </p:nvSpPr>
          <p:spPr>
            <a:xfrm rot="1245109">
              <a:off x="5760133" y="2274196"/>
              <a:ext cx="1284820" cy="1284820"/>
            </a:xfrm>
            <a:prstGeom prst="ellipse">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algn="ctr" defTabSz="1128395">
                <a:defRPr/>
              </a:pPr>
              <a:endParaRPr lang="en-US" sz="2300" kern="0">
                <a:solidFill>
                  <a:sysClr val="window" lastClr="FFFFFF"/>
                </a:solidFill>
                <a:latin typeface="Calibri" panose="020F0502020204030204"/>
              </a:endParaRPr>
            </a:p>
          </p:txBody>
        </p:sp>
        <p:sp>
          <p:nvSpPr>
            <p:cNvPr id="11" name="椭圆 10"/>
            <p:cNvSpPr/>
            <p:nvPr/>
          </p:nvSpPr>
          <p:spPr>
            <a:xfrm>
              <a:off x="5839094" y="2359019"/>
              <a:ext cx="1117070" cy="1117070"/>
            </a:xfrm>
            <a:prstGeom prst="ellipse">
              <a:avLst/>
            </a:prstGeom>
            <a:solidFill>
              <a:schemeClr val="accent4"/>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1128395">
                <a:defRPr/>
              </a:pPr>
              <a:endParaRPr lang="en-US" sz="2300" kern="0">
                <a:solidFill>
                  <a:sysClr val="window" lastClr="FFFFFF"/>
                </a:solidFill>
                <a:latin typeface="Calibri" panose="020F0502020204030204"/>
              </a:endParaRPr>
            </a:p>
          </p:txBody>
        </p:sp>
        <p:sp>
          <p:nvSpPr>
            <p:cNvPr id="12" name="TextBox 11"/>
            <p:cNvSpPr txBox="1"/>
            <p:nvPr/>
          </p:nvSpPr>
          <p:spPr>
            <a:xfrm flipH="1">
              <a:off x="6101415" y="2634973"/>
              <a:ext cx="631932" cy="573024"/>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defTabSz="1128395">
                <a:lnSpc>
                  <a:spcPct val="100000"/>
                </a:lnSpc>
                <a:defRPr/>
              </a:pPr>
              <a:r>
                <a:rPr lang="zh-CN" altLang="en-US" sz="2000" b="1" dirty="0">
                  <a:ln>
                    <a:noFill/>
                  </a:ln>
                  <a:effectLst/>
                </a:rPr>
                <a:t>Add to</a:t>
              </a:r>
              <a:endParaRPr lang="en-US" altLang="zh-CN" sz="2000" b="1" dirty="0">
                <a:ln>
                  <a:noFill/>
                </a:ln>
                <a:effectLst/>
              </a:endParaRPr>
            </a:p>
            <a:p>
              <a:pPr defTabSz="1128395">
                <a:lnSpc>
                  <a:spcPct val="100000"/>
                </a:lnSpc>
                <a:defRPr/>
              </a:pPr>
              <a:r>
                <a:rPr lang="zh-CN" altLang="en-US" sz="2000" b="1" dirty="0">
                  <a:ln>
                    <a:noFill/>
                  </a:ln>
                  <a:effectLst/>
                </a:rPr>
                <a:t>Text</a:t>
              </a:r>
            </a:p>
          </p:txBody>
        </p:sp>
      </p:grpSp>
      <p:grpSp>
        <p:nvGrpSpPr>
          <p:cNvPr id="13" name="组合 12"/>
          <p:cNvGrpSpPr/>
          <p:nvPr/>
        </p:nvGrpSpPr>
        <p:grpSpPr>
          <a:xfrm>
            <a:off x="5583378" y="1447682"/>
            <a:ext cx="611454" cy="611961"/>
            <a:chOff x="4050503" y="886871"/>
            <a:chExt cx="495374" cy="495374"/>
          </a:xfrm>
        </p:grpSpPr>
        <p:grpSp>
          <p:nvGrpSpPr>
            <p:cNvPr id="14" name="组合 13"/>
            <p:cNvGrpSpPr/>
            <p:nvPr/>
          </p:nvGrpSpPr>
          <p:grpSpPr>
            <a:xfrm>
              <a:off x="4050503" y="886871"/>
              <a:ext cx="495374" cy="495374"/>
              <a:chOff x="4131160" y="713581"/>
              <a:chExt cx="881684" cy="881684"/>
            </a:xfrm>
          </p:grpSpPr>
          <p:sp>
            <p:nvSpPr>
              <p:cNvPr id="16" name="椭圆 15"/>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tx1">
                      <a:lumMod val="65000"/>
                      <a:lumOff val="35000"/>
                    </a:schemeClr>
                  </a:solidFill>
                </a:endParaRPr>
              </a:p>
            </p:txBody>
          </p:sp>
          <p:sp>
            <p:nvSpPr>
              <p:cNvPr id="17" name="椭圆 16"/>
              <p:cNvSpPr/>
              <p:nvPr/>
            </p:nvSpPr>
            <p:spPr>
              <a:xfrm>
                <a:off x="4237176" y="819597"/>
                <a:ext cx="669652" cy="669652"/>
              </a:xfrm>
              <a:prstGeom prst="ellipse">
                <a:avLst/>
              </a:prstGeom>
              <a:solidFill>
                <a:schemeClr val="accent2"/>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tx1">
                      <a:lumMod val="65000"/>
                      <a:lumOff val="35000"/>
                    </a:schemeClr>
                  </a:solidFill>
                </a:endParaRPr>
              </a:p>
            </p:txBody>
          </p:sp>
        </p:grpSp>
        <p:sp>
          <p:nvSpPr>
            <p:cNvPr id="15" name="TextBox 14"/>
            <p:cNvSpPr txBox="1"/>
            <p:nvPr/>
          </p:nvSpPr>
          <p:spPr>
            <a:xfrm>
              <a:off x="4141736" y="957962"/>
              <a:ext cx="253503" cy="298969"/>
            </a:xfrm>
            <a:prstGeom prst="rect">
              <a:avLst/>
            </a:prstGeom>
            <a:noFill/>
          </p:spPr>
          <p:txBody>
            <a:bodyPr wrap="none" rtlCol="0">
              <a:spAutoFit/>
            </a:bodyPr>
            <a:lstStyle/>
            <a:p>
              <a:r>
                <a:rPr lang="en-US" altLang="zh-CN" dirty="0">
                  <a:solidFill>
                    <a:schemeClr val="bg1"/>
                  </a:solidFill>
                </a:rPr>
                <a:t>1</a:t>
              </a:r>
              <a:endParaRPr lang="zh-CN" altLang="en-US" dirty="0">
                <a:solidFill>
                  <a:schemeClr val="bg1"/>
                </a:solidFill>
              </a:endParaRPr>
            </a:p>
          </p:txBody>
        </p:sp>
      </p:grpSp>
      <p:grpSp>
        <p:nvGrpSpPr>
          <p:cNvPr id="18" name="组合 17"/>
          <p:cNvGrpSpPr/>
          <p:nvPr/>
        </p:nvGrpSpPr>
        <p:grpSpPr>
          <a:xfrm>
            <a:off x="6315957" y="2269394"/>
            <a:ext cx="611454" cy="611961"/>
            <a:chOff x="4644008" y="1491630"/>
            <a:chExt cx="495374" cy="495374"/>
          </a:xfrm>
        </p:grpSpPr>
        <p:grpSp>
          <p:nvGrpSpPr>
            <p:cNvPr id="19" name="组合 18"/>
            <p:cNvGrpSpPr/>
            <p:nvPr/>
          </p:nvGrpSpPr>
          <p:grpSpPr>
            <a:xfrm>
              <a:off x="4644008" y="1491630"/>
              <a:ext cx="495374" cy="495374"/>
              <a:chOff x="4131160" y="713581"/>
              <a:chExt cx="881684" cy="881684"/>
            </a:xfrm>
          </p:grpSpPr>
          <p:sp>
            <p:nvSpPr>
              <p:cNvPr id="21" name="椭圆 20"/>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tx1">
                      <a:lumMod val="65000"/>
                      <a:lumOff val="35000"/>
                    </a:schemeClr>
                  </a:solidFill>
                </a:endParaRPr>
              </a:p>
            </p:txBody>
          </p:sp>
          <p:sp>
            <p:nvSpPr>
              <p:cNvPr id="22" name="椭圆 21"/>
              <p:cNvSpPr/>
              <p:nvPr/>
            </p:nvSpPr>
            <p:spPr>
              <a:xfrm>
                <a:off x="4237176" y="819597"/>
                <a:ext cx="669652" cy="669652"/>
              </a:xfrm>
              <a:prstGeom prst="ellipse">
                <a:avLst/>
              </a:prstGeom>
              <a:solidFill>
                <a:schemeClr val="accent3"/>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tx1">
                      <a:lumMod val="65000"/>
                      <a:lumOff val="35000"/>
                    </a:schemeClr>
                  </a:solidFill>
                </a:endParaRPr>
              </a:p>
            </p:txBody>
          </p:sp>
        </p:grpSp>
        <p:sp>
          <p:nvSpPr>
            <p:cNvPr id="20" name="TextBox 19"/>
            <p:cNvSpPr txBox="1"/>
            <p:nvPr/>
          </p:nvSpPr>
          <p:spPr>
            <a:xfrm>
              <a:off x="4735241" y="1554651"/>
              <a:ext cx="253503" cy="298969"/>
            </a:xfrm>
            <a:prstGeom prst="rect">
              <a:avLst/>
            </a:prstGeom>
            <a:noFill/>
          </p:spPr>
          <p:txBody>
            <a:bodyPr wrap="none" rtlCol="0">
              <a:spAutoFit/>
            </a:bodyPr>
            <a:lstStyle/>
            <a:p>
              <a:r>
                <a:rPr lang="en-US" altLang="zh-CN" dirty="0">
                  <a:solidFill>
                    <a:schemeClr val="bg1"/>
                  </a:solidFill>
                </a:rPr>
                <a:t>2</a:t>
              </a:r>
              <a:endParaRPr lang="zh-CN" altLang="en-US" dirty="0">
                <a:solidFill>
                  <a:schemeClr val="bg1"/>
                </a:solidFill>
              </a:endParaRPr>
            </a:p>
          </p:txBody>
        </p:sp>
      </p:grpSp>
      <p:grpSp>
        <p:nvGrpSpPr>
          <p:cNvPr id="23" name="组合 22"/>
          <p:cNvGrpSpPr/>
          <p:nvPr/>
        </p:nvGrpSpPr>
        <p:grpSpPr>
          <a:xfrm>
            <a:off x="6682199" y="3336857"/>
            <a:ext cx="611454" cy="611961"/>
            <a:chOff x="4891695" y="2364408"/>
            <a:chExt cx="495374" cy="495374"/>
          </a:xfrm>
        </p:grpSpPr>
        <p:grpSp>
          <p:nvGrpSpPr>
            <p:cNvPr id="24" name="组合 23"/>
            <p:cNvGrpSpPr/>
            <p:nvPr/>
          </p:nvGrpSpPr>
          <p:grpSpPr>
            <a:xfrm>
              <a:off x="4891695" y="2364408"/>
              <a:ext cx="495374" cy="495374"/>
              <a:chOff x="4131160" y="713581"/>
              <a:chExt cx="881684" cy="881684"/>
            </a:xfrm>
          </p:grpSpPr>
          <p:sp>
            <p:nvSpPr>
              <p:cNvPr id="26" name="椭圆 25"/>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tx1">
                      <a:lumMod val="65000"/>
                      <a:lumOff val="35000"/>
                    </a:schemeClr>
                  </a:solidFill>
                </a:endParaRPr>
              </a:p>
            </p:txBody>
          </p:sp>
          <p:sp>
            <p:nvSpPr>
              <p:cNvPr id="27" name="椭圆 26"/>
              <p:cNvSpPr/>
              <p:nvPr/>
            </p:nvSpPr>
            <p:spPr>
              <a:xfrm>
                <a:off x="4237176" y="819597"/>
                <a:ext cx="669652" cy="669652"/>
              </a:xfrm>
              <a:prstGeom prst="ellipse">
                <a:avLst/>
              </a:prstGeom>
              <a:solidFill>
                <a:schemeClr val="accent5"/>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tx1">
                      <a:lumMod val="65000"/>
                      <a:lumOff val="35000"/>
                    </a:schemeClr>
                  </a:solidFill>
                </a:endParaRPr>
              </a:p>
            </p:txBody>
          </p:sp>
        </p:grpSp>
        <p:sp>
          <p:nvSpPr>
            <p:cNvPr id="25" name="TextBox 24"/>
            <p:cNvSpPr txBox="1"/>
            <p:nvPr/>
          </p:nvSpPr>
          <p:spPr>
            <a:xfrm>
              <a:off x="4982928" y="2433065"/>
              <a:ext cx="253503" cy="298969"/>
            </a:xfrm>
            <a:prstGeom prst="rect">
              <a:avLst/>
            </a:prstGeom>
            <a:noFill/>
          </p:spPr>
          <p:txBody>
            <a:bodyPr wrap="none" rtlCol="0">
              <a:spAutoFit/>
            </a:bodyPr>
            <a:lstStyle/>
            <a:p>
              <a:r>
                <a:rPr lang="en-US" altLang="zh-CN" dirty="0">
                  <a:solidFill>
                    <a:schemeClr val="bg1"/>
                  </a:solidFill>
                </a:rPr>
                <a:t>3</a:t>
              </a:r>
              <a:endParaRPr lang="zh-CN" altLang="en-US" dirty="0">
                <a:solidFill>
                  <a:schemeClr val="bg1"/>
                </a:solidFill>
              </a:endParaRPr>
            </a:p>
          </p:txBody>
        </p:sp>
      </p:grpSp>
      <p:grpSp>
        <p:nvGrpSpPr>
          <p:cNvPr id="28" name="组合 27"/>
          <p:cNvGrpSpPr/>
          <p:nvPr/>
        </p:nvGrpSpPr>
        <p:grpSpPr>
          <a:xfrm>
            <a:off x="6493719" y="4503999"/>
            <a:ext cx="611454" cy="611961"/>
            <a:chOff x="4832130" y="3158273"/>
            <a:chExt cx="495374" cy="495374"/>
          </a:xfrm>
        </p:grpSpPr>
        <p:grpSp>
          <p:nvGrpSpPr>
            <p:cNvPr id="29" name="组合 28"/>
            <p:cNvGrpSpPr/>
            <p:nvPr/>
          </p:nvGrpSpPr>
          <p:grpSpPr>
            <a:xfrm>
              <a:off x="4832130" y="3158273"/>
              <a:ext cx="495374" cy="495374"/>
              <a:chOff x="4131160" y="713581"/>
              <a:chExt cx="881684" cy="881684"/>
            </a:xfrm>
          </p:grpSpPr>
          <p:sp>
            <p:nvSpPr>
              <p:cNvPr id="31" name="椭圆 30"/>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tx1">
                      <a:lumMod val="65000"/>
                      <a:lumOff val="35000"/>
                    </a:schemeClr>
                  </a:solidFill>
                </a:endParaRPr>
              </a:p>
            </p:txBody>
          </p:sp>
          <p:sp>
            <p:nvSpPr>
              <p:cNvPr id="32" name="椭圆 31"/>
              <p:cNvSpPr/>
              <p:nvPr/>
            </p:nvSpPr>
            <p:spPr>
              <a:xfrm>
                <a:off x="4237176" y="819597"/>
                <a:ext cx="669652" cy="669652"/>
              </a:xfrm>
              <a:prstGeom prst="ellipse">
                <a:avLst/>
              </a:prstGeom>
              <a:solidFill>
                <a:schemeClr val="accent4"/>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tx1">
                      <a:lumMod val="65000"/>
                      <a:lumOff val="35000"/>
                    </a:schemeClr>
                  </a:solidFill>
                </a:endParaRPr>
              </a:p>
            </p:txBody>
          </p:sp>
        </p:grpSp>
        <p:sp>
          <p:nvSpPr>
            <p:cNvPr id="30" name="TextBox 29"/>
            <p:cNvSpPr txBox="1"/>
            <p:nvPr/>
          </p:nvSpPr>
          <p:spPr>
            <a:xfrm>
              <a:off x="4923363" y="3221294"/>
              <a:ext cx="253503" cy="298969"/>
            </a:xfrm>
            <a:prstGeom prst="rect">
              <a:avLst/>
            </a:prstGeom>
            <a:noFill/>
          </p:spPr>
          <p:txBody>
            <a:bodyPr wrap="none" rtlCol="0">
              <a:spAutoFit/>
            </a:bodyPr>
            <a:lstStyle/>
            <a:p>
              <a:r>
                <a:rPr lang="en-US" altLang="zh-CN" dirty="0">
                  <a:solidFill>
                    <a:schemeClr val="bg1"/>
                  </a:solidFill>
                </a:rPr>
                <a:t>4</a:t>
              </a:r>
              <a:endParaRPr lang="zh-CN" altLang="en-US" dirty="0">
                <a:solidFill>
                  <a:schemeClr val="bg1"/>
                </a:solidFill>
              </a:endParaRPr>
            </a:p>
          </p:txBody>
        </p:sp>
      </p:grpSp>
      <p:grpSp>
        <p:nvGrpSpPr>
          <p:cNvPr id="33" name="组合 32"/>
          <p:cNvGrpSpPr/>
          <p:nvPr/>
        </p:nvGrpSpPr>
        <p:grpSpPr>
          <a:xfrm>
            <a:off x="5693787" y="5304597"/>
            <a:ext cx="611454" cy="611961"/>
            <a:chOff x="4139952" y="3948584"/>
            <a:chExt cx="495374" cy="495374"/>
          </a:xfrm>
        </p:grpSpPr>
        <p:grpSp>
          <p:nvGrpSpPr>
            <p:cNvPr id="34" name="组合 33"/>
            <p:cNvGrpSpPr/>
            <p:nvPr/>
          </p:nvGrpSpPr>
          <p:grpSpPr>
            <a:xfrm>
              <a:off x="4139952" y="3948584"/>
              <a:ext cx="495374" cy="495374"/>
              <a:chOff x="4131160" y="713581"/>
              <a:chExt cx="881684" cy="881684"/>
            </a:xfrm>
          </p:grpSpPr>
          <p:sp>
            <p:nvSpPr>
              <p:cNvPr id="36" name="椭圆 35"/>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tx1">
                      <a:lumMod val="65000"/>
                      <a:lumOff val="35000"/>
                    </a:schemeClr>
                  </a:solidFill>
                </a:endParaRPr>
              </a:p>
            </p:txBody>
          </p:sp>
          <p:sp>
            <p:nvSpPr>
              <p:cNvPr id="37" name="椭圆 36"/>
              <p:cNvSpPr/>
              <p:nvPr/>
            </p:nvSpPr>
            <p:spPr>
              <a:xfrm>
                <a:off x="4237176" y="819597"/>
                <a:ext cx="669652" cy="669652"/>
              </a:xfrm>
              <a:prstGeom prst="ellipse">
                <a:avLst/>
              </a:prstGeom>
              <a:solidFill>
                <a:schemeClr val="accent1"/>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tx1">
                      <a:lumMod val="65000"/>
                      <a:lumOff val="35000"/>
                    </a:schemeClr>
                  </a:solidFill>
                </a:endParaRPr>
              </a:p>
            </p:txBody>
          </p:sp>
        </p:grpSp>
        <p:sp>
          <p:nvSpPr>
            <p:cNvPr id="35" name="TextBox 34"/>
            <p:cNvSpPr txBox="1"/>
            <p:nvPr/>
          </p:nvSpPr>
          <p:spPr>
            <a:xfrm>
              <a:off x="4223974" y="4008149"/>
              <a:ext cx="253503" cy="298969"/>
            </a:xfrm>
            <a:prstGeom prst="rect">
              <a:avLst/>
            </a:prstGeom>
            <a:noFill/>
          </p:spPr>
          <p:txBody>
            <a:bodyPr wrap="none" rtlCol="0">
              <a:spAutoFit/>
            </a:bodyPr>
            <a:lstStyle/>
            <a:p>
              <a:r>
                <a:rPr lang="en-US" altLang="zh-CN" dirty="0">
                  <a:solidFill>
                    <a:schemeClr val="bg1"/>
                  </a:solidFill>
                </a:rPr>
                <a:t>5</a:t>
              </a:r>
              <a:endParaRPr lang="zh-CN" altLang="en-US" dirty="0">
                <a:solidFill>
                  <a:schemeClr val="bg1"/>
                </a:solidFill>
              </a:endParaRPr>
            </a:p>
          </p:txBody>
        </p:sp>
      </p:grpSp>
      <p:sp>
        <p:nvSpPr>
          <p:cNvPr id="38" name="TextBox 37"/>
          <p:cNvSpPr txBox="1"/>
          <p:nvPr/>
        </p:nvSpPr>
        <p:spPr>
          <a:xfrm>
            <a:off x="6551811" y="1314109"/>
            <a:ext cx="3782344" cy="729555"/>
          </a:xfrm>
          <a:prstGeom prst="rect">
            <a:avLst/>
          </a:prstGeom>
          <a:noFill/>
        </p:spPr>
        <p:txBody>
          <a:bodyPr wrap="square" lIns="112886" tIns="56444" rIns="112886" bIns="56444" rtlCol="0">
            <a:spAutoFit/>
          </a:bodyPr>
          <a:lstStyle/>
          <a:p>
            <a:pPr lvl="0" algn="ctr">
              <a:lnSpc>
                <a:spcPct val="150000"/>
              </a:lnSpc>
            </a:pPr>
            <a:r>
              <a:rPr lang="zh-CN" altLang="en-US" sz="1300" kern="0" dirty="0">
                <a:solidFill>
                  <a:schemeClr val="tx1">
                    <a:lumMod val="65000"/>
                    <a:lumOff val="35000"/>
                  </a:schemeClr>
                </a:solidFill>
                <a:latin typeface="微软雅黑" panose="020B0503020204020204" pitchFamily="34" charset="-122"/>
                <a:ea typeface="微软雅黑" panose="020B0503020204020204" pitchFamily="34" charset="-122"/>
              </a:rPr>
              <a:t>Click here to add text, click here to add text</a:t>
            </a:r>
          </a:p>
          <a:p>
            <a:pPr lvl="0" algn="ctr">
              <a:lnSpc>
                <a:spcPct val="150000"/>
              </a:lnSpc>
            </a:pPr>
            <a:r>
              <a:rPr lang="zh-CN" altLang="en-US" sz="1300" kern="0" dirty="0">
                <a:solidFill>
                  <a:schemeClr val="tx1">
                    <a:lumMod val="65000"/>
                    <a:lumOff val="35000"/>
                  </a:schemeClr>
                </a:solidFill>
                <a:latin typeface="微软雅黑" panose="020B0503020204020204" pitchFamily="34" charset="-122"/>
                <a:ea typeface="微软雅黑" panose="020B0503020204020204" pitchFamily="34" charset="-122"/>
              </a:rPr>
              <a:t>Click here to add text, click here to add text</a:t>
            </a:r>
          </a:p>
        </p:txBody>
      </p:sp>
      <p:sp>
        <p:nvSpPr>
          <p:cNvPr id="39" name="TextBox 38"/>
          <p:cNvSpPr txBox="1"/>
          <p:nvPr/>
        </p:nvSpPr>
        <p:spPr>
          <a:xfrm>
            <a:off x="7220132" y="2333478"/>
            <a:ext cx="3771777" cy="729555"/>
          </a:xfrm>
          <a:prstGeom prst="rect">
            <a:avLst/>
          </a:prstGeom>
          <a:noFill/>
        </p:spPr>
        <p:txBody>
          <a:bodyPr wrap="square" lIns="112886" tIns="56444" rIns="112886" bIns="56444" rtlCol="0">
            <a:spAutoFit/>
          </a:bodyPr>
          <a:lstStyle/>
          <a:p>
            <a:pPr lvl="0" algn="ctr">
              <a:lnSpc>
                <a:spcPct val="150000"/>
              </a:lnSpc>
            </a:pPr>
            <a:r>
              <a:rPr lang="zh-CN" altLang="en-US" sz="1300" kern="0" dirty="0">
                <a:solidFill>
                  <a:schemeClr val="tx1">
                    <a:lumMod val="65000"/>
                    <a:lumOff val="35000"/>
                  </a:schemeClr>
                </a:solidFill>
                <a:latin typeface="微软雅黑" panose="020B0503020204020204" pitchFamily="34" charset="-122"/>
                <a:ea typeface="微软雅黑" panose="020B0503020204020204" pitchFamily="34" charset="-122"/>
              </a:rPr>
              <a:t>Click here to add text, click here to add text</a:t>
            </a:r>
          </a:p>
          <a:p>
            <a:pPr lvl="0" algn="ctr">
              <a:lnSpc>
                <a:spcPct val="150000"/>
              </a:lnSpc>
            </a:pPr>
            <a:r>
              <a:rPr lang="zh-CN" altLang="en-US" sz="1300" kern="0" dirty="0">
                <a:solidFill>
                  <a:schemeClr val="tx1">
                    <a:lumMod val="65000"/>
                    <a:lumOff val="35000"/>
                  </a:schemeClr>
                </a:solidFill>
                <a:latin typeface="微软雅黑" panose="020B0503020204020204" pitchFamily="34" charset="-122"/>
                <a:ea typeface="微软雅黑" panose="020B0503020204020204" pitchFamily="34" charset="-122"/>
              </a:rPr>
              <a:t>Click here to add text, click here to add text</a:t>
            </a:r>
          </a:p>
        </p:txBody>
      </p:sp>
      <p:sp>
        <p:nvSpPr>
          <p:cNvPr id="40" name="TextBox 39"/>
          <p:cNvSpPr txBox="1"/>
          <p:nvPr/>
        </p:nvSpPr>
        <p:spPr>
          <a:xfrm>
            <a:off x="7471415" y="3352847"/>
            <a:ext cx="3698255" cy="678760"/>
          </a:xfrm>
          <a:prstGeom prst="rect">
            <a:avLst/>
          </a:prstGeom>
          <a:noFill/>
        </p:spPr>
        <p:txBody>
          <a:bodyPr wrap="square" lIns="112886" tIns="56444" rIns="112886" bIns="56444" rtlCol="0">
            <a:spAutoFit/>
          </a:bodyPr>
          <a:lstStyle/>
          <a:p>
            <a:pPr lvl="0" algn="ctr">
              <a:lnSpc>
                <a:spcPct val="150000"/>
              </a:lnSpc>
            </a:pPr>
            <a:r>
              <a:rPr lang="zh-CN" altLang="en-US" sz="1300" kern="0" dirty="0">
                <a:solidFill>
                  <a:schemeClr val="tx1">
                    <a:lumMod val="65000"/>
                    <a:lumOff val="35000"/>
                  </a:schemeClr>
                </a:solidFill>
                <a:latin typeface="微软雅黑" panose="020B0503020204020204" pitchFamily="34" charset="-122"/>
                <a:ea typeface="微软雅黑" panose="020B0503020204020204" pitchFamily="34" charset="-122"/>
              </a:rPr>
              <a:t>Click here to add text, click here to add text</a:t>
            </a:r>
          </a:p>
          <a:p>
            <a:pPr lvl="0" algn="ctr">
              <a:lnSpc>
                <a:spcPct val="150000"/>
              </a:lnSpc>
            </a:pPr>
            <a:r>
              <a:rPr lang="zh-CN" altLang="en-US" sz="1300" kern="0" dirty="0">
                <a:solidFill>
                  <a:schemeClr val="tx1">
                    <a:lumMod val="65000"/>
                    <a:lumOff val="35000"/>
                  </a:schemeClr>
                </a:solidFill>
                <a:latin typeface="微软雅黑" panose="020B0503020204020204" pitchFamily="34" charset="-122"/>
                <a:ea typeface="微软雅黑" panose="020B0503020204020204" pitchFamily="34" charset="-122"/>
              </a:rPr>
              <a:t>Click here to add text, click here to add text</a:t>
            </a:r>
          </a:p>
        </p:txBody>
      </p:sp>
      <p:sp>
        <p:nvSpPr>
          <p:cNvPr id="41" name="TextBox 40"/>
          <p:cNvSpPr txBox="1"/>
          <p:nvPr/>
        </p:nvSpPr>
        <p:spPr>
          <a:xfrm>
            <a:off x="7293653" y="4372217"/>
            <a:ext cx="3698255" cy="729555"/>
          </a:xfrm>
          <a:prstGeom prst="rect">
            <a:avLst/>
          </a:prstGeom>
          <a:noFill/>
        </p:spPr>
        <p:txBody>
          <a:bodyPr wrap="square" lIns="112886" tIns="56444" rIns="112886" bIns="56444" rtlCol="0">
            <a:spAutoFit/>
          </a:bodyPr>
          <a:lstStyle/>
          <a:p>
            <a:pPr lvl="0" algn="ctr">
              <a:lnSpc>
                <a:spcPct val="150000"/>
              </a:lnSpc>
            </a:pPr>
            <a:r>
              <a:rPr lang="zh-CN" altLang="en-US" sz="1300" kern="0" dirty="0">
                <a:solidFill>
                  <a:schemeClr val="tx1">
                    <a:lumMod val="65000"/>
                    <a:lumOff val="35000"/>
                  </a:schemeClr>
                </a:solidFill>
                <a:latin typeface="微软雅黑" panose="020B0503020204020204" pitchFamily="34" charset="-122"/>
                <a:ea typeface="微软雅黑" panose="020B0503020204020204" pitchFamily="34" charset="-122"/>
              </a:rPr>
              <a:t>Click here to add text, click here to add text</a:t>
            </a:r>
          </a:p>
          <a:p>
            <a:pPr lvl="0" algn="ctr">
              <a:lnSpc>
                <a:spcPct val="150000"/>
              </a:lnSpc>
            </a:pPr>
            <a:r>
              <a:rPr lang="zh-CN" altLang="en-US" sz="1300" kern="0" dirty="0">
                <a:solidFill>
                  <a:schemeClr val="tx1">
                    <a:lumMod val="65000"/>
                    <a:lumOff val="35000"/>
                  </a:schemeClr>
                </a:solidFill>
                <a:latin typeface="微软雅黑" panose="020B0503020204020204" pitchFamily="34" charset="-122"/>
                <a:ea typeface="微软雅黑" panose="020B0503020204020204" pitchFamily="34" charset="-122"/>
              </a:rPr>
              <a:t>Click here to add text, click here to add text</a:t>
            </a:r>
          </a:p>
        </p:txBody>
      </p:sp>
      <p:sp>
        <p:nvSpPr>
          <p:cNvPr id="42" name="TextBox 41"/>
          <p:cNvSpPr txBox="1"/>
          <p:nvPr/>
        </p:nvSpPr>
        <p:spPr>
          <a:xfrm>
            <a:off x="6621685" y="5391586"/>
            <a:ext cx="3712470" cy="729555"/>
          </a:xfrm>
          <a:prstGeom prst="rect">
            <a:avLst/>
          </a:prstGeom>
          <a:noFill/>
        </p:spPr>
        <p:txBody>
          <a:bodyPr wrap="square" lIns="112886" tIns="56444" rIns="112886" bIns="56444" rtlCol="0">
            <a:spAutoFit/>
          </a:bodyPr>
          <a:lstStyle/>
          <a:p>
            <a:pPr lvl="0" algn="ctr">
              <a:lnSpc>
                <a:spcPct val="150000"/>
              </a:lnSpc>
            </a:pPr>
            <a:r>
              <a:rPr lang="zh-CN" altLang="en-US" sz="1300" kern="0" dirty="0">
                <a:solidFill>
                  <a:schemeClr val="tx1">
                    <a:lumMod val="65000"/>
                    <a:lumOff val="35000"/>
                  </a:schemeClr>
                </a:solidFill>
                <a:latin typeface="微软雅黑" panose="020B0503020204020204" pitchFamily="34" charset="-122"/>
                <a:ea typeface="微软雅黑" panose="020B0503020204020204" pitchFamily="34" charset="-122"/>
              </a:rPr>
              <a:t>Click here to add text, click here to add text</a:t>
            </a:r>
          </a:p>
          <a:p>
            <a:pPr lvl="0" algn="ctr">
              <a:lnSpc>
                <a:spcPct val="150000"/>
              </a:lnSpc>
            </a:pPr>
            <a:r>
              <a:rPr lang="zh-CN" altLang="en-US" sz="1300" kern="0" dirty="0">
                <a:solidFill>
                  <a:schemeClr val="tx1">
                    <a:lumMod val="65000"/>
                    <a:lumOff val="35000"/>
                  </a:schemeClr>
                </a:solidFill>
                <a:latin typeface="微软雅黑" panose="020B0503020204020204" pitchFamily="34" charset="-122"/>
                <a:ea typeface="微软雅黑" panose="020B0503020204020204" pitchFamily="34" charset="-122"/>
              </a:rPr>
              <a:t>Click here to add text, click here to add text</a:t>
            </a:r>
          </a:p>
        </p:txBody>
      </p:sp>
      <p:sp>
        <p:nvSpPr>
          <p:cNvPr id="2" name="标题 1"/>
          <p:cNvSpPr>
            <a:spLocks noGrp="1"/>
          </p:cNvSpPr>
          <p:nvPr>
            <p:ph type="title"/>
          </p:nvPr>
        </p:nvSpPr>
        <p:spPr/>
        <p:txBody>
          <a:bodyPr/>
          <a:lstStyle/>
          <a:p>
            <a:r>
              <a:rPr lang="zh-CN" altLang="en-US" dirty="0"/>
              <a:t>Title bar</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1500"/>
                            </p:stCondLst>
                            <p:childTnLst>
                              <p:par>
                                <p:cTn id="21" presetID="2" presetClass="entr" presetSubtype="2" decel="10000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2" presetClass="entr" presetSubtype="8" fill="hold" grpId="0" nodeType="withEffect">
                                  <p:stCondLst>
                                    <p:cond delay="50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par>
                                <p:cTn id="28" presetID="2" presetClass="entr" presetSubtype="2" decel="100000" fill="hold" nodeType="withEffect">
                                  <p:stCondLst>
                                    <p:cond delay="30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1+#ppt_w/2"/>
                                          </p:val>
                                        </p:tav>
                                        <p:tav tm="100000">
                                          <p:val>
                                            <p:strVal val="#ppt_x"/>
                                          </p:val>
                                        </p:tav>
                                      </p:tavLst>
                                    </p:anim>
                                    <p:anim calcmode="lin" valueType="num">
                                      <p:cBhvr additive="base">
                                        <p:cTn id="31" dur="500" fill="hold"/>
                                        <p:tgtEl>
                                          <p:spTgt spid="18"/>
                                        </p:tgtEl>
                                        <p:attrNameLst>
                                          <p:attrName>ppt_y</p:attrName>
                                        </p:attrNameLst>
                                      </p:cBhvr>
                                      <p:tavLst>
                                        <p:tav tm="0">
                                          <p:val>
                                            <p:strVal val="#ppt_y"/>
                                          </p:val>
                                        </p:tav>
                                        <p:tav tm="100000">
                                          <p:val>
                                            <p:strVal val="#ppt_y"/>
                                          </p:val>
                                        </p:tav>
                                      </p:tavLst>
                                    </p:anim>
                                  </p:childTnLst>
                                </p:cTn>
                              </p:par>
                              <p:par>
                                <p:cTn id="32" presetID="22" presetClass="entr" presetSubtype="8" fill="hold" grpId="0" nodeType="withEffect">
                                  <p:stCondLst>
                                    <p:cond delay="70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par>
                                <p:cTn id="35" presetID="2" presetClass="entr" presetSubtype="2" decel="100000" fill="hold" nodeType="withEffect">
                                  <p:stCondLst>
                                    <p:cond delay="60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1+#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par>
                                <p:cTn id="39" presetID="22" presetClass="entr" presetSubtype="8" fill="hold" grpId="0" nodeType="withEffect">
                                  <p:stCondLst>
                                    <p:cond delay="1100"/>
                                  </p:stCondLst>
                                  <p:childTnLst>
                                    <p:set>
                                      <p:cBhvr>
                                        <p:cTn id="40" dur="1" fill="hold">
                                          <p:stCondLst>
                                            <p:cond delay="0"/>
                                          </p:stCondLst>
                                        </p:cTn>
                                        <p:tgtEl>
                                          <p:spTgt spid="40"/>
                                        </p:tgtEl>
                                        <p:attrNameLst>
                                          <p:attrName>style.visibility</p:attrName>
                                        </p:attrNameLst>
                                      </p:cBhvr>
                                      <p:to>
                                        <p:strVal val="visible"/>
                                      </p:to>
                                    </p:set>
                                    <p:animEffect transition="in" filter="wipe(left)">
                                      <p:cBhvr>
                                        <p:cTn id="41" dur="500"/>
                                        <p:tgtEl>
                                          <p:spTgt spid="40"/>
                                        </p:tgtEl>
                                      </p:cBhvr>
                                    </p:animEffect>
                                  </p:childTnLst>
                                </p:cTn>
                              </p:par>
                              <p:par>
                                <p:cTn id="42" presetID="2" presetClass="entr" presetSubtype="2" decel="100000" fill="hold" nodeType="withEffect">
                                  <p:stCondLst>
                                    <p:cond delay="80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1+#ppt_w/2"/>
                                          </p:val>
                                        </p:tav>
                                        <p:tav tm="100000">
                                          <p:val>
                                            <p:strVal val="#ppt_x"/>
                                          </p:val>
                                        </p:tav>
                                      </p:tavLst>
                                    </p:anim>
                                    <p:anim calcmode="lin" valueType="num">
                                      <p:cBhvr additive="base">
                                        <p:cTn id="45" dur="500" fill="hold"/>
                                        <p:tgtEl>
                                          <p:spTgt spid="28"/>
                                        </p:tgtEl>
                                        <p:attrNameLst>
                                          <p:attrName>ppt_y</p:attrName>
                                        </p:attrNameLst>
                                      </p:cBhvr>
                                      <p:tavLst>
                                        <p:tav tm="0">
                                          <p:val>
                                            <p:strVal val="#ppt_y"/>
                                          </p:val>
                                        </p:tav>
                                        <p:tav tm="100000">
                                          <p:val>
                                            <p:strVal val="#ppt_y"/>
                                          </p:val>
                                        </p:tav>
                                      </p:tavLst>
                                    </p:anim>
                                  </p:childTnLst>
                                </p:cTn>
                              </p:par>
                              <p:par>
                                <p:cTn id="46" presetID="22" presetClass="entr" presetSubtype="8" fill="hold" grpId="0" nodeType="withEffect">
                                  <p:stCondLst>
                                    <p:cond delay="1300"/>
                                  </p:stCondLst>
                                  <p:childTnLst>
                                    <p:set>
                                      <p:cBhvr>
                                        <p:cTn id="47" dur="1" fill="hold">
                                          <p:stCondLst>
                                            <p:cond delay="0"/>
                                          </p:stCondLst>
                                        </p:cTn>
                                        <p:tgtEl>
                                          <p:spTgt spid="41"/>
                                        </p:tgtEl>
                                        <p:attrNameLst>
                                          <p:attrName>style.visibility</p:attrName>
                                        </p:attrNameLst>
                                      </p:cBhvr>
                                      <p:to>
                                        <p:strVal val="visible"/>
                                      </p:to>
                                    </p:set>
                                    <p:animEffect transition="in" filter="wipe(left)">
                                      <p:cBhvr>
                                        <p:cTn id="48" dur="500"/>
                                        <p:tgtEl>
                                          <p:spTgt spid="41"/>
                                        </p:tgtEl>
                                      </p:cBhvr>
                                    </p:animEffect>
                                  </p:childTnLst>
                                </p:cTn>
                              </p:par>
                              <p:par>
                                <p:cTn id="49" presetID="2" presetClass="entr" presetSubtype="2" decel="100000" fill="hold" nodeType="withEffect">
                                  <p:stCondLst>
                                    <p:cond delay="110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1+#ppt_w/2"/>
                                          </p:val>
                                        </p:tav>
                                        <p:tav tm="100000">
                                          <p:val>
                                            <p:strVal val="#ppt_x"/>
                                          </p:val>
                                        </p:tav>
                                      </p:tavLst>
                                    </p:anim>
                                    <p:anim calcmode="lin" valueType="num">
                                      <p:cBhvr additive="base">
                                        <p:cTn id="52" dur="500" fill="hold"/>
                                        <p:tgtEl>
                                          <p:spTgt spid="33"/>
                                        </p:tgtEl>
                                        <p:attrNameLst>
                                          <p:attrName>ppt_y</p:attrName>
                                        </p:attrNameLst>
                                      </p:cBhvr>
                                      <p:tavLst>
                                        <p:tav tm="0">
                                          <p:val>
                                            <p:strVal val="#ppt_y"/>
                                          </p:val>
                                        </p:tav>
                                        <p:tav tm="100000">
                                          <p:val>
                                            <p:strVal val="#ppt_y"/>
                                          </p:val>
                                        </p:tav>
                                      </p:tavLst>
                                    </p:anim>
                                  </p:childTnLst>
                                </p:cTn>
                              </p:par>
                              <p:par>
                                <p:cTn id="53" presetID="22" presetClass="entr" presetSubtype="8" fill="hold" grpId="0" nodeType="withEffect">
                                  <p:stCondLst>
                                    <p:cond delay="1600"/>
                                  </p:stCondLst>
                                  <p:childTnLst>
                                    <p:set>
                                      <p:cBhvr>
                                        <p:cTn id="54" dur="1" fill="hold">
                                          <p:stCondLst>
                                            <p:cond delay="0"/>
                                          </p:stCondLst>
                                        </p:cTn>
                                        <p:tgtEl>
                                          <p:spTgt spid="42"/>
                                        </p:tgtEl>
                                        <p:attrNameLst>
                                          <p:attrName>style.visibility</p:attrName>
                                        </p:attrNameLst>
                                      </p:cBhvr>
                                      <p:to>
                                        <p:strVal val="visible"/>
                                      </p:to>
                                    </p:set>
                                    <p:animEffect transition="in" filter="wipe(left)">
                                      <p:cBhvr>
                                        <p:cTn id="5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p:bldP spid="39" grpId="0"/>
      <p:bldP spid="40" grpId="0"/>
      <p:bldP spid="41" grpId="0"/>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05517" y="1523988"/>
            <a:ext cx="8476206" cy="2095515"/>
          </a:xfrm>
          <a:prstGeom prst="rect">
            <a:avLst/>
          </a:prstGeom>
          <a:blipFill>
            <a:blip r:embed="rId2">
              <a:extLst>
                <a:ext uri="{BEBA8EAE-BF5A-486C-A8C5-ECC9F3942E4B}">
                  <a14:imgProps xmlns:a14="http://schemas.microsoft.com/office/drawing/2010/main">
                    <a14:imgLayer r:embed="rId3">
                      <a14:imgEffect>
                        <a14:colorTemperature colorTemp="5300"/>
                      </a14:imgEffect>
                    </a14:imgLayer>
                  </a14:imgProps>
                </a:ext>
              </a:extLst>
            </a:blip>
            <a:srcRect/>
            <a:stretch>
              <a:fillRect t="-47806" b="-4780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9" name="Rectangle 8"/>
          <p:cNvSpPr/>
          <p:nvPr/>
        </p:nvSpPr>
        <p:spPr>
          <a:xfrm>
            <a:off x="1905517" y="3714753"/>
            <a:ext cx="2000004" cy="1238259"/>
          </a:xfrm>
          <a:prstGeom prst="rect">
            <a:avLst/>
          </a:prstGeom>
          <a:blipFill>
            <a:blip r:embed="rId4" cstate="print"/>
            <a:srcRect/>
            <a:stretch>
              <a:fillRect t="-3648" b="-364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12" name="Rectangle 11"/>
          <p:cNvSpPr/>
          <p:nvPr/>
        </p:nvSpPr>
        <p:spPr>
          <a:xfrm>
            <a:off x="1905517" y="5048262"/>
            <a:ext cx="2000004" cy="1238259"/>
          </a:xfrm>
          <a:prstGeom prst="rect">
            <a:avLst/>
          </a:prstGeom>
          <a:blipFill>
            <a:blip r:embed="rId5" cstate="print"/>
            <a:srcRect/>
            <a:stretch>
              <a:fillRect t="-3636" b="-36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13" name="Rectangle 12"/>
          <p:cNvSpPr/>
          <p:nvPr/>
        </p:nvSpPr>
        <p:spPr>
          <a:xfrm>
            <a:off x="4000758" y="3714752"/>
            <a:ext cx="2000004" cy="2571768"/>
          </a:xfrm>
          <a:prstGeom prst="rect">
            <a:avLst/>
          </a:prstGeom>
          <a:blipFill>
            <a:blip r:embed="rId6" cstate="print"/>
            <a:srcRect/>
            <a:stretch>
              <a:fillRect l="-23619" r="-236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grpSp>
        <p:nvGrpSpPr>
          <p:cNvPr id="17" name="Group 16"/>
          <p:cNvGrpSpPr/>
          <p:nvPr/>
        </p:nvGrpSpPr>
        <p:grpSpPr>
          <a:xfrm>
            <a:off x="6096001" y="3714752"/>
            <a:ext cx="4285722" cy="2571768"/>
            <a:chOff x="4572000" y="2786064"/>
            <a:chExt cx="3214710" cy="1928826"/>
          </a:xfrm>
        </p:grpSpPr>
        <p:sp>
          <p:nvSpPr>
            <p:cNvPr id="14" name="Rectangle 13"/>
            <p:cNvSpPr/>
            <p:nvPr/>
          </p:nvSpPr>
          <p:spPr>
            <a:xfrm>
              <a:off x="4572000" y="2786064"/>
              <a:ext cx="3214710" cy="19288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nvGrpSpPr>
            <p:cNvPr id="7" name="Group 16"/>
            <p:cNvGrpSpPr/>
            <p:nvPr/>
          </p:nvGrpSpPr>
          <p:grpSpPr>
            <a:xfrm>
              <a:off x="4714876" y="2928940"/>
              <a:ext cx="2857520" cy="1337628"/>
              <a:chOff x="4714876" y="2928940"/>
              <a:chExt cx="2857520" cy="1337628"/>
            </a:xfrm>
          </p:grpSpPr>
          <p:sp>
            <p:nvSpPr>
              <p:cNvPr id="15" name="Rectangle 14"/>
              <p:cNvSpPr/>
              <p:nvPr/>
            </p:nvSpPr>
            <p:spPr>
              <a:xfrm>
                <a:off x="4714876" y="3643320"/>
                <a:ext cx="2857520" cy="623248"/>
              </a:xfrm>
              <a:prstGeom prst="rect">
                <a:avLst/>
              </a:prstGeom>
            </p:spPr>
            <p:txBody>
              <a:bodyPr wrap="square">
                <a:spAutoFit/>
              </a:bodyPr>
              <a:lstStyle/>
              <a:p>
                <a:r>
                  <a:rPr lang="zh-CN" altLang="en-US" sz="1200" dirty="0">
                    <a:solidFill>
                      <a:schemeClr val="bg1"/>
                    </a:solidFill>
                    <a:latin typeface="+mn-ea"/>
                    <a:cs typeface="Open Sans Light" pitchFamily="34" charset="0"/>
                  </a:rPr>
                  <a:t>Add a detailed text description here, suggested to be relevant to the title and in line with the overall language style, the language description as concise and vivid as possible. Try to keep the word count on each page of the slide</a:t>
                </a:r>
                <a:r>
                  <a:rPr lang="en-US" altLang="zh-CN" sz="1200" dirty="0">
                    <a:solidFill>
                      <a:schemeClr val="bg1"/>
                    </a:solidFill>
                    <a:latin typeface="+mn-ea"/>
                    <a:cs typeface="Open Sans Light" pitchFamily="34" charset="0"/>
                  </a:rPr>
                  <a:t>200</a:t>
                </a:r>
                <a:r>
                  <a:rPr lang="zh-CN" altLang="en-US" sz="1200" dirty="0">
                    <a:solidFill>
                      <a:schemeClr val="bg1"/>
                    </a:solidFill>
                    <a:latin typeface="+mn-ea"/>
                    <a:cs typeface="Open Sans Light" pitchFamily="34" charset="0"/>
                  </a:rPr>
                  <a:t>Within the word, according to the statistics per page slide of the best control in the</a:t>
                </a:r>
                <a:r>
                  <a:rPr lang="en-US" altLang="zh-CN" sz="1200" dirty="0">
                    <a:solidFill>
                      <a:schemeClr val="bg1"/>
                    </a:solidFill>
                    <a:latin typeface="+mn-ea"/>
                    <a:cs typeface="Open Sans Light" pitchFamily="34" charset="0"/>
                  </a:rPr>
                  <a:t>5</a:t>
                </a:r>
                <a:r>
                  <a:rPr lang="zh-CN" altLang="en-US" sz="1200" dirty="0">
                    <a:solidFill>
                      <a:schemeClr val="bg1"/>
                    </a:solidFill>
                    <a:latin typeface="+mn-ea"/>
                    <a:cs typeface="Open Sans Light" pitchFamily="34" charset="0"/>
                  </a:rPr>
                  <a:t>Within minutes.</a:t>
                </a:r>
              </a:p>
            </p:txBody>
          </p:sp>
          <p:sp>
            <p:nvSpPr>
              <p:cNvPr id="16" name="Rectangle 15"/>
              <p:cNvSpPr/>
              <p:nvPr/>
            </p:nvSpPr>
            <p:spPr>
              <a:xfrm>
                <a:off x="4714876" y="2928940"/>
                <a:ext cx="2428129" cy="523220"/>
              </a:xfrm>
              <a:prstGeom prst="rect">
                <a:avLst/>
              </a:prstGeom>
            </p:spPr>
            <p:txBody>
              <a:bodyPr wrap="square">
                <a:spAutoFit/>
              </a:bodyPr>
              <a:lstStyle/>
              <a:p>
                <a:r>
                  <a:rPr lang="zh-CN" altLang="en-US" sz="1900" dirty="0">
                    <a:solidFill>
                      <a:schemeClr val="bg1"/>
                    </a:solidFill>
                    <a:latin typeface="+mn-ea"/>
                    <a:cs typeface="Open Sans" panose="020B0606030504020204" pitchFamily="34" charset="0"/>
                  </a:rPr>
                  <a:t>Project name</a:t>
                </a:r>
                <a:endParaRPr lang="en-US" sz="1900" dirty="0">
                  <a:solidFill>
                    <a:schemeClr val="bg1"/>
                  </a:solidFill>
                  <a:latin typeface="+mn-ea"/>
                  <a:cs typeface="Open Sans" panose="020B0606030504020204" pitchFamily="34" charset="0"/>
                </a:endParaRPr>
              </a:p>
              <a:p>
                <a:r>
                  <a:rPr lang="zh-CN" altLang="en-US" sz="1900" dirty="0">
                    <a:solidFill>
                      <a:schemeClr val="bg1"/>
                    </a:solidFill>
                    <a:latin typeface="+mn-ea"/>
                    <a:cs typeface="Open Sans" panose="020B0606030504020204" pitchFamily="34" charset="0"/>
                  </a:rPr>
                  <a:t>Case Name</a:t>
                </a:r>
                <a:endParaRPr lang="en-US" sz="1900" dirty="0">
                  <a:solidFill>
                    <a:schemeClr val="bg1"/>
                  </a:solidFill>
                  <a:latin typeface="+mn-ea"/>
                  <a:cs typeface="Open Sans" panose="020B0606030504020204" pitchFamily="34" charset="0"/>
                </a:endParaRPr>
              </a:p>
            </p:txBody>
          </p:sp>
          <p:cxnSp>
            <p:nvCxnSpPr>
              <p:cNvPr id="18" name="Straight Connector 17"/>
              <p:cNvCxnSpPr/>
              <p:nvPr/>
            </p:nvCxnSpPr>
            <p:spPr>
              <a:xfrm>
                <a:off x="4857752" y="3500444"/>
                <a:ext cx="71438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0" name="标题 9"/>
          <p:cNvSpPr>
            <a:spLocks noGrp="1"/>
          </p:cNvSpPr>
          <p:nvPr>
            <p:ph type="title"/>
          </p:nvPr>
        </p:nvSpPr>
        <p:spPr/>
        <p:txBody>
          <a:bodyPr/>
          <a:lstStyle/>
          <a:p>
            <a:r>
              <a:rPr lang="zh-CN" altLang="en-US" dirty="0"/>
              <a:t>Title bar</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lide(fromTop)">
                                      <p:cBhvr>
                                        <p:cTn id="11" dur="500"/>
                                        <p:tgtEl>
                                          <p:spTgt spid="9"/>
                                        </p:tgtEl>
                                      </p:cBhvr>
                                    </p:animEffect>
                                  </p:childTnLst>
                                </p:cTn>
                              </p:par>
                            </p:childTnLst>
                          </p:cTn>
                        </p:par>
                        <p:par>
                          <p:cTn id="12" fill="hold">
                            <p:stCondLst>
                              <p:cond delay="1000"/>
                            </p:stCondLst>
                            <p:childTnLst>
                              <p:par>
                                <p:cTn id="13" presetID="1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Top)">
                                      <p:cBhvr>
                                        <p:cTn id="15" dur="500"/>
                                        <p:tgtEl>
                                          <p:spTgt spid="12"/>
                                        </p:tgtEl>
                                      </p:cBhvr>
                                    </p:animEffect>
                                  </p:childTnLst>
                                </p:cTn>
                              </p:par>
                            </p:childTnLst>
                          </p:cTn>
                        </p:par>
                        <p:par>
                          <p:cTn id="16" fill="hold">
                            <p:stCondLst>
                              <p:cond delay="1500"/>
                            </p:stCondLst>
                            <p:childTnLst>
                              <p:par>
                                <p:cTn id="17" presetID="1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lide(fromTop)">
                                      <p:cBhvr>
                                        <p:cTn id="19" dur="500"/>
                                        <p:tgtEl>
                                          <p:spTgt spid="13"/>
                                        </p:tgtEl>
                                      </p:cBhvr>
                                    </p:animEffect>
                                  </p:childTnLst>
                                </p:cTn>
                              </p:par>
                            </p:childTnLst>
                          </p:cTn>
                        </p:par>
                        <p:par>
                          <p:cTn id="20" fill="hold">
                            <p:stCondLst>
                              <p:cond delay="2000"/>
                            </p:stCondLst>
                            <p:childTnLst>
                              <p:par>
                                <p:cTn id="21" presetID="1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slide(fromTop)">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85"/>
          <p:cNvGrpSpPr/>
          <p:nvPr/>
        </p:nvGrpSpPr>
        <p:grpSpPr>
          <a:xfrm>
            <a:off x="6519577" y="1904990"/>
            <a:ext cx="2052618" cy="3178567"/>
            <a:chOff x="4889724" y="1428742"/>
            <a:chExt cx="1539664" cy="2383926"/>
          </a:xfrm>
        </p:grpSpPr>
        <p:sp>
          <p:nvSpPr>
            <p:cNvPr id="60" name="Rectangle 59"/>
            <p:cNvSpPr/>
            <p:nvPr/>
          </p:nvSpPr>
          <p:spPr>
            <a:xfrm>
              <a:off x="4889724" y="3143254"/>
              <a:ext cx="1539664" cy="669414"/>
            </a:xfrm>
            <a:prstGeom prst="rect">
              <a:avLst/>
            </a:prstGeom>
          </p:spPr>
          <p:txBody>
            <a:bodyPr wrap="square">
              <a:spAutoFit/>
            </a:bodyPr>
            <a:lstStyle/>
            <a:p>
              <a:pPr algn="ctr"/>
              <a:r>
                <a:rPr lang="zh-CN" altLang="en-US" sz="1300" dirty="0">
                  <a:solidFill>
                    <a:schemeClr val="tx1">
                      <a:lumMod val="50000"/>
                      <a:lumOff val="50000"/>
                    </a:schemeClr>
                  </a:solidFill>
                  <a:latin typeface="+mn-ea"/>
                  <a:cs typeface="Open Sans Light" pitchFamily="34" charset="0"/>
                </a:rPr>
                <a:t>Add a detailed text description here, suggested to be relevant to the title and in line with the overall language style, the language description as concise and vivid as possible.</a:t>
              </a:r>
            </a:p>
          </p:txBody>
        </p:sp>
        <p:sp>
          <p:nvSpPr>
            <p:cNvPr id="61" name="Rectangle 60"/>
            <p:cNvSpPr/>
            <p:nvPr/>
          </p:nvSpPr>
          <p:spPr>
            <a:xfrm>
              <a:off x="5186476" y="2786064"/>
              <a:ext cx="946536" cy="311624"/>
            </a:xfrm>
            <a:prstGeom prst="rect">
              <a:avLst/>
            </a:prstGeom>
          </p:spPr>
          <p:txBody>
            <a:bodyPr wrap="none">
              <a:spAutoFit/>
            </a:bodyPr>
            <a:lstStyle/>
            <a:p>
              <a:pPr algn="ctr"/>
              <a:r>
                <a:rPr lang="zh-CN" altLang="en-US" sz="2100" dirty="0">
                  <a:solidFill>
                    <a:schemeClr val="tx1">
                      <a:lumMod val="50000"/>
                      <a:lumOff val="50000"/>
                    </a:schemeClr>
                  </a:solidFill>
                  <a:latin typeface="+mn-ea"/>
                  <a:cs typeface="Open Sans" panose="020B0606030504020204" pitchFamily="34" charset="0"/>
                </a:rPr>
                <a:t>Add a title</a:t>
              </a:r>
              <a:endParaRPr lang="en-US" sz="2100" dirty="0">
                <a:solidFill>
                  <a:schemeClr val="tx1">
                    <a:lumMod val="50000"/>
                    <a:lumOff val="50000"/>
                  </a:schemeClr>
                </a:solidFill>
                <a:latin typeface="+mn-ea"/>
                <a:cs typeface="Open Sans" panose="020B0606030504020204" pitchFamily="34" charset="0"/>
              </a:endParaRPr>
            </a:p>
          </p:txBody>
        </p:sp>
        <p:cxnSp>
          <p:nvCxnSpPr>
            <p:cNvPr id="32" name="Straight Connector 31"/>
            <p:cNvCxnSpPr/>
            <p:nvPr/>
          </p:nvCxnSpPr>
          <p:spPr>
            <a:xfrm rot="5400000">
              <a:off x="5287174" y="2298136"/>
              <a:ext cx="714380" cy="158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5214942" y="1428742"/>
              <a:ext cx="883120" cy="883120"/>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10" name="Group 83"/>
            <p:cNvGrpSpPr/>
            <p:nvPr/>
          </p:nvGrpSpPr>
          <p:grpSpPr>
            <a:xfrm>
              <a:off x="5461828" y="1684189"/>
              <a:ext cx="366050" cy="366676"/>
              <a:chOff x="6853177" y="4545107"/>
              <a:chExt cx="366050" cy="366676"/>
            </a:xfrm>
            <a:solidFill>
              <a:schemeClr val="accent3"/>
            </a:solidFill>
          </p:grpSpPr>
          <p:sp>
            <p:nvSpPr>
              <p:cNvPr id="64" name="AutoShape 18"/>
              <p:cNvSpPr/>
              <p:nvPr/>
            </p:nvSpPr>
            <p:spPr bwMode="auto">
              <a:xfrm>
                <a:off x="6853177" y="4545107"/>
                <a:ext cx="366050"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65" name="AutoShape 19"/>
              <p:cNvSpPr/>
              <p:nvPr/>
            </p:nvSpPr>
            <p:spPr bwMode="auto">
              <a:xfrm>
                <a:off x="6933270" y="4682768"/>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66" name="AutoShape 20"/>
              <p:cNvSpPr/>
              <p:nvPr/>
            </p:nvSpPr>
            <p:spPr bwMode="auto">
              <a:xfrm>
                <a:off x="6933270" y="4739710"/>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67" name="AutoShape 21"/>
              <p:cNvSpPr/>
              <p:nvPr/>
            </p:nvSpPr>
            <p:spPr bwMode="auto">
              <a:xfrm>
                <a:off x="6933270" y="4797277"/>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68" name="AutoShape 22"/>
              <p:cNvSpPr/>
              <p:nvPr/>
            </p:nvSpPr>
            <p:spPr bwMode="auto">
              <a:xfrm>
                <a:off x="7013363" y="4797277"/>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69" name="AutoShape 23"/>
              <p:cNvSpPr/>
              <p:nvPr/>
            </p:nvSpPr>
            <p:spPr bwMode="auto">
              <a:xfrm>
                <a:off x="7013363" y="4739710"/>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70" name="AutoShape 24"/>
              <p:cNvSpPr/>
              <p:nvPr/>
            </p:nvSpPr>
            <p:spPr bwMode="auto">
              <a:xfrm>
                <a:off x="7013363" y="4682768"/>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71" name="AutoShape 25"/>
              <p:cNvSpPr/>
              <p:nvPr/>
            </p:nvSpPr>
            <p:spPr bwMode="auto">
              <a:xfrm>
                <a:off x="7093457" y="4797277"/>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72" name="AutoShape 26"/>
              <p:cNvSpPr/>
              <p:nvPr/>
            </p:nvSpPr>
            <p:spPr bwMode="auto">
              <a:xfrm>
                <a:off x="7093457" y="4739710"/>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73" name="AutoShape 27"/>
              <p:cNvSpPr/>
              <p:nvPr/>
            </p:nvSpPr>
            <p:spPr bwMode="auto">
              <a:xfrm>
                <a:off x="7093457" y="4682768"/>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grpSp>
        <p:nvGrpSpPr>
          <p:cNvPr id="11" name="Group 86"/>
          <p:cNvGrpSpPr/>
          <p:nvPr/>
        </p:nvGrpSpPr>
        <p:grpSpPr>
          <a:xfrm>
            <a:off x="9376725" y="1904990"/>
            <a:ext cx="2052618" cy="3178567"/>
            <a:chOff x="7032864" y="1428742"/>
            <a:chExt cx="1539664" cy="2383926"/>
          </a:xfrm>
        </p:grpSpPr>
        <p:sp>
          <p:nvSpPr>
            <p:cNvPr id="62" name="Rectangle 61"/>
            <p:cNvSpPr/>
            <p:nvPr/>
          </p:nvSpPr>
          <p:spPr>
            <a:xfrm>
              <a:off x="7032864" y="3143254"/>
              <a:ext cx="1539664" cy="669414"/>
            </a:xfrm>
            <a:prstGeom prst="rect">
              <a:avLst/>
            </a:prstGeom>
          </p:spPr>
          <p:txBody>
            <a:bodyPr wrap="square">
              <a:spAutoFit/>
            </a:bodyPr>
            <a:lstStyle/>
            <a:p>
              <a:pPr algn="ctr"/>
              <a:r>
                <a:rPr lang="zh-CN" altLang="en-US" sz="1300" dirty="0">
                  <a:solidFill>
                    <a:schemeClr val="tx1">
                      <a:lumMod val="50000"/>
                      <a:lumOff val="50000"/>
                    </a:schemeClr>
                  </a:solidFill>
                  <a:latin typeface="+mn-ea"/>
                  <a:cs typeface="Open Sans Light" pitchFamily="34" charset="0"/>
                </a:rPr>
                <a:t>Add a detailed text description here, suggested to be relevant to the title and in line with the overall language style, the language description as concise and vivid as possible.</a:t>
              </a:r>
            </a:p>
          </p:txBody>
        </p:sp>
        <p:sp>
          <p:nvSpPr>
            <p:cNvPr id="63" name="Rectangle 62"/>
            <p:cNvSpPr/>
            <p:nvPr/>
          </p:nvSpPr>
          <p:spPr>
            <a:xfrm>
              <a:off x="7329616" y="2786064"/>
              <a:ext cx="946536" cy="311624"/>
            </a:xfrm>
            <a:prstGeom prst="rect">
              <a:avLst/>
            </a:prstGeom>
          </p:spPr>
          <p:txBody>
            <a:bodyPr wrap="none">
              <a:spAutoFit/>
            </a:bodyPr>
            <a:lstStyle/>
            <a:p>
              <a:pPr algn="ctr"/>
              <a:r>
                <a:rPr lang="zh-CN" altLang="en-US" sz="2100" dirty="0">
                  <a:solidFill>
                    <a:schemeClr val="tx1">
                      <a:lumMod val="50000"/>
                      <a:lumOff val="50000"/>
                    </a:schemeClr>
                  </a:solidFill>
                  <a:latin typeface="+mn-ea"/>
                  <a:cs typeface="Open Sans" panose="020B0606030504020204" pitchFamily="34" charset="0"/>
                </a:rPr>
                <a:t>Add a title</a:t>
              </a:r>
              <a:endParaRPr lang="en-US" sz="2100" dirty="0">
                <a:solidFill>
                  <a:schemeClr val="tx1">
                    <a:lumMod val="50000"/>
                    <a:lumOff val="50000"/>
                  </a:schemeClr>
                </a:solidFill>
                <a:latin typeface="+mn-ea"/>
                <a:cs typeface="Open Sans" panose="020B0606030504020204" pitchFamily="34" charset="0"/>
              </a:endParaRPr>
            </a:p>
          </p:txBody>
        </p:sp>
        <p:cxnSp>
          <p:nvCxnSpPr>
            <p:cNvPr id="44" name="Straight Connector 43"/>
            <p:cNvCxnSpPr/>
            <p:nvPr/>
          </p:nvCxnSpPr>
          <p:spPr>
            <a:xfrm rot="5400000">
              <a:off x="7430314" y="2298136"/>
              <a:ext cx="714380" cy="1588"/>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7358082" y="1428742"/>
              <a:ext cx="883120" cy="88312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12" name="Group 82"/>
            <p:cNvGrpSpPr/>
            <p:nvPr/>
          </p:nvGrpSpPr>
          <p:grpSpPr>
            <a:xfrm>
              <a:off x="7621730" y="1714494"/>
              <a:ext cx="366051" cy="320373"/>
              <a:chOff x="3143240" y="4572014"/>
              <a:chExt cx="366051" cy="320373"/>
            </a:xfrm>
            <a:solidFill>
              <a:schemeClr val="accent6"/>
            </a:solidFill>
          </p:grpSpPr>
          <p:sp>
            <p:nvSpPr>
              <p:cNvPr id="74" name="AutoShape 103"/>
              <p:cNvSpPr/>
              <p:nvPr/>
            </p:nvSpPr>
            <p:spPr bwMode="auto">
              <a:xfrm>
                <a:off x="3200807" y="4628955"/>
                <a:ext cx="131403" cy="86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75" name="AutoShape 104"/>
              <p:cNvSpPr/>
              <p:nvPr/>
            </p:nvSpPr>
            <p:spPr bwMode="auto">
              <a:xfrm>
                <a:off x="3143240" y="4572014"/>
                <a:ext cx="366051" cy="320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grpSp>
        <p:nvGrpSpPr>
          <p:cNvPr id="13" name="Group 48"/>
          <p:cNvGrpSpPr/>
          <p:nvPr/>
        </p:nvGrpSpPr>
        <p:grpSpPr>
          <a:xfrm>
            <a:off x="3567191" y="1904990"/>
            <a:ext cx="2052618" cy="3178567"/>
            <a:chOff x="2675146" y="1428742"/>
            <a:chExt cx="1539664" cy="2383926"/>
          </a:xfrm>
        </p:grpSpPr>
        <p:sp>
          <p:nvSpPr>
            <p:cNvPr id="58" name="Rectangle 57"/>
            <p:cNvSpPr/>
            <p:nvPr/>
          </p:nvSpPr>
          <p:spPr>
            <a:xfrm>
              <a:off x="2675146" y="3143254"/>
              <a:ext cx="1539664" cy="669414"/>
            </a:xfrm>
            <a:prstGeom prst="rect">
              <a:avLst/>
            </a:prstGeom>
          </p:spPr>
          <p:txBody>
            <a:bodyPr wrap="square">
              <a:spAutoFit/>
            </a:bodyPr>
            <a:lstStyle/>
            <a:p>
              <a:pPr algn="ctr"/>
              <a:r>
                <a:rPr lang="zh-CN" altLang="en-US" sz="1300" dirty="0">
                  <a:solidFill>
                    <a:schemeClr val="tx1">
                      <a:lumMod val="50000"/>
                      <a:lumOff val="50000"/>
                    </a:schemeClr>
                  </a:solidFill>
                  <a:latin typeface="+mn-ea"/>
                  <a:cs typeface="Open Sans Light" pitchFamily="34" charset="0"/>
                </a:rPr>
                <a:t>Add a detailed text description here, suggested to be relevant to the title and in line with the overall language style, the language description as concise and vivid as possible.</a:t>
              </a:r>
            </a:p>
          </p:txBody>
        </p:sp>
        <p:sp>
          <p:nvSpPr>
            <p:cNvPr id="59" name="Rectangle 58"/>
            <p:cNvSpPr/>
            <p:nvPr/>
          </p:nvSpPr>
          <p:spPr>
            <a:xfrm>
              <a:off x="2971898" y="2786064"/>
              <a:ext cx="946536" cy="311624"/>
            </a:xfrm>
            <a:prstGeom prst="rect">
              <a:avLst/>
            </a:prstGeom>
          </p:spPr>
          <p:txBody>
            <a:bodyPr wrap="none">
              <a:spAutoFit/>
            </a:bodyPr>
            <a:lstStyle/>
            <a:p>
              <a:pPr algn="ctr"/>
              <a:r>
                <a:rPr lang="zh-CN" altLang="en-US" sz="2100" dirty="0">
                  <a:solidFill>
                    <a:schemeClr val="tx1">
                      <a:lumMod val="50000"/>
                      <a:lumOff val="50000"/>
                    </a:schemeClr>
                  </a:solidFill>
                  <a:latin typeface="+mn-ea"/>
                  <a:cs typeface="Open Sans" panose="020B0606030504020204" pitchFamily="34" charset="0"/>
                </a:rPr>
                <a:t>Add a title</a:t>
              </a:r>
              <a:endParaRPr lang="en-US" sz="2100" dirty="0">
                <a:solidFill>
                  <a:schemeClr val="tx1">
                    <a:lumMod val="50000"/>
                    <a:lumOff val="50000"/>
                  </a:schemeClr>
                </a:solidFill>
                <a:latin typeface="+mn-ea"/>
                <a:cs typeface="Open Sans" panose="020B0606030504020204" pitchFamily="34" charset="0"/>
              </a:endParaRPr>
            </a:p>
          </p:txBody>
        </p:sp>
        <p:grpSp>
          <p:nvGrpSpPr>
            <p:cNvPr id="14" name="Group 47"/>
            <p:cNvGrpSpPr/>
            <p:nvPr/>
          </p:nvGrpSpPr>
          <p:grpSpPr>
            <a:xfrm>
              <a:off x="3000364" y="1428742"/>
              <a:ext cx="883120" cy="1227378"/>
              <a:chOff x="3000364" y="1428742"/>
              <a:chExt cx="883120" cy="1227378"/>
            </a:xfrm>
          </p:grpSpPr>
          <p:cxnSp>
            <p:nvCxnSpPr>
              <p:cNvPr id="20" name="Straight Connector 19"/>
              <p:cNvCxnSpPr/>
              <p:nvPr/>
            </p:nvCxnSpPr>
            <p:spPr>
              <a:xfrm rot="5400000">
                <a:off x="3072596" y="2298136"/>
                <a:ext cx="714380" cy="158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3000364" y="1428742"/>
                <a:ext cx="883120" cy="88312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15" name="Group 81"/>
              <p:cNvGrpSpPr/>
              <p:nvPr/>
            </p:nvGrpSpPr>
            <p:grpSpPr>
              <a:xfrm>
                <a:off x="3251393" y="1753373"/>
                <a:ext cx="365425" cy="229016"/>
                <a:chOff x="2411138" y="4617692"/>
                <a:chExt cx="365425" cy="229016"/>
              </a:xfrm>
              <a:solidFill>
                <a:schemeClr val="bg1"/>
              </a:solidFill>
            </p:grpSpPr>
            <p:sp>
              <p:nvSpPr>
                <p:cNvPr id="76" name="AutoShape 105"/>
                <p:cNvSpPr/>
                <p:nvPr/>
              </p:nvSpPr>
              <p:spPr bwMode="auto">
                <a:xfrm>
                  <a:off x="2411138" y="4617692"/>
                  <a:ext cx="365425" cy="229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9438"/>
                      </a:moveTo>
                      <a:cubicBezTo>
                        <a:pt x="7005" y="19438"/>
                        <a:pt x="3289" y="15988"/>
                        <a:pt x="1437" y="10797"/>
                      </a:cubicBezTo>
                      <a:cubicBezTo>
                        <a:pt x="3298" y="5598"/>
                        <a:pt x="7009" y="2161"/>
                        <a:pt x="10800" y="2161"/>
                      </a:cubicBezTo>
                      <a:cubicBezTo>
                        <a:pt x="14595" y="2161"/>
                        <a:pt x="18310" y="5611"/>
                        <a:pt x="20162" y="10802"/>
                      </a:cubicBezTo>
                      <a:cubicBezTo>
                        <a:pt x="18301" y="16000"/>
                        <a:pt x="14590" y="19438"/>
                        <a:pt x="10800" y="19438"/>
                      </a:cubicBezTo>
                      <a:moveTo>
                        <a:pt x="21576" y="10561"/>
                      </a:moveTo>
                      <a:cubicBezTo>
                        <a:pt x="21569" y="10516"/>
                        <a:pt x="21573" y="10467"/>
                        <a:pt x="21562" y="10423"/>
                      </a:cubicBezTo>
                      <a:cubicBezTo>
                        <a:pt x="21558" y="10406"/>
                        <a:pt x="21548" y="10395"/>
                        <a:pt x="21544" y="10378"/>
                      </a:cubicBezTo>
                      <a:cubicBezTo>
                        <a:pt x="21537" y="10352"/>
                        <a:pt x="21539" y="10322"/>
                        <a:pt x="21530" y="10297"/>
                      </a:cubicBezTo>
                      <a:cubicBezTo>
                        <a:pt x="19569" y="4298"/>
                        <a:pt x="15302" y="0"/>
                        <a:pt x="10800" y="0"/>
                      </a:cubicBezTo>
                      <a:cubicBezTo>
                        <a:pt x="6297" y="0"/>
                        <a:pt x="2030" y="4290"/>
                        <a:pt x="69" y="10290"/>
                      </a:cubicBezTo>
                      <a:cubicBezTo>
                        <a:pt x="61" y="10316"/>
                        <a:pt x="62" y="10344"/>
                        <a:pt x="55" y="10370"/>
                      </a:cubicBezTo>
                      <a:cubicBezTo>
                        <a:pt x="51" y="10387"/>
                        <a:pt x="41" y="10398"/>
                        <a:pt x="37" y="10415"/>
                      </a:cubicBezTo>
                      <a:cubicBezTo>
                        <a:pt x="26" y="10459"/>
                        <a:pt x="30" y="10508"/>
                        <a:pt x="24" y="10554"/>
                      </a:cubicBezTo>
                      <a:cubicBezTo>
                        <a:pt x="12" y="10635"/>
                        <a:pt x="0" y="10714"/>
                        <a:pt x="0" y="10796"/>
                      </a:cubicBezTo>
                      <a:cubicBezTo>
                        <a:pt x="0" y="10878"/>
                        <a:pt x="12" y="10955"/>
                        <a:pt x="24" y="11038"/>
                      </a:cubicBezTo>
                      <a:cubicBezTo>
                        <a:pt x="30" y="11083"/>
                        <a:pt x="26" y="11131"/>
                        <a:pt x="37" y="11175"/>
                      </a:cubicBezTo>
                      <a:cubicBezTo>
                        <a:pt x="41" y="11193"/>
                        <a:pt x="51" y="11204"/>
                        <a:pt x="55" y="11220"/>
                      </a:cubicBezTo>
                      <a:cubicBezTo>
                        <a:pt x="62" y="11247"/>
                        <a:pt x="61" y="11276"/>
                        <a:pt x="69" y="11302"/>
                      </a:cubicBezTo>
                      <a:cubicBezTo>
                        <a:pt x="2030" y="17300"/>
                        <a:pt x="6297" y="21599"/>
                        <a:pt x="10800" y="21599"/>
                      </a:cubicBezTo>
                      <a:cubicBezTo>
                        <a:pt x="15302" y="21599"/>
                        <a:pt x="19569" y="17308"/>
                        <a:pt x="21530" y="11309"/>
                      </a:cubicBezTo>
                      <a:cubicBezTo>
                        <a:pt x="21539" y="11283"/>
                        <a:pt x="21537" y="11255"/>
                        <a:pt x="21544" y="11228"/>
                      </a:cubicBezTo>
                      <a:cubicBezTo>
                        <a:pt x="21548" y="11212"/>
                        <a:pt x="21558" y="11201"/>
                        <a:pt x="21562" y="11183"/>
                      </a:cubicBezTo>
                      <a:cubicBezTo>
                        <a:pt x="21573" y="11139"/>
                        <a:pt x="21569" y="11089"/>
                        <a:pt x="21576" y="11044"/>
                      </a:cubicBezTo>
                      <a:cubicBezTo>
                        <a:pt x="21587" y="10963"/>
                        <a:pt x="21599" y="10885"/>
                        <a:pt x="21599" y="10803"/>
                      </a:cubicBezTo>
                      <a:cubicBezTo>
                        <a:pt x="21599" y="10721"/>
                        <a:pt x="21587" y="10642"/>
                        <a:pt x="21576" y="1056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77" name="AutoShape 106"/>
                <p:cNvSpPr/>
                <p:nvPr/>
              </p:nvSpPr>
              <p:spPr bwMode="auto">
                <a:xfrm>
                  <a:off x="2548173" y="4686523"/>
                  <a:ext cx="51935" cy="51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2" y="0"/>
                      </a:moveTo>
                      <a:cubicBezTo>
                        <a:pt x="19193" y="0"/>
                        <a:pt x="19183" y="4"/>
                        <a:pt x="19174" y="4"/>
                      </a:cubicBezTo>
                      <a:cubicBezTo>
                        <a:pt x="8585" y="23"/>
                        <a:pt x="0" y="8607"/>
                        <a:pt x="0" y="19198"/>
                      </a:cubicBezTo>
                      <a:cubicBezTo>
                        <a:pt x="0" y="20523"/>
                        <a:pt x="1076" y="21600"/>
                        <a:pt x="2402" y="21600"/>
                      </a:cubicBezTo>
                      <a:cubicBezTo>
                        <a:pt x="3722" y="21600"/>
                        <a:pt x="4799" y="20523"/>
                        <a:pt x="4799" y="19198"/>
                      </a:cubicBezTo>
                      <a:cubicBezTo>
                        <a:pt x="4799" y="11262"/>
                        <a:pt x="11262" y="4803"/>
                        <a:pt x="19202" y="4803"/>
                      </a:cubicBezTo>
                      <a:lnTo>
                        <a:pt x="19202" y="4798"/>
                      </a:lnTo>
                      <a:cubicBezTo>
                        <a:pt x="20523" y="4798"/>
                        <a:pt x="21599" y="3721"/>
                        <a:pt x="21599" y="2401"/>
                      </a:cubicBezTo>
                      <a:cubicBezTo>
                        <a:pt x="21599" y="1076"/>
                        <a:pt x="20523" y="0"/>
                        <a:pt x="19202"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78" name="AutoShape 107"/>
                <p:cNvSpPr/>
                <p:nvPr/>
              </p:nvSpPr>
              <p:spPr bwMode="auto">
                <a:xfrm>
                  <a:off x="2513756" y="4652107"/>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057"/>
                      </a:moveTo>
                      <a:cubicBezTo>
                        <a:pt x="5694" y="20057"/>
                        <a:pt x="1542" y="15905"/>
                        <a:pt x="1542" y="10800"/>
                      </a:cubicBezTo>
                      <a:cubicBezTo>
                        <a:pt x="1542" y="5694"/>
                        <a:pt x="5694" y="1542"/>
                        <a:pt x="10800" y="1542"/>
                      </a:cubicBezTo>
                      <a:cubicBezTo>
                        <a:pt x="15905" y="1542"/>
                        <a:pt x="20057" y="5694"/>
                        <a:pt x="20057" y="10800"/>
                      </a:cubicBezTo>
                      <a:cubicBezTo>
                        <a:pt x="20057" y="15905"/>
                        <a:pt x="15905" y="20057"/>
                        <a:pt x="10800" y="20057"/>
                      </a:cubicBezTo>
                      <a:moveTo>
                        <a:pt x="10800" y="0"/>
                      </a:moveTo>
                      <a:cubicBezTo>
                        <a:pt x="4834" y="0"/>
                        <a:pt x="0" y="4834"/>
                        <a:pt x="0" y="10800"/>
                      </a:cubicBezTo>
                      <a:cubicBezTo>
                        <a:pt x="0" y="16765"/>
                        <a:pt x="4834" y="21600"/>
                        <a:pt x="10800" y="21600"/>
                      </a:cubicBezTo>
                      <a:cubicBezTo>
                        <a:pt x="16765" y="21600"/>
                        <a:pt x="21599" y="16765"/>
                        <a:pt x="21599" y="10800"/>
                      </a:cubicBezTo>
                      <a:cubicBezTo>
                        <a:pt x="21599" y="4834"/>
                        <a:pt x="16765"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grpSp>
      <p:grpSp>
        <p:nvGrpSpPr>
          <p:cNvPr id="16" name="Group 46"/>
          <p:cNvGrpSpPr/>
          <p:nvPr/>
        </p:nvGrpSpPr>
        <p:grpSpPr>
          <a:xfrm>
            <a:off x="710043" y="1904990"/>
            <a:ext cx="2052618" cy="3178567"/>
            <a:chOff x="532006" y="1428742"/>
            <a:chExt cx="1539664" cy="2383926"/>
          </a:xfrm>
        </p:grpSpPr>
        <p:sp>
          <p:nvSpPr>
            <p:cNvPr id="56" name="Rectangle 55"/>
            <p:cNvSpPr/>
            <p:nvPr/>
          </p:nvSpPr>
          <p:spPr>
            <a:xfrm>
              <a:off x="532006" y="3143254"/>
              <a:ext cx="1539664" cy="669414"/>
            </a:xfrm>
            <a:prstGeom prst="rect">
              <a:avLst/>
            </a:prstGeom>
          </p:spPr>
          <p:txBody>
            <a:bodyPr wrap="square">
              <a:spAutoFit/>
            </a:bodyPr>
            <a:lstStyle/>
            <a:p>
              <a:pPr algn="ctr"/>
              <a:r>
                <a:rPr lang="zh-CN" altLang="en-US" sz="1300" dirty="0">
                  <a:solidFill>
                    <a:schemeClr val="tx1">
                      <a:lumMod val="50000"/>
                      <a:lumOff val="50000"/>
                    </a:schemeClr>
                  </a:solidFill>
                  <a:latin typeface="+mn-ea"/>
                  <a:cs typeface="Open Sans Light" pitchFamily="34" charset="0"/>
                </a:rPr>
                <a:t>Add a detailed text description here, suggested to be relevant to the title and in line with the overall language style, the language description as concise and vivid as possible.</a:t>
              </a:r>
            </a:p>
          </p:txBody>
        </p:sp>
        <p:sp>
          <p:nvSpPr>
            <p:cNvPr id="57" name="Rectangle 56"/>
            <p:cNvSpPr/>
            <p:nvPr/>
          </p:nvSpPr>
          <p:spPr>
            <a:xfrm>
              <a:off x="828758" y="2786064"/>
              <a:ext cx="946536" cy="311624"/>
            </a:xfrm>
            <a:prstGeom prst="rect">
              <a:avLst/>
            </a:prstGeom>
          </p:spPr>
          <p:txBody>
            <a:bodyPr wrap="none">
              <a:spAutoFit/>
            </a:bodyPr>
            <a:lstStyle/>
            <a:p>
              <a:pPr algn="ctr"/>
              <a:r>
                <a:rPr lang="zh-CN" altLang="en-US" sz="2100" dirty="0">
                  <a:solidFill>
                    <a:schemeClr val="tx1">
                      <a:lumMod val="50000"/>
                      <a:lumOff val="50000"/>
                    </a:schemeClr>
                  </a:solidFill>
                  <a:latin typeface="+mn-ea"/>
                  <a:cs typeface="Open Sans" panose="020B0606030504020204" pitchFamily="34" charset="0"/>
                </a:rPr>
                <a:t>Add a title</a:t>
              </a:r>
              <a:endParaRPr lang="en-US" sz="2100" dirty="0">
                <a:solidFill>
                  <a:schemeClr val="tx1">
                    <a:lumMod val="50000"/>
                    <a:lumOff val="50000"/>
                  </a:schemeClr>
                </a:solidFill>
                <a:latin typeface="+mn-ea"/>
                <a:cs typeface="Open Sans" panose="020B0606030504020204" pitchFamily="34" charset="0"/>
              </a:endParaRPr>
            </a:p>
          </p:txBody>
        </p:sp>
        <p:grpSp>
          <p:nvGrpSpPr>
            <p:cNvPr id="17" name="Group 45"/>
            <p:cNvGrpSpPr/>
            <p:nvPr/>
          </p:nvGrpSpPr>
          <p:grpSpPr>
            <a:xfrm>
              <a:off x="857224" y="1428742"/>
              <a:ext cx="883120" cy="1227378"/>
              <a:chOff x="857224" y="1428742"/>
              <a:chExt cx="883120" cy="1227378"/>
            </a:xfrm>
          </p:grpSpPr>
          <p:cxnSp>
            <p:nvCxnSpPr>
              <p:cNvPr id="8" name="Straight Connector 7"/>
              <p:cNvCxnSpPr/>
              <p:nvPr/>
            </p:nvCxnSpPr>
            <p:spPr>
              <a:xfrm rot="5400000">
                <a:off x="929456" y="2298136"/>
                <a:ext cx="714380" cy="15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857224" y="1428742"/>
                <a:ext cx="883120" cy="88312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18" name="Group 80"/>
              <p:cNvGrpSpPr/>
              <p:nvPr/>
            </p:nvGrpSpPr>
            <p:grpSpPr>
              <a:xfrm>
                <a:off x="1167519" y="1684543"/>
                <a:ext cx="274694" cy="366676"/>
                <a:chOff x="1724713" y="4548862"/>
                <a:chExt cx="274694" cy="366676"/>
              </a:xfrm>
            </p:grpSpPr>
            <p:sp>
              <p:nvSpPr>
                <p:cNvPr id="79" name="AutoShape 108"/>
                <p:cNvSpPr/>
                <p:nvPr/>
              </p:nvSpPr>
              <p:spPr bwMode="auto">
                <a:xfrm>
                  <a:off x="1792917" y="4617692"/>
                  <a:ext cx="137660" cy="1376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80" name="AutoShape 109"/>
                <p:cNvSpPr/>
                <p:nvPr/>
              </p:nvSpPr>
              <p:spPr bwMode="auto">
                <a:xfrm>
                  <a:off x="1724713" y="4548862"/>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grpSp>
      <p:sp>
        <p:nvSpPr>
          <p:cNvPr id="2" name="标题 1"/>
          <p:cNvSpPr>
            <a:spLocks noGrp="1"/>
          </p:cNvSpPr>
          <p:nvPr>
            <p:ph type="title"/>
          </p:nvPr>
        </p:nvSpPr>
        <p:spPr/>
        <p:txBody>
          <a:bodyPr/>
          <a:lstStyle/>
          <a:p>
            <a:r>
              <a:rPr lang="zh-CN" altLang="en-US" dirty="0"/>
              <a:t>Title bar</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lide(fromTop)">
                                      <p:cBhvr>
                                        <p:cTn id="7" dur="500"/>
                                        <p:tgtEl>
                                          <p:spTgt spid="16"/>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slide(fromTop)">
                                      <p:cBhvr>
                                        <p:cTn id="11" dur="500"/>
                                        <p:tgtEl>
                                          <p:spTgt spid="13"/>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lide(fromTop)">
                                      <p:cBhvr>
                                        <p:cTn id="15" dur="500"/>
                                        <p:tgtEl>
                                          <p:spTgt spid="7"/>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lide(fromTop)">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5"/>
          <p:cNvSpPr txBox="1"/>
          <p:nvPr/>
        </p:nvSpPr>
        <p:spPr>
          <a:xfrm>
            <a:off x="8092739" y="2175963"/>
            <a:ext cx="2223579" cy="1015663"/>
          </a:xfrm>
          <a:prstGeom prst="rect">
            <a:avLst/>
          </a:prstGeom>
          <a:noFill/>
        </p:spPr>
        <p:txBody>
          <a:bodyPr wrap="square" rtlCol="0">
            <a:spAutoFit/>
          </a:bodyPr>
          <a:lstStyle/>
          <a:p>
            <a:pPr algn="ctr"/>
            <a:r>
              <a:rPr lang="en-US" altLang="zh-CN" sz="6000" dirty="0">
                <a:solidFill>
                  <a:schemeClr val="tx1">
                    <a:lumMod val="65000"/>
                    <a:lumOff val="35000"/>
                  </a:schemeClr>
                </a:solidFill>
                <a:latin typeface="微软雅黑" pitchFamily="34" charset="-122"/>
              </a:rPr>
              <a:t>04</a:t>
            </a:r>
            <a:endParaRPr lang="zh-CN" altLang="en-US" sz="6000" dirty="0">
              <a:solidFill>
                <a:schemeClr val="tx1">
                  <a:lumMod val="65000"/>
                  <a:lumOff val="35000"/>
                </a:schemeClr>
              </a:solidFill>
              <a:latin typeface="微软雅黑" pitchFamily="34" charset="-122"/>
            </a:endParaRPr>
          </a:p>
        </p:txBody>
      </p:sp>
      <p:grpSp>
        <p:nvGrpSpPr>
          <p:cNvPr id="3" name="组合 2"/>
          <p:cNvGrpSpPr/>
          <p:nvPr/>
        </p:nvGrpSpPr>
        <p:grpSpPr>
          <a:xfrm>
            <a:off x="3610549" y="4805678"/>
            <a:ext cx="1623519" cy="447044"/>
            <a:chOff x="2132995" y="4352337"/>
            <a:chExt cx="1964457" cy="540923"/>
          </a:xfrm>
        </p:grpSpPr>
        <p:sp>
          <p:nvSpPr>
            <p:cNvPr id="4" name="椭圆 3"/>
            <p:cNvSpPr/>
            <p:nvPr/>
          </p:nvSpPr>
          <p:spPr>
            <a:xfrm>
              <a:off x="2699392" y="4508298"/>
              <a:ext cx="831662" cy="229001"/>
            </a:xfrm>
            <a:prstGeom prst="ellipse">
              <a:avLst/>
            </a:prstGeom>
            <a:grpFill/>
            <a:ln w="6350">
              <a:solidFill>
                <a:schemeClr val="tx1">
                  <a:lumMod val="65000"/>
                  <a:lumOff val="35000"/>
                  <a:alpha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alibri" panose="020F0502020204030204"/>
                <a:ea typeface="宋体" panose="02010600030101010101" pitchFamily="2" charset="-122"/>
              </a:endParaRPr>
            </a:p>
          </p:txBody>
        </p:sp>
        <p:sp>
          <p:nvSpPr>
            <p:cNvPr id="5" name="椭圆 4"/>
            <p:cNvSpPr/>
            <p:nvPr/>
          </p:nvSpPr>
          <p:spPr>
            <a:xfrm>
              <a:off x="2511886" y="4459483"/>
              <a:ext cx="1206674" cy="332264"/>
            </a:xfrm>
            <a:prstGeom prst="ellipse">
              <a:avLst/>
            </a:prstGeom>
            <a:grpFill/>
            <a:ln w="6350">
              <a:solidFill>
                <a:schemeClr val="tx1">
                  <a:lumMod val="65000"/>
                  <a:lumOff val="35000"/>
                  <a:alpha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alibri" panose="020F0502020204030204"/>
                <a:ea typeface="宋体" panose="02010600030101010101" pitchFamily="2" charset="-122"/>
              </a:endParaRPr>
            </a:p>
          </p:txBody>
        </p:sp>
        <p:sp>
          <p:nvSpPr>
            <p:cNvPr id="6" name="椭圆 5"/>
            <p:cNvSpPr/>
            <p:nvPr/>
          </p:nvSpPr>
          <p:spPr>
            <a:xfrm>
              <a:off x="2132995" y="4352337"/>
              <a:ext cx="1964457" cy="540923"/>
            </a:xfrm>
            <a:prstGeom prst="ellipse">
              <a:avLst/>
            </a:prstGeom>
            <a:grpFill/>
            <a:ln w="6350">
              <a:solidFill>
                <a:schemeClr val="tx1">
                  <a:lumMod val="65000"/>
                  <a:lumOff val="35000"/>
                  <a:alpha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alibri" panose="020F0502020204030204"/>
                <a:ea typeface="宋体" panose="02010600030101010101" pitchFamily="2" charset="-122"/>
              </a:endParaRPr>
            </a:p>
          </p:txBody>
        </p:sp>
      </p:grpSp>
      <p:grpSp>
        <p:nvGrpSpPr>
          <p:cNvPr id="7" name="组合 6"/>
          <p:cNvGrpSpPr/>
          <p:nvPr/>
        </p:nvGrpSpPr>
        <p:grpSpPr>
          <a:xfrm>
            <a:off x="2763573" y="1328864"/>
            <a:ext cx="3317471" cy="3743077"/>
            <a:chOff x="2762778" y="1328863"/>
            <a:chExt cx="3317471" cy="3743077"/>
          </a:xfrm>
        </p:grpSpPr>
        <p:sp>
          <p:nvSpPr>
            <p:cNvPr id="8" name="Freeform 5"/>
            <p:cNvSpPr/>
            <p:nvPr/>
          </p:nvSpPr>
          <p:spPr bwMode="auto">
            <a:xfrm rot="16200000">
              <a:off x="2549975" y="1541666"/>
              <a:ext cx="3743077" cy="331747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2"/>
            </a:solidFill>
            <a:ln w="6350">
              <a:noFill/>
            </a:ln>
            <a:effectLst>
              <a:reflection blurRad="38100" stA="26000" endPos="21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FFFFFF"/>
                </a:solidFill>
                <a:latin typeface="Calibri" panose="020F0502020204030204"/>
                <a:ea typeface="宋体" panose="02010600030101010101" pitchFamily="2" charset="-122"/>
                <a:sym typeface="Arial" panose="020B0604020202020204" pitchFamily="34" charset="0"/>
              </a:endParaRPr>
            </a:p>
          </p:txBody>
        </p:sp>
        <p:sp>
          <p:nvSpPr>
            <p:cNvPr id="9" name="文本框 5"/>
            <p:cNvSpPr txBox="1"/>
            <p:nvPr/>
          </p:nvSpPr>
          <p:spPr>
            <a:xfrm>
              <a:off x="3227713" y="2692568"/>
              <a:ext cx="2387600" cy="1015663"/>
            </a:xfrm>
            <a:prstGeom prst="rect">
              <a:avLst/>
            </a:prstGeom>
            <a:noFill/>
          </p:spPr>
          <p:txBody>
            <a:bodyPr wrap="square" rtlCol="0">
              <a:spAutoFit/>
            </a:bodyPr>
            <a:lstStyle/>
            <a:p>
              <a:pPr algn="ctr"/>
              <a:r>
                <a:rPr lang="en-US" altLang="zh-CN" sz="6000" dirty="0">
                  <a:solidFill>
                    <a:schemeClr val="bg1"/>
                  </a:solidFill>
                  <a:latin typeface="微软雅黑" pitchFamily="34" charset="-122"/>
                </a:rPr>
                <a:t>PART</a:t>
              </a:r>
              <a:endParaRPr lang="zh-CN" altLang="en-US" sz="6000" dirty="0">
                <a:solidFill>
                  <a:schemeClr val="bg1"/>
                </a:solidFill>
                <a:latin typeface="微软雅黑" pitchFamily="34" charset="-122"/>
              </a:endParaRPr>
            </a:p>
          </p:txBody>
        </p:sp>
      </p:grpSp>
      <p:sp>
        <p:nvSpPr>
          <p:cNvPr id="10" name="矩形 9"/>
          <p:cNvSpPr/>
          <p:nvPr/>
        </p:nvSpPr>
        <p:spPr>
          <a:xfrm flipV="1">
            <a:off x="6422178" y="3114073"/>
            <a:ext cx="3386839"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36"/>
          <p:cNvSpPr txBox="1"/>
          <p:nvPr/>
        </p:nvSpPr>
        <p:spPr>
          <a:xfrm>
            <a:off x="6318395" y="3264632"/>
            <a:ext cx="3303102" cy="523220"/>
          </a:xfrm>
          <a:prstGeom prst="rect">
            <a:avLst/>
          </a:prstGeom>
          <a:noFill/>
        </p:spPr>
        <p:txBody>
          <a:bodyPr wrap="square" rtlCol="0">
            <a:spAutoFit/>
          </a:bodyPr>
          <a:lstStyle/>
          <a:p>
            <a:pPr algn="dist">
              <a:defRPr/>
            </a:pPr>
            <a:r>
              <a:rPr lang="zh-CN" altLang="en-US" sz="2800" dirty="0">
                <a:solidFill>
                  <a:schemeClr val="tx1">
                    <a:lumMod val="65000"/>
                    <a:lumOff val="35000"/>
                  </a:schemeClr>
                </a:solidFill>
                <a:latin typeface="微软雅黑" pitchFamily="34" charset="-122"/>
                <a:ea typeface="微软雅黑" pitchFamily="34" charset="-122"/>
              </a:rPr>
              <a:t>Title bar</a:t>
            </a:r>
          </a:p>
        </p:txBody>
      </p:sp>
      <p:sp>
        <p:nvSpPr>
          <p:cNvPr id="12" name="文本框 137"/>
          <p:cNvSpPr txBox="1"/>
          <p:nvPr/>
        </p:nvSpPr>
        <p:spPr>
          <a:xfrm>
            <a:off x="7214847" y="2749802"/>
            <a:ext cx="1498776" cy="307777"/>
          </a:xfrm>
          <a:prstGeom prst="rect">
            <a:avLst/>
          </a:prstGeom>
          <a:noFill/>
        </p:spPr>
        <p:txBody>
          <a:bodyPr wrap="square" rtlCol="0">
            <a:spAutoFit/>
          </a:bodyPr>
          <a:lstStyle/>
          <a:p>
            <a:pPr algn="dist">
              <a:defRPr/>
            </a:pPr>
            <a:r>
              <a:rPr lang="en-US" altLang="zh-CN" sz="1400" dirty="0">
                <a:solidFill>
                  <a:schemeClr val="tx1">
                    <a:lumMod val="65000"/>
                    <a:lumOff val="35000"/>
                  </a:schemeClr>
                </a:solidFill>
                <a:latin typeface="ITC Avant Garde Std Bk" panose="020B0502020202020204" pitchFamily="34" charset="0"/>
                <a:ea typeface="方正兰亭细黑_GBK" panose="02000000000000000000" pitchFamily="2" charset="-122"/>
              </a:rPr>
              <a:t>THE TITLE</a:t>
            </a:r>
            <a:endParaRPr lang="zh-CN" altLang="en-US" sz="1400" dirty="0">
              <a:solidFill>
                <a:schemeClr val="tx1">
                  <a:lumMod val="65000"/>
                  <a:lumOff val="35000"/>
                </a:schemeClr>
              </a:solidFill>
              <a:latin typeface="ITC Avant Garde Std Bk" panose="020B0502020202020204" pitchFamily="34" charset="0"/>
              <a:ea typeface="方正兰亭细黑_GBK"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1" decel="32000" fill="hold" grpId="0" nodeType="after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5"/>
          <p:cNvSpPr txBox="1"/>
          <p:nvPr/>
        </p:nvSpPr>
        <p:spPr>
          <a:xfrm>
            <a:off x="8092739" y="2175963"/>
            <a:ext cx="2223579" cy="1015663"/>
          </a:xfrm>
          <a:prstGeom prst="rect">
            <a:avLst/>
          </a:prstGeom>
          <a:noFill/>
        </p:spPr>
        <p:txBody>
          <a:bodyPr wrap="square" rtlCol="0">
            <a:spAutoFit/>
          </a:bodyPr>
          <a:lstStyle/>
          <a:p>
            <a:pPr algn="ctr"/>
            <a:r>
              <a:rPr lang="en-US" altLang="zh-CN" sz="6000" dirty="0">
                <a:solidFill>
                  <a:schemeClr val="tx1">
                    <a:lumMod val="65000"/>
                    <a:lumOff val="35000"/>
                  </a:schemeClr>
                </a:solidFill>
                <a:latin typeface="微软雅黑" pitchFamily="34" charset="-122"/>
              </a:rPr>
              <a:t>01</a:t>
            </a:r>
            <a:endParaRPr lang="zh-CN" altLang="en-US" sz="6000" dirty="0">
              <a:solidFill>
                <a:schemeClr val="tx1">
                  <a:lumMod val="65000"/>
                  <a:lumOff val="35000"/>
                </a:schemeClr>
              </a:solidFill>
              <a:latin typeface="微软雅黑" pitchFamily="34" charset="-122"/>
            </a:endParaRPr>
          </a:p>
        </p:txBody>
      </p:sp>
      <p:grpSp>
        <p:nvGrpSpPr>
          <p:cNvPr id="3" name="组合 2"/>
          <p:cNvGrpSpPr/>
          <p:nvPr/>
        </p:nvGrpSpPr>
        <p:grpSpPr>
          <a:xfrm>
            <a:off x="3610549" y="4805678"/>
            <a:ext cx="1623519" cy="447044"/>
            <a:chOff x="2132995" y="4352337"/>
            <a:chExt cx="1964457" cy="540923"/>
          </a:xfrm>
        </p:grpSpPr>
        <p:sp>
          <p:nvSpPr>
            <p:cNvPr id="4" name="椭圆 3"/>
            <p:cNvSpPr/>
            <p:nvPr/>
          </p:nvSpPr>
          <p:spPr>
            <a:xfrm>
              <a:off x="2699392" y="4508298"/>
              <a:ext cx="831662" cy="229001"/>
            </a:xfrm>
            <a:prstGeom prst="ellipse">
              <a:avLst/>
            </a:prstGeom>
            <a:grpFill/>
            <a:ln w="6350">
              <a:solidFill>
                <a:schemeClr val="tx1">
                  <a:lumMod val="65000"/>
                  <a:lumOff val="35000"/>
                  <a:alpha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alibri" panose="020F0502020204030204"/>
                <a:ea typeface="宋体" panose="02010600030101010101" pitchFamily="2" charset="-122"/>
              </a:endParaRPr>
            </a:p>
          </p:txBody>
        </p:sp>
        <p:sp>
          <p:nvSpPr>
            <p:cNvPr id="5" name="椭圆 4"/>
            <p:cNvSpPr/>
            <p:nvPr/>
          </p:nvSpPr>
          <p:spPr>
            <a:xfrm>
              <a:off x="2511886" y="4459483"/>
              <a:ext cx="1206674" cy="332264"/>
            </a:xfrm>
            <a:prstGeom prst="ellipse">
              <a:avLst/>
            </a:prstGeom>
            <a:grpFill/>
            <a:ln w="6350">
              <a:solidFill>
                <a:schemeClr val="tx1">
                  <a:lumMod val="65000"/>
                  <a:lumOff val="35000"/>
                  <a:alpha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alibri" panose="020F0502020204030204"/>
                <a:ea typeface="宋体" panose="02010600030101010101" pitchFamily="2" charset="-122"/>
              </a:endParaRPr>
            </a:p>
          </p:txBody>
        </p:sp>
        <p:sp>
          <p:nvSpPr>
            <p:cNvPr id="6" name="椭圆 5"/>
            <p:cNvSpPr/>
            <p:nvPr/>
          </p:nvSpPr>
          <p:spPr>
            <a:xfrm>
              <a:off x="2132995" y="4352337"/>
              <a:ext cx="1964457" cy="540923"/>
            </a:xfrm>
            <a:prstGeom prst="ellipse">
              <a:avLst/>
            </a:prstGeom>
            <a:grpFill/>
            <a:ln w="6350">
              <a:solidFill>
                <a:schemeClr val="tx1">
                  <a:lumMod val="65000"/>
                  <a:lumOff val="35000"/>
                  <a:alpha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alibri" panose="020F0502020204030204"/>
                <a:ea typeface="宋体" panose="02010600030101010101" pitchFamily="2" charset="-122"/>
              </a:endParaRPr>
            </a:p>
          </p:txBody>
        </p:sp>
      </p:grpSp>
      <p:grpSp>
        <p:nvGrpSpPr>
          <p:cNvPr id="7" name="组合 6"/>
          <p:cNvGrpSpPr/>
          <p:nvPr/>
        </p:nvGrpSpPr>
        <p:grpSpPr>
          <a:xfrm>
            <a:off x="2763573" y="1328864"/>
            <a:ext cx="3317471" cy="3743077"/>
            <a:chOff x="2762778" y="1328863"/>
            <a:chExt cx="3317471" cy="3743077"/>
          </a:xfrm>
        </p:grpSpPr>
        <p:sp>
          <p:nvSpPr>
            <p:cNvPr id="8" name="Freeform 5"/>
            <p:cNvSpPr/>
            <p:nvPr/>
          </p:nvSpPr>
          <p:spPr bwMode="auto">
            <a:xfrm rot="16200000">
              <a:off x="2549975" y="1541666"/>
              <a:ext cx="3743077" cy="331747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2"/>
            </a:solidFill>
            <a:ln w="6350">
              <a:noFill/>
            </a:ln>
            <a:effectLst>
              <a:reflection blurRad="38100" stA="26000" endPos="21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FFFFFF"/>
                </a:solidFill>
                <a:latin typeface="Calibri" panose="020F0502020204030204"/>
                <a:ea typeface="宋体" panose="02010600030101010101" pitchFamily="2" charset="-122"/>
                <a:sym typeface="Arial" panose="020B0604020202020204" pitchFamily="34" charset="0"/>
              </a:endParaRPr>
            </a:p>
          </p:txBody>
        </p:sp>
        <p:sp>
          <p:nvSpPr>
            <p:cNvPr id="9" name="文本框 5"/>
            <p:cNvSpPr txBox="1"/>
            <p:nvPr/>
          </p:nvSpPr>
          <p:spPr>
            <a:xfrm>
              <a:off x="3227713" y="2692568"/>
              <a:ext cx="2387600" cy="1015663"/>
            </a:xfrm>
            <a:prstGeom prst="rect">
              <a:avLst/>
            </a:prstGeom>
            <a:noFill/>
          </p:spPr>
          <p:txBody>
            <a:bodyPr wrap="square" rtlCol="0">
              <a:spAutoFit/>
            </a:bodyPr>
            <a:lstStyle/>
            <a:p>
              <a:pPr algn="ctr"/>
              <a:r>
                <a:rPr lang="en-US" altLang="zh-CN" sz="6000" dirty="0">
                  <a:solidFill>
                    <a:schemeClr val="bg1"/>
                  </a:solidFill>
                  <a:latin typeface="微软雅黑" pitchFamily="34" charset="-122"/>
                </a:rPr>
                <a:t>PART</a:t>
              </a:r>
              <a:endParaRPr lang="zh-CN" altLang="en-US" sz="6000" dirty="0">
                <a:solidFill>
                  <a:schemeClr val="bg1"/>
                </a:solidFill>
                <a:latin typeface="微软雅黑" pitchFamily="34" charset="-122"/>
              </a:endParaRPr>
            </a:p>
          </p:txBody>
        </p:sp>
      </p:grpSp>
      <p:sp>
        <p:nvSpPr>
          <p:cNvPr id="10" name="矩形 9"/>
          <p:cNvSpPr/>
          <p:nvPr/>
        </p:nvSpPr>
        <p:spPr>
          <a:xfrm flipV="1">
            <a:off x="6422178" y="3114073"/>
            <a:ext cx="3386839"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36"/>
          <p:cNvSpPr txBox="1"/>
          <p:nvPr/>
        </p:nvSpPr>
        <p:spPr>
          <a:xfrm>
            <a:off x="6318395" y="3264632"/>
            <a:ext cx="3303102" cy="523220"/>
          </a:xfrm>
          <a:prstGeom prst="rect">
            <a:avLst/>
          </a:prstGeom>
          <a:noFill/>
        </p:spPr>
        <p:txBody>
          <a:bodyPr wrap="square" rtlCol="0">
            <a:spAutoFit/>
          </a:bodyPr>
          <a:lstStyle/>
          <a:p>
            <a:pPr algn="dist">
              <a:defRPr/>
            </a:pPr>
            <a:r>
              <a:rPr lang="zh-CN" altLang="en-US" sz="2800" dirty="0">
                <a:solidFill>
                  <a:schemeClr val="tx1">
                    <a:lumMod val="65000"/>
                    <a:lumOff val="35000"/>
                  </a:schemeClr>
                </a:solidFill>
                <a:latin typeface="微软雅黑" pitchFamily="34" charset="-122"/>
                <a:ea typeface="微软雅黑" pitchFamily="34" charset="-122"/>
              </a:rPr>
              <a:t>Title bar</a:t>
            </a:r>
          </a:p>
        </p:txBody>
      </p:sp>
      <p:sp>
        <p:nvSpPr>
          <p:cNvPr id="12" name="文本框 137"/>
          <p:cNvSpPr txBox="1"/>
          <p:nvPr/>
        </p:nvSpPr>
        <p:spPr>
          <a:xfrm>
            <a:off x="7214847" y="2749802"/>
            <a:ext cx="1498776" cy="307777"/>
          </a:xfrm>
          <a:prstGeom prst="rect">
            <a:avLst/>
          </a:prstGeom>
          <a:noFill/>
        </p:spPr>
        <p:txBody>
          <a:bodyPr wrap="square" rtlCol="0">
            <a:spAutoFit/>
          </a:bodyPr>
          <a:lstStyle/>
          <a:p>
            <a:pPr algn="dist">
              <a:defRPr/>
            </a:pPr>
            <a:r>
              <a:rPr lang="en-US" altLang="zh-CN" sz="1400" dirty="0">
                <a:solidFill>
                  <a:schemeClr val="tx1">
                    <a:lumMod val="65000"/>
                    <a:lumOff val="35000"/>
                  </a:schemeClr>
                </a:solidFill>
                <a:latin typeface="ITC Avant Garde Std Bk" panose="020B0502020202020204" pitchFamily="34" charset="0"/>
                <a:ea typeface="方正兰亭细黑_GBK" panose="02000000000000000000" pitchFamily="2" charset="-122"/>
              </a:rPr>
              <a:t>THE TITLE</a:t>
            </a:r>
            <a:endParaRPr lang="zh-CN" altLang="en-US" sz="1400" dirty="0">
              <a:solidFill>
                <a:schemeClr val="tx1">
                  <a:lumMod val="65000"/>
                  <a:lumOff val="35000"/>
                </a:schemeClr>
              </a:solidFill>
              <a:latin typeface="ITC Avant Garde Std Bk" panose="020B0502020202020204" pitchFamily="34" charset="0"/>
              <a:ea typeface="方正兰亭细黑_GBK"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1" decel="32000" fill="hold" grpId="0" nodeType="after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1"/>
          <p:cNvGrpSpPr/>
          <p:nvPr/>
        </p:nvGrpSpPr>
        <p:grpSpPr>
          <a:xfrm>
            <a:off x="2857899" y="2857497"/>
            <a:ext cx="2095242" cy="2753611"/>
            <a:chOff x="2143108" y="2143122"/>
            <a:chExt cx="1571636" cy="2065208"/>
          </a:xfrm>
        </p:grpSpPr>
        <p:sp>
          <p:nvSpPr>
            <p:cNvPr id="32" name="Rectangle 31"/>
            <p:cNvSpPr/>
            <p:nvPr/>
          </p:nvSpPr>
          <p:spPr>
            <a:xfrm>
              <a:off x="2143108" y="3143254"/>
              <a:ext cx="1571636" cy="285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31" name="Rectangle 30"/>
            <p:cNvSpPr/>
            <p:nvPr/>
          </p:nvSpPr>
          <p:spPr>
            <a:xfrm>
              <a:off x="2143108" y="3500444"/>
              <a:ext cx="1571636" cy="707886"/>
            </a:xfrm>
            <a:prstGeom prst="rect">
              <a:avLst/>
            </a:prstGeom>
          </p:spPr>
          <p:txBody>
            <a:bodyPr wrap="square">
              <a:spAutoFit/>
            </a:bodyPr>
            <a:lstStyle/>
            <a:p>
              <a:r>
                <a:rPr lang="zh-CN" altLang="en-US" sz="1100" dirty="0">
                  <a:solidFill>
                    <a:schemeClr val="tx1">
                      <a:lumMod val="50000"/>
                      <a:lumOff val="50000"/>
                    </a:schemeClr>
                  </a:solidFill>
                  <a:latin typeface="+mn-ea"/>
                  <a:cs typeface="Open Sans Light" pitchFamily="34" charset="0"/>
                </a:rPr>
                <a:t>Add a detailed text description here, suggested to be relevant to the title and in line with the overall language style, the language description as concise and vivid as possible. Try to keep the word count on each page of the slide</a:t>
              </a:r>
              <a:r>
                <a:rPr lang="en-US" altLang="zh-CN" sz="1100" dirty="0">
                  <a:solidFill>
                    <a:schemeClr val="tx1">
                      <a:lumMod val="50000"/>
                      <a:lumOff val="50000"/>
                    </a:schemeClr>
                  </a:solidFill>
                  <a:latin typeface="+mn-ea"/>
                  <a:cs typeface="Open Sans Light" pitchFamily="34" charset="0"/>
                </a:rPr>
                <a:t>200</a:t>
              </a:r>
              <a:r>
                <a:rPr lang="zh-CN" altLang="en-US" sz="1100" dirty="0">
                  <a:solidFill>
                    <a:schemeClr val="tx1">
                      <a:lumMod val="50000"/>
                      <a:lumOff val="50000"/>
                    </a:schemeClr>
                  </a:solidFill>
                  <a:latin typeface="+mn-ea"/>
                  <a:cs typeface="Open Sans Light" pitchFamily="34" charset="0"/>
                </a:rPr>
                <a:t>Within the word</a:t>
              </a:r>
            </a:p>
          </p:txBody>
        </p:sp>
        <p:grpSp>
          <p:nvGrpSpPr>
            <p:cNvPr id="4" name="Group 40"/>
            <p:cNvGrpSpPr/>
            <p:nvPr/>
          </p:nvGrpSpPr>
          <p:grpSpPr>
            <a:xfrm>
              <a:off x="2643174" y="2571750"/>
              <a:ext cx="476251" cy="314325"/>
              <a:chOff x="2141517" y="2373325"/>
              <a:chExt cx="476251" cy="314325"/>
            </a:xfrm>
            <a:solidFill>
              <a:schemeClr val="bg1">
                <a:lumMod val="65000"/>
              </a:schemeClr>
            </a:solidFill>
          </p:grpSpPr>
          <p:sp>
            <p:nvSpPr>
              <p:cNvPr id="42" name="Rectangle 22"/>
              <p:cNvSpPr>
                <a:spLocks noChangeArrowheads="1"/>
              </p:cNvSpPr>
              <p:nvPr/>
            </p:nvSpPr>
            <p:spPr bwMode="auto">
              <a:xfrm>
                <a:off x="2200255" y="2678125"/>
                <a:ext cx="387350" cy="9525"/>
              </a:xfrm>
              <a:prstGeom prst="rect">
                <a:avLst/>
              </a:prstGeom>
              <a:grpFill/>
              <a:ln w="9525">
                <a:noFill/>
                <a:miter lim="800000"/>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3" name="Rectangle 23"/>
              <p:cNvSpPr>
                <a:spLocks noChangeArrowheads="1"/>
              </p:cNvSpPr>
              <p:nvPr/>
            </p:nvSpPr>
            <p:spPr bwMode="auto">
              <a:xfrm>
                <a:off x="2517755" y="2468575"/>
                <a:ext cx="69850" cy="209550"/>
              </a:xfrm>
              <a:prstGeom prst="rect">
                <a:avLst/>
              </a:prstGeom>
              <a:grpFill/>
              <a:ln w="9525">
                <a:noFill/>
                <a:miter lim="800000"/>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4" name="Rectangle 24"/>
              <p:cNvSpPr>
                <a:spLocks noChangeArrowheads="1"/>
              </p:cNvSpPr>
              <p:nvPr/>
            </p:nvSpPr>
            <p:spPr bwMode="auto">
              <a:xfrm>
                <a:off x="2438380" y="2547950"/>
                <a:ext cx="69850" cy="130175"/>
              </a:xfrm>
              <a:prstGeom prst="rect">
                <a:avLst/>
              </a:prstGeom>
              <a:grpFill/>
              <a:ln w="9525">
                <a:noFill/>
                <a:miter lim="800000"/>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5" name="Rectangle 25"/>
              <p:cNvSpPr>
                <a:spLocks noChangeArrowheads="1"/>
              </p:cNvSpPr>
              <p:nvPr/>
            </p:nvSpPr>
            <p:spPr bwMode="auto">
              <a:xfrm>
                <a:off x="2359005" y="2592400"/>
                <a:ext cx="69850" cy="85725"/>
              </a:xfrm>
              <a:prstGeom prst="rect">
                <a:avLst/>
              </a:prstGeom>
              <a:grpFill/>
              <a:ln w="9525">
                <a:noFill/>
                <a:miter lim="800000"/>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6" name="Rectangle 26"/>
              <p:cNvSpPr>
                <a:spLocks noChangeArrowheads="1"/>
              </p:cNvSpPr>
              <p:nvPr/>
            </p:nvSpPr>
            <p:spPr bwMode="auto">
              <a:xfrm>
                <a:off x="2279630" y="2551125"/>
                <a:ext cx="69850" cy="127000"/>
              </a:xfrm>
              <a:prstGeom prst="rect">
                <a:avLst/>
              </a:prstGeom>
              <a:grpFill/>
              <a:ln w="9525">
                <a:noFill/>
                <a:miter lim="800000"/>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7" name="Rectangle 27"/>
              <p:cNvSpPr>
                <a:spLocks noChangeArrowheads="1"/>
              </p:cNvSpPr>
              <p:nvPr/>
            </p:nvSpPr>
            <p:spPr bwMode="auto">
              <a:xfrm>
                <a:off x="2200255" y="2587637"/>
                <a:ext cx="68263" cy="90488"/>
              </a:xfrm>
              <a:prstGeom prst="rect">
                <a:avLst/>
              </a:prstGeom>
              <a:grpFill/>
              <a:ln w="9525">
                <a:noFill/>
                <a:miter lim="800000"/>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8" name="Freeform 28"/>
              <p:cNvSpPr/>
              <p:nvPr/>
            </p:nvSpPr>
            <p:spPr bwMode="auto">
              <a:xfrm>
                <a:off x="2141517" y="2559062"/>
                <a:ext cx="36513" cy="38100"/>
              </a:xfrm>
              <a:custGeom>
                <a:avLst/>
                <a:gdLst/>
                <a:ahLst/>
                <a:cxnLst>
                  <a:cxn ang="0">
                    <a:pos x="22" y="0"/>
                  </a:cxn>
                  <a:cxn ang="0">
                    <a:pos x="22" y="0"/>
                  </a:cxn>
                  <a:cxn ang="0">
                    <a:pos x="27" y="0"/>
                  </a:cxn>
                  <a:cxn ang="0">
                    <a:pos x="32" y="1"/>
                  </a:cxn>
                  <a:cxn ang="0">
                    <a:pos x="36" y="3"/>
                  </a:cxn>
                  <a:cxn ang="0">
                    <a:pos x="40" y="7"/>
                  </a:cxn>
                  <a:cxn ang="0">
                    <a:pos x="42" y="10"/>
                  </a:cxn>
                  <a:cxn ang="0">
                    <a:pos x="45" y="15"/>
                  </a:cxn>
                  <a:cxn ang="0">
                    <a:pos x="46" y="18"/>
                  </a:cxn>
                  <a:cxn ang="0">
                    <a:pos x="46" y="23"/>
                  </a:cxn>
                  <a:cxn ang="0">
                    <a:pos x="46" y="23"/>
                  </a:cxn>
                  <a:cxn ang="0">
                    <a:pos x="46" y="28"/>
                  </a:cxn>
                  <a:cxn ang="0">
                    <a:pos x="45" y="32"/>
                  </a:cxn>
                  <a:cxn ang="0">
                    <a:pos x="42" y="36"/>
                  </a:cxn>
                  <a:cxn ang="0">
                    <a:pos x="40" y="39"/>
                  </a:cxn>
                  <a:cxn ang="0">
                    <a:pos x="36" y="43"/>
                  </a:cxn>
                  <a:cxn ang="0">
                    <a:pos x="32" y="44"/>
                  </a:cxn>
                  <a:cxn ang="0">
                    <a:pos x="27" y="45"/>
                  </a:cxn>
                  <a:cxn ang="0">
                    <a:pos x="22" y="47"/>
                  </a:cxn>
                  <a:cxn ang="0">
                    <a:pos x="22" y="47"/>
                  </a:cxn>
                  <a:cxn ang="0">
                    <a:pos x="19" y="45"/>
                  </a:cxn>
                  <a:cxn ang="0">
                    <a:pos x="14" y="44"/>
                  </a:cxn>
                  <a:cxn ang="0">
                    <a:pos x="10" y="43"/>
                  </a:cxn>
                  <a:cxn ang="0">
                    <a:pos x="6" y="39"/>
                  </a:cxn>
                  <a:cxn ang="0">
                    <a:pos x="4" y="36"/>
                  </a:cxn>
                  <a:cxn ang="0">
                    <a:pos x="1" y="32"/>
                  </a:cxn>
                  <a:cxn ang="0">
                    <a:pos x="0" y="28"/>
                  </a:cxn>
                  <a:cxn ang="0">
                    <a:pos x="0" y="23"/>
                  </a:cxn>
                  <a:cxn ang="0">
                    <a:pos x="0" y="23"/>
                  </a:cxn>
                  <a:cxn ang="0">
                    <a:pos x="0" y="18"/>
                  </a:cxn>
                  <a:cxn ang="0">
                    <a:pos x="1" y="15"/>
                  </a:cxn>
                  <a:cxn ang="0">
                    <a:pos x="4" y="10"/>
                  </a:cxn>
                  <a:cxn ang="0">
                    <a:pos x="6" y="7"/>
                  </a:cxn>
                  <a:cxn ang="0">
                    <a:pos x="10" y="3"/>
                  </a:cxn>
                  <a:cxn ang="0">
                    <a:pos x="14" y="1"/>
                  </a:cxn>
                  <a:cxn ang="0">
                    <a:pos x="19" y="0"/>
                  </a:cxn>
                  <a:cxn ang="0">
                    <a:pos x="22" y="0"/>
                  </a:cxn>
                  <a:cxn ang="0">
                    <a:pos x="22" y="0"/>
                  </a:cxn>
                </a:cxnLst>
                <a:rect l="0" t="0" r="r" b="b"/>
                <a:pathLst>
                  <a:path w="46" h="47">
                    <a:moveTo>
                      <a:pt x="22" y="0"/>
                    </a:moveTo>
                    <a:lnTo>
                      <a:pt x="22" y="0"/>
                    </a:lnTo>
                    <a:lnTo>
                      <a:pt x="27" y="0"/>
                    </a:lnTo>
                    <a:lnTo>
                      <a:pt x="32" y="1"/>
                    </a:lnTo>
                    <a:lnTo>
                      <a:pt x="36" y="3"/>
                    </a:lnTo>
                    <a:lnTo>
                      <a:pt x="40" y="7"/>
                    </a:lnTo>
                    <a:lnTo>
                      <a:pt x="42" y="10"/>
                    </a:lnTo>
                    <a:lnTo>
                      <a:pt x="45" y="15"/>
                    </a:lnTo>
                    <a:lnTo>
                      <a:pt x="46" y="18"/>
                    </a:lnTo>
                    <a:lnTo>
                      <a:pt x="46" y="23"/>
                    </a:lnTo>
                    <a:lnTo>
                      <a:pt x="46" y="23"/>
                    </a:lnTo>
                    <a:lnTo>
                      <a:pt x="46" y="28"/>
                    </a:lnTo>
                    <a:lnTo>
                      <a:pt x="45" y="32"/>
                    </a:lnTo>
                    <a:lnTo>
                      <a:pt x="42" y="36"/>
                    </a:lnTo>
                    <a:lnTo>
                      <a:pt x="40" y="39"/>
                    </a:lnTo>
                    <a:lnTo>
                      <a:pt x="36" y="43"/>
                    </a:lnTo>
                    <a:lnTo>
                      <a:pt x="32" y="44"/>
                    </a:lnTo>
                    <a:lnTo>
                      <a:pt x="27" y="45"/>
                    </a:lnTo>
                    <a:lnTo>
                      <a:pt x="22" y="47"/>
                    </a:lnTo>
                    <a:lnTo>
                      <a:pt x="22" y="47"/>
                    </a:lnTo>
                    <a:lnTo>
                      <a:pt x="19" y="45"/>
                    </a:lnTo>
                    <a:lnTo>
                      <a:pt x="14" y="44"/>
                    </a:lnTo>
                    <a:lnTo>
                      <a:pt x="10" y="43"/>
                    </a:lnTo>
                    <a:lnTo>
                      <a:pt x="6" y="39"/>
                    </a:lnTo>
                    <a:lnTo>
                      <a:pt x="4" y="36"/>
                    </a:lnTo>
                    <a:lnTo>
                      <a:pt x="1" y="32"/>
                    </a:lnTo>
                    <a:lnTo>
                      <a:pt x="0" y="28"/>
                    </a:lnTo>
                    <a:lnTo>
                      <a:pt x="0" y="23"/>
                    </a:lnTo>
                    <a:lnTo>
                      <a:pt x="0" y="23"/>
                    </a:lnTo>
                    <a:lnTo>
                      <a:pt x="0" y="18"/>
                    </a:lnTo>
                    <a:lnTo>
                      <a:pt x="1" y="15"/>
                    </a:lnTo>
                    <a:lnTo>
                      <a:pt x="4" y="10"/>
                    </a:lnTo>
                    <a:lnTo>
                      <a:pt x="6" y="7"/>
                    </a:lnTo>
                    <a:lnTo>
                      <a:pt x="10" y="3"/>
                    </a:lnTo>
                    <a:lnTo>
                      <a:pt x="14" y="1"/>
                    </a:lnTo>
                    <a:lnTo>
                      <a:pt x="19" y="0"/>
                    </a:lnTo>
                    <a:lnTo>
                      <a:pt x="22" y="0"/>
                    </a:lnTo>
                    <a:lnTo>
                      <a:pt x="22" y="0"/>
                    </a:lnTo>
                    <a:close/>
                  </a:path>
                </a:pathLst>
              </a:custGeom>
              <a:grp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9" name="Freeform 29"/>
              <p:cNvSpPr/>
              <p:nvPr/>
            </p:nvSpPr>
            <p:spPr bwMode="auto">
              <a:xfrm>
                <a:off x="2568555" y="2373325"/>
                <a:ext cx="49213" cy="47625"/>
              </a:xfrm>
              <a:custGeom>
                <a:avLst/>
                <a:gdLst/>
                <a:ahLst/>
                <a:cxnLst>
                  <a:cxn ang="0">
                    <a:pos x="62" y="0"/>
                  </a:cxn>
                  <a:cxn ang="0">
                    <a:pos x="0" y="1"/>
                  </a:cxn>
                  <a:cxn ang="0">
                    <a:pos x="22" y="29"/>
                  </a:cxn>
                  <a:cxn ang="0">
                    <a:pos x="43" y="59"/>
                  </a:cxn>
                  <a:cxn ang="0">
                    <a:pos x="62" y="0"/>
                  </a:cxn>
                </a:cxnLst>
                <a:rect l="0" t="0" r="r" b="b"/>
                <a:pathLst>
                  <a:path w="62" h="59">
                    <a:moveTo>
                      <a:pt x="62" y="0"/>
                    </a:moveTo>
                    <a:lnTo>
                      <a:pt x="0" y="1"/>
                    </a:lnTo>
                    <a:lnTo>
                      <a:pt x="22" y="29"/>
                    </a:lnTo>
                    <a:lnTo>
                      <a:pt x="43" y="59"/>
                    </a:lnTo>
                    <a:lnTo>
                      <a:pt x="62" y="0"/>
                    </a:lnTo>
                    <a:close/>
                  </a:path>
                </a:pathLst>
              </a:custGeom>
              <a:grp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50" name="Freeform 30"/>
              <p:cNvSpPr/>
              <p:nvPr/>
            </p:nvSpPr>
            <p:spPr bwMode="auto">
              <a:xfrm>
                <a:off x="2176442" y="2397137"/>
                <a:ext cx="404813" cy="169863"/>
              </a:xfrm>
              <a:custGeom>
                <a:avLst/>
                <a:gdLst/>
                <a:ahLst/>
                <a:cxnLst>
                  <a:cxn ang="0">
                    <a:pos x="0" y="204"/>
                  </a:cxn>
                  <a:cxn ang="0">
                    <a:pos x="176" y="73"/>
                  </a:cxn>
                  <a:cxn ang="0">
                    <a:pos x="182" y="70"/>
                  </a:cxn>
                  <a:cxn ang="0">
                    <a:pos x="186" y="75"/>
                  </a:cxn>
                  <a:cxn ang="0">
                    <a:pos x="270" y="174"/>
                  </a:cxn>
                  <a:cxn ang="0">
                    <a:pos x="502" y="0"/>
                  </a:cxn>
                  <a:cxn ang="0">
                    <a:pos x="507" y="7"/>
                  </a:cxn>
                  <a:cxn ang="0">
                    <a:pos x="511" y="12"/>
                  </a:cxn>
                  <a:cxn ang="0">
                    <a:pos x="274" y="190"/>
                  </a:cxn>
                  <a:cxn ang="0">
                    <a:pos x="268" y="193"/>
                  </a:cxn>
                  <a:cxn ang="0">
                    <a:pos x="263" y="188"/>
                  </a:cxn>
                  <a:cxn ang="0">
                    <a:pos x="180" y="89"/>
                  </a:cxn>
                  <a:cxn ang="0">
                    <a:pos x="9" y="216"/>
                  </a:cxn>
                  <a:cxn ang="0">
                    <a:pos x="9" y="216"/>
                  </a:cxn>
                  <a:cxn ang="0">
                    <a:pos x="5" y="209"/>
                  </a:cxn>
                  <a:cxn ang="0">
                    <a:pos x="0" y="204"/>
                  </a:cxn>
                  <a:cxn ang="0">
                    <a:pos x="0" y="204"/>
                  </a:cxn>
                </a:cxnLst>
                <a:rect l="0" t="0" r="r" b="b"/>
                <a:pathLst>
                  <a:path w="511" h="216">
                    <a:moveTo>
                      <a:pt x="0" y="204"/>
                    </a:moveTo>
                    <a:lnTo>
                      <a:pt x="176" y="73"/>
                    </a:lnTo>
                    <a:lnTo>
                      <a:pt x="182" y="70"/>
                    </a:lnTo>
                    <a:lnTo>
                      <a:pt x="186" y="75"/>
                    </a:lnTo>
                    <a:lnTo>
                      <a:pt x="270" y="174"/>
                    </a:lnTo>
                    <a:lnTo>
                      <a:pt x="502" y="0"/>
                    </a:lnTo>
                    <a:lnTo>
                      <a:pt x="507" y="7"/>
                    </a:lnTo>
                    <a:lnTo>
                      <a:pt x="511" y="12"/>
                    </a:lnTo>
                    <a:lnTo>
                      <a:pt x="274" y="190"/>
                    </a:lnTo>
                    <a:lnTo>
                      <a:pt x="268" y="193"/>
                    </a:lnTo>
                    <a:lnTo>
                      <a:pt x="263" y="188"/>
                    </a:lnTo>
                    <a:lnTo>
                      <a:pt x="180" y="89"/>
                    </a:lnTo>
                    <a:lnTo>
                      <a:pt x="9" y="216"/>
                    </a:lnTo>
                    <a:lnTo>
                      <a:pt x="9" y="216"/>
                    </a:lnTo>
                    <a:lnTo>
                      <a:pt x="5" y="209"/>
                    </a:lnTo>
                    <a:lnTo>
                      <a:pt x="0" y="204"/>
                    </a:lnTo>
                    <a:lnTo>
                      <a:pt x="0" y="204"/>
                    </a:lnTo>
                    <a:close/>
                  </a:path>
                </a:pathLst>
              </a:custGeom>
              <a:grp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grpSp>
        <p:sp>
          <p:nvSpPr>
            <p:cNvPr id="56" name="Rectangle 55"/>
            <p:cNvSpPr/>
            <p:nvPr/>
          </p:nvSpPr>
          <p:spPr>
            <a:xfrm>
              <a:off x="2571736" y="2143122"/>
              <a:ext cx="754150" cy="253915"/>
            </a:xfrm>
            <a:prstGeom prst="rect">
              <a:avLst/>
            </a:prstGeom>
          </p:spPr>
          <p:txBody>
            <a:bodyPr wrap="none">
              <a:spAutoFit/>
            </a:bodyPr>
            <a:lstStyle/>
            <a:p>
              <a:r>
                <a:rPr lang="zh-CN" altLang="en-US" sz="1600" dirty="0">
                  <a:solidFill>
                    <a:schemeClr val="tx1">
                      <a:lumMod val="50000"/>
                      <a:lumOff val="50000"/>
                    </a:schemeClr>
                  </a:solidFill>
                  <a:latin typeface="+mn-ea"/>
                  <a:cs typeface="Open Sans" panose="020B0606030504020204" pitchFamily="34" charset="0"/>
                </a:rPr>
                <a:t>Data charts</a:t>
              </a:r>
              <a:endParaRPr lang="en-US" sz="1600" dirty="0">
                <a:solidFill>
                  <a:schemeClr val="tx1">
                    <a:lumMod val="50000"/>
                    <a:lumOff val="50000"/>
                  </a:schemeClr>
                </a:solidFill>
                <a:latin typeface="+mn-ea"/>
                <a:cs typeface="Open Sans" panose="020B0606030504020204" pitchFamily="34" charset="0"/>
              </a:endParaRPr>
            </a:p>
          </p:txBody>
        </p:sp>
      </p:grpSp>
      <p:grpSp>
        <p:nvGrpSpPr>
          <p:cNvPr id="5" name="Group 60"/>
          <p:cNvGrpSpPr/>
          <p:nvPr/>
        </p:nvGrpSpPr>
        <p:grpSpPr>
          <a:xfrm>
            <a:off x="667419" y="3238500"/>
            <a:ext cx="2095242" cy="2848861"/>
            <a:chOff x="500034" y="2428874"/>
            <a:chExt cx="1571636" cy="2136646"/>
          </a:xfrm>
        </p:grpSpPr>
        <p:sp>
          <p:nvSpPr>
            <p:cNvPr id="27" name="Rectangle 26"/>
            <p:cNvSpPr/>
            <p:nvPr/>
          </p:nvSpPr>
          <p:spPr>
            <a:xfrm>
              <a:off x="500034" y="3500444"/>
              <a:ext cx="1571636" cy="2857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30" name="Rectangle 29"/>
            <p:cNvSpPr/>
            <p:nvPr/>
          </p:nvSpPr>
          <p:spPr>
            <a:xfrm>
              <a:off x="500034" y="3857634"/>
              <a:ext cx="1571636" cy="707886"/>
            </a:xfrm>
            <a:prstGeom prst="rect">
              <a:avLst/>
            </a:prstGeom>
          </p:spPr>
          <p:txBody>
            <a:bodyPr wrap="square">
              <a:spAutoFit/>
            </a:bodyPr>
            <a:lstStyle/>
            <a:p>
              <a:r>
                <a:rPr lang="zh-CN" altLang="en-US" sz="1100" dirty="0">
                  <a:solidFill>
                    <a:schemeClr val="tx1">
                      <a:lumMod val="50000"/>
                      <a:lumOff val="50000"/>
                    </a:schemeClr>
                  </a:solidFill>
                  <a:latin typeface="+mn-ea"/>
                  <a:cs typeface="Open Sans Light" pitchFamily="34" charset="0"/>
                </a:rPr>
                <a:t>Add a detailed text description here, suggested to be relevant to the title and in line with the overall language style, the language description as concise and vivid as possible. Try to keep the word count on each page of the slide</a:t>
              </a:r>
              <a:r>
                <a:rPr lang="en-US" altLang="zh-CN" sz="1100" dirty="0">
                  <a:solidFill>
                    <a:schemeClr val="tx1">
                      <a:lumMod val="50000"/>
                      <a:lumOff val="50000"/>
                    </a:schemeClr>
                  </a:solidFill>
                  <a:latin typeface="+mn-ea"/>
                  <a:cs typeface="Open Sans Light" pitchFamily="34" charset="0"/>
                </a:rPr>
                <a:t>200</a:t>
              </a:r>
              <a:r>
                <a:rPr lang="zh-CN" altLang="en-US" sz="1100" dirty="0">
                  <a:solidFill>
                    <a:schemeClr val="tx1">
                      <a:lumMod val="50000"/>
                      <a:lumOff val="50000"/>
                    </a:schemeClr>
                  </a:solidFill>
                  <a:latin typeface="+mn-ea"/>
                  <a:cs typeface="Open Sans Light" pitchFamily="34" charset="0"/>
                </a:rPr>
                <a:t>Within the word</a:t>
              </a:r>
            </a:p>
          </p:txBody>
        </p:sp>
        <p:grpSp>
          <p:nvGrpSpPr>
            <p:cNvPr id="6" name="Group 50"/>
            <p:cNvGrpSpPr/>
            <p:nvPr/>
          </p:nvGrpSpPr>
          <p:grpSpPr>
            <a:xfrm>
              <a:off x="1071538" y="2857502"/>
              <a:ext cx="381000" cy="365126"/>
              <a:chOff x="1003288" y="2254241"/>
              <a:chExt cx="381000" cy="365126"/>
            </a:xfrm>
            <a:solidFill>
              <a:schemeClr val="bg1">
                <a:lumMod val="65000"/>
              </a:schemeClr>
            </a:solidFill>
          </p:grpSpPr>
          <p:sp>
            <p:nvSpPr>
              <p:cNvPr id="29" name="Freeform 16"/>
              <p:cNvSpPr/>
              <p:nvPr/>
            </p:nvSpPr>
            <p:spPr bwMode="auto">
              <a:xfrm>
                <a:off x="1058850" y="2411404"/>
                <a:ext cx="146050" cy="207963"/>
              </a:xfrm>
              <a:custGeom>
                <a:avLst/>
                <a:gdLst/>
                <a:ahLst/>
                <a:cxnLst>
                  <a:cxn ang="0">
                    <a:pos x="125" y="101"/>
                  </a:cxn>
                  <a:cxn ang="0">
                    <a:pos x="125" y="231"/>
                  </a:cxn>
                  <a:cxn ang="0">
                    <a:pos x="125" y="231"/>
                  </a:cxn>
                  <a:cxn ang="0">
                    <a:pos x="124" y="237"/>
                  </a:cxn>
                  <a:cxn ang="0">
                    <a:pos x="122" y="243"/>
                  </a:cxn>
                  <a:cxn ang="0">
                    <a:pos x="119" y="248"/>
                  </a:cxn>
                  <a:cxn ang="0">
                    <a:pos x="115" y="253"/>
                  </a:cxn>
                  <a:cxn ang="0">
                    <a:pos x="110" y="257"/>
                  </a:cxn>
                  <a:cxn ang="0">
                    <a:pos x="105" y="260"/>
                  </a:cxn>
                  <a:cxn ang="0">
                    <a:pos x="99" y="262"/>
                  </a:cxn>
                  <a:cxn ang="0">
                    <a:pos x="93" y="263"/>
                  </a:cxn>
                  <a:cxn ang="0">
                    <a:pos x="93" y="263"/>
                  </a:cxn>
                  <a:cxn ang="0">
                    <a:pos x="93" y="263"/>
                  </a:cxn>
                  <a:cxn ang="0">
                    <a:pos x="87" y="262"/>
                  </a:cxn>
                  <a:cxn ang="0">
                    <a:pos x="80" y="260"/>
                  </a:cxn>
                  <a:cxn ang="0">
                    <a:pos x="74" y="257"/>
                  </a:cxn>
                  <a:cxn ang="0">
                    <a:pos x="69" y="253"/>
                  </a:cxn>
                  <a:cxn ang="0">
                    <a:pos x="66" y="248"/>
                  </a:cxn>
                  <a:cxn ang="0">
                    <a:pos x="63" y="243"/>
                  </a:cxn>
                  <a:cxn ang="0">
                    <a:pos x="61" y="237"/>
                  </a:cxn>
                  <a:cxn ang="0">
                    <a:pos x="61" y="231"/>
                  </a:cxn>
                  <a:cxn ang="0">
                    <a:pos x="61" y="101"/>
                  </a:cxn>
                  <a:cxn ang="0">
                    <a:pos x="16" y="101"/>
                  </a:cxn>
                  <a:cxn ang="0">
                    <a:pos x="16" y="101"/>
                  </a:cxn>
                  <a:cxn ang="0">
                    <a:pos x="10" y="100"/>
                  </a:cxn>
                  <a:cxn ang="0">
                    <a:pos x="5" y="99"/>
                  </a:cxn>
                  <a:cxn ang="0">
                    <a:pos x="1" y="95"/>
                  </a:cxn>
                  <a:cxn ang="0">
                    <a:pos x="0" y="91"/>
                  </a:cxn>
                  <a:cxn ang="0">
                    <a:pos x="0" y="87"/>
                  </a:cxn>
                  <a:cxn ang="0">
                    <a:pos x="0" y="82"/>
                  </a:cxn>
                  <a:cxn ang="0">
                    <a:pos x="3" y="77"/>
                  </a:cxn>
                  <a:cxn ang="0">
                    <a:pos x="7" y="73"/>
                  </a:cxn>
                  <a:cxn ang="0">
                    <a:pos x="69" y="11"/>
                  </a:cxn>
                  <a:cxn ang="0">
                    <a:pos x="69" y="11"/>
                  </a:cxn>
                  <a:cxn ang="0">
                    <a:pos x="75" y="6"/>
                  </a:cxn>
                  <a:cxn ang="0">
                    <a:pos x="80" y="2"/>
                  </a:cxn>
                  <a:cxn ang="0">
                    <a:pos x="87" y="0"/>
                  </a:cxn>
                  <a:cxn ang="0">
                    <a:pos x="93" y="0"/>
                  </a:cxn>
                  <a:cxn ang="0">
                    <a:pos x="98" y="0"/>
                  </a:cxn>
                  <a:cxn ang="0">
                    <a:pos x="104" y="2"/>
                  </a:cxn>
                  <a:cxn ang="0">
                    <a:pos x="110" y="6"/>
                  </a:cxn>
                  <a:cxn ang="0">
                    <a:pos x="115" y="11"/>
                  </a:cxn>
                  <a:cxn ang="0">
                    <a:pos x="178" y="73"/>
                  </a:cxn>
                  <a:cxn ang="0">
                    <a:pos x="178" y="73"/>
                  </a:cxn>
                  <a:cxn ang="0">
                    <a:pos x="182" y="77"/>
                  </a:cxn>
                  <a:cxn ang="0">
                    <a:pos x="184" y="82"/>
                  </a:cxn>
                  <a:cxn ang="0">
                    <a:pos x="184" y="86"/>
                  </a:cxn>
                  <a:cxn ang="0">
                    <a:pos x="184" y="91"/>
                  </a:cxn>
                  <a:cxn ang="0">
                    <a:pos x="182" y="95"/>
                  </a:cxn>
                  <a:cxn ang="0">
                    <a:pos x="178" y="97"/>
                  </a:cxn>
                  <a:cxn ang="0">
                    <a:pos x="173" y="100"/>
                  </a:cxn>
                  <a:cxn ang="0">
                    <a:pos x="166" y="101"/>
                  </a:cxn>
                  <a:cxn ang="0">
                    <a:pos x="125" y="101"/>
                  </a:cxn>
                </a:cxnLst>
                <a:rect l="0" t="0" r="r" b="b"/>
                <a:pathLst>
                  <a:path w="184" h="263">
                    <a:moveTo>
                      <a:pt x="125" y="101"/>
                    </a:moveTo>
                    <a:lnTo>
                      <a:pt x="125" y="231"/>
                    </a:lnTo>
                    <a:lnTo>
                      <a:pt x="125" y="231"/>
                    </a:lnTo>
                    <a:lnTo>
                      <a:pt x="124" y="237"/>
                    </a:lnTo>
                    <a:lnTo>
                      <a:pt x="122" y="243"/>
                    </a:lnTo>
                    <a:lnTo>
                      <a:pt x="119" y="248"/>
                    </a:lnTo>
                    <a:lnTo>
                      <a:pt x="115" y="253"/>
                    </a:lnTo>
                    <a:lnTo>
                      <a:pt x="110" y="257"/>
                    </a:lnTo>
                    <a:lnTo>
                      <a:pt x="105" y="260"/>
                    </a:lnTo>
                    <a:lnTo>
                      <a:pt x="99" y="262"/>
                    </a:lnTo>
                    <a:lnTo>
                      <a:pt x="93" y="263"/>
                    </a:lnTo>
                    <a:lnTo>
                      <a:pt x="93" y="263"/>
                    </a:lnTo>
                    <a:lnTo>
                      <a:pt x="93" y="263"/>
                    </a:lnTo>
                    <a:lnTo>
                      <a:pt x="87" y="262"/>
                    </a:lnTo>
                    <a:lnTo>
                      <a:pt x="80" y="260"/>
                    </a:lnTo>
                    <a:lnTo>
                      <a:pt x="74" y="257"/>
                    </a:lnTo>
                    <a:lnTo>
                      <a:pt x="69" y="253"/>
                    </a:lnTo>
                    <a:lnTo>
                      <a:pt x="66" y="248"/>
                    </a:lnTo>
                    <a:lnTo>
                      <a:pt x="63" y="243"/>
                    </a:lnTo>
                    <a:lnTo>
                      <a:pt x="61" y="237"/>
                    </a:lnTo>
                    <a:lnTo>
                      <a:pt x="61" y="231"/>
                    </a:lnTo>
                    <a:lnTo>
                      <a:pt x="61" y="101"/>
                    </a:lnTo>
                    <a:lnTo>
                      <a:pt x="16" y="101"/>
                    </a:lnTo>
                    <a:lnTo>
                      <a:pt x="16" y="101"/>
                    </a:lnTo>
                    <a:lnTo>
                      <a:pt x="10" y="100"/>
                    </a:lnTo>
                    <a:lnTo>
                      <a:pt x="5" y="99"/>
                    </a:lnTo>
                    <a:lnTo>
                      <a:pt x="1" y="95"/>
                    </a:lnTo>
                    <a:lnTo>
                      <a:pt x="0" y="91"/>
                    </a:lnTo>
                    <a:lnTo>
                      <a:pt x="0" y="87"/>
                    </a:lnTo>
                    <a:lnTo>
                      <a:pt x="0" y="82"/>
                    </a:lnTo>
                    <a:lnTo>
                      <a:pt x="3" y="77"/>
                    </a:lnTo>
                    <a:lnTo>
                      <a:pt x="7" y="73"/>
                    </a:lnTo>
                    <a:lnTo>
                      <a:pt x="69" y="11"/>
                    </a:lnTo>
                    <a:lnTo>
                      <a:pt x="69" y="11"/>
                    </a:lnTo>
                    <a:lnTo>
                      <a:pt x="75" y="6"/>
                    </a:lnTo>
                    <a:lnTo>
                      <a:pt x="80" y="2"/>
                    </a:lnTo>
                    <a:lnTo>
                      <a:pt x="87" y="0"/>
                    </a:lnTo>
                    <a:lnTo>
                      <a:pt x="93" y="0"/>
                    </a:lnTo>
                    <a:lnTo>
                      <a:pt x="98" y="0"/>
                    </a:lnTo>
                    <a:lnTo>
                      <a:pt x="104" y="2"/>
                    </a:lnTo>
                    <a:lnTo>
                      <a:pt x="110" y="6"/>
                    </a:lnTo>
                    <a:lnTo>
                      <a:pt x="115" y="11"/>
                    </a:lnTo>
                    <a:lnTo>
                      <a:pt x="178" y="73"/>
                    </a:lnTo>
                    <a:lnTo>
                      <a:pt x="178" y="73"/>
                    </a:lnTo>
                    <a:lnTo>
                      <a:pt x="182" y="77"/>
                    </a:lnTo>
                    <a:lnTo>
                      <a:pt x="184" y="82"/>
                    </a:lnTo>
                    <a:lnTo>
                      <a:pt x="184" y="86"/>
                    </a:lnTo>
                    <a:lnTo>
                      <a:pt x="184" y="91"/>
                    </a:lnTo>
                    <a:lnTo>
                      <a:pt x="182" y="95"/>
                    </a:lnTo>
                    <a:lnTo>
                      <a:pt x="178" y="97"/>
                    </a:lnTo>
                    <a:lnTo>
                      <a:pt x="173" y="100"/>
                    </a:lnTo>
                    <a:lnTo>
                      <a:pt x="166" y="101"/>
                    </a:lnTo>
                    <a:lnTo>
                      <a:pt x="125" y="101"/>
                    </a:lnTo>
                    <a:close/>
                  </a:path>
                </a:pathLst>
              </a:custGeom>
              <a:grp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39" name="Freeform 17"/>
              <p:cNvSpPr/>
              <p:nvPr/>
            </p:nvSpPr>
            <p:spPr bwMode="auto">
              <a:xfrm>
                <a:off x="1003288" y="2254241"/>
                <a:ext cx="381000" cy="266700"/>
              </a:xfrm>
              <a:custGeom>
                <a:avLst/>
                <a:gdLst/>
                <a:ahLst/>
                <a:cxnLst>
                  <a:cxn ang="0">
                    <a:pos x="392" y="125"/>
                  </a:cxn>
                  <a:cxn ang="0">
                    <a:pos x="420" y="136"/>
                  </a:cxn>
                  <a:cxn ang="0">
                    <a:pos x="445" y="153"/>
                  </a:cxn>
                  <a:cxn ang="0">
                    <a:pos x="463" y="175"/>
                  </a:cxn>
                  <a:cxn ang="0">
                    <a:pos x="476" y="200"/>
                  </a:cxn>
                  <a:cxn ang="0">
                    <a:pos x="480" y="227"/>
                  </a:cxn>
                  <a:cxn ang="0">
                    <a:pos x="480" y="237"/>
                  </a:cxn>
                  <a:cxn ang="0">
                    <a:pos x="472" y="264"/>
                  </a:cxn>
                  <a:cxn ang="0">
                    <a:pos x="457" y="289"/>
                  </a:cxn>
                  <a:cxn ang="0">
                    <a:pos x="435" y="310"/>
                  </a:cxn>
                  <a:cxn ang="0">
                    <a:pos x="408" y="325"/>
                  </a:cxn>
                  <a:cxn ang="0">
                    <a:pos x="376" y="334"/>
                  </a:cxn>
                  <a:cxn ang="0">
                    <a:pos x="376" y="220"/>
                  </a:cxn>
                  <a:cxn ang="0">
                    <a:pos x="362" y="195"/>
                  </a:cxn>
                  <a:cxn ang="0">
                    <a:pos x="347" y="185"/>
                  </a:cxn>
                  <a:cxn ang="0">
                    <a:pos x="329" y="182"/>
                  </a:cxn>
                  <a:cxn ang="0">
                    <a:pos x="301" y="190"/>
                  </a:cxn>
                  <a:cxn ang="0">
                    <a:pos x="288" y="203"/>
                  </a:cxn>
                  <a:cxn ang="0">
                    <a:pos x="280" y="230"/>
                  </a:cxn>
                  <a:cxn ang="0">
                    <a:pos x="210" y="315"/>
                  </a:cxn>
                  <a:cxn ang="0">
                    <a:pos x="246" y="313"/>
                  </a:cxn>
                  <a:cxn ang="0">
                    <a:pos x="259" y="306"/>
                  </a:cxn>
                  <a:cxn ang="0">
                    <a:pos x="268" y="295"/>
                  </a:cxn>
                  <a:cxn ang="0">
                    <a:pos x="268" y="277"/>
                  </a:cxn>
                  <a:cxn ang="0">
                    <a:pos x="258" y="259"/>
                  </a:cxn>
                  <a:cxn ang="0">
                    <a:pos x="188" y="190"/>
                  </a:cxn>
                  <a:cxn ang="0">
                    <a:pos x="162" y="182"/>
                  </a:cxn>
                  <a:cxn ang="0">
                    <a:pos x="143" y="185"/>
                  </a:cxn>
                  <a:cxn ang="0">
                    <a:pos x="65" y="259"/>
                  </a:cxn>
                  <a:cxn ang="0">
                    <a:pos x="54" y="278"/>
                  </a:cxn>
                  <a:cxn ang="0">
                    <a:pos x="54" y="295"/>
                  </a:cxn>
                  <a:cxn ang="0">
                    <a:pos x="59" y="304"/>
                  </a:cxn>
                  <a:cxn ang="0">
                    <a:pos x="67" y="310"/>
                  </a:cxn>
                  <a:cxn ang="0">
                    <a:pos x="114" y="315"/>
                  </a:cxn>
                  <a:cxn ang="0">
                    <a:pos x="101" y="334"/>
                  </a:cxn>
                  <a:cxn ang="0">
                    <a:pos x="69" y="324"/>
                  </a:cxn>
                  <a:cxn ang="0">
                    <a:pos x="41" y="306"/>
                  </a:cxn>
                  <a:cxn ang="0">
                    <a:pos x="20" y="284"/>
                  </a:cxn>
                  <a:cxn ang="0">
                    <a:pos x="5" y="257"/>
                  </a:cxn>
                  <a:cxn ang="0">
                    <a:pos x="0" y="227"/>
                  </a:cxn>
                  <a:cxn ang="0">
                    <a:pos x="1" y="219"/>
                  </a:cxn>
                  <a:cxn ang="0">
                    <a:pos x="7" y="191"/>
                  </a:cxn>
                  <a:cxn ang="0">
                    <a:pos x="22" y="167"/>
                  </a:cxn>
                  <a:cxn ang="0">
                    <a:pos x="43" y="147"/>
                  </a:cxn>
                  <a:cxn ang="0">
                    <a:pos x="69" y="132"/>
                  </a:cxn>
                  <a:cxn ang="0">
                    <a:pos x="99" y="122"/>
                  </a:cxn>
                  <a:cxn ang="0">
                    <a:pos x="99" y="118"/>
                  </a:cxn>
                  <a:cxn ang="0">
                    <a:pos x="105" y="84"/>
                  </a:cxn>
                  <a:cxn ang="0">
                    <a:pos x="123" y="53"/>
                  </a:cxn>
                  <a:cxn ang="0">
                    <a:pos x="151" y="27"/>
                  </a:cxn>
                  <a:cxn ang="0">
                    <a:pos x="185" y="10"/>
                  </a:cxn>
                  <a:cxn ang="0">
                    <a:pos x="226" y="1"/>
                  </a:cxn>
                  <a:cxn ang="0">
                    <a:pos x="255" y="1"/>
                  </a:cxn>
                  <a:cxn ang="0">
                    <a:pos x="295" y="10"/>
                  </a:cxn>
                  <a:cxn ang="0">
                    <a:pos x="330" y="27"/>
                  </a:cxn>
                  <a:cxn ang="0">
                    <a:pos x="357" y="53"/>
                  </a:cxn>
                  <a:cxn ang="0">
                    <a:pos x="374" y="84"/>
                  </a:cxn>
                  <a:cxn ang="0">
                    <a:pos x="381" y="118"/>
                  </a:cxn>
                  <a:cxn ang="0">
                    <a:pos x="381" y="122"/>
                  </a:cxn>
                </a:cxnLst>
                <a:rect l="0" t="0" r="r" b="b"/>
                <a:pathLst>
                  <a:path w="480" h="336">
                    <a:moveTo>
                      <a:pt x="381" y="122"/>
                    </a:moveTo>
                    <a:lnTo>
                      <a:pt x="381" y="122"/>
                    </a:lnTo>
                    <a:lnTo>
                      <a:pt x="392" y="125"/>
                    </a:lnTo>
                    <a:lnTo>
                      <a:pt x="402" y="127"/>
                    </a:lnTo>
                    <a:lnTo>
                      <a:pt x="412" y="132"/>
                    </a:lnTo>
                    <a:lnTo>
                      <a:pt x="420" y="136"/>
                    </a:lnTo>
                    <a:lnTo>
                      <a:pt x="429" y="141"/>
                    </a:lnTo>
                    <a:lnTo>
                      <a:pt x="438" y="147"/>
                    </a:lnTo>
                    <a:lnTo>
                      <a:pt x="445" y="153"/>
                    </a:lnTo>
                    <a:lnTo>
                      <a:pt x="451" y="161"/>
                    </a:lnTo>
                    <a:lnTo>
                      <a:pt x="457" y="167"/>
                    </a:lnTo>
                    <a:lnTo>
                      <a:pt x="463" y="175"/>
                    </a:lnTo>
                    <a:lnTo>
                      <a:pt x="468" y="183"/>
                    </a:lnTo>
                    <a:lnTo>
                      <a:pt x="472" y="191"/>
                    </a:lnTo>
                    <a:lnTo>
                      <a:pt x="476" y="200"/>
                    </a:lnTo>
                    <a:lnTo>
                      <a:pt x="478" y="209"/>
                    </a:lnTo>
                    <a:lnTo>
                      <a:pt x="480" y="219"/>
                    </a:lnTo>
                    <a:lnTo>
                      <a:pt x="480" y="227"/>
                    </a:lnTo>
                    <a:lnTo>
                      <a:pt x="480" y="227"/>
                    </a:lnTo>
                    <a:lnTo>
                      <a:pt x="480" y="227"/>
                    </a:lnTo>
                    <a:lnTo>
                      <a:pt x="480" y="237"/>
                    </a:lnTo>
                    <a:lnTo>
                      <a:pt x="478" y="247"/>
                    </a:lnTo>
                    <a:lnTo>
                      <a:pt x="476" y="256"/>
                    </a:lnTo>
                    <a:lnTo>
                      <a:pt x="472" y="264"/>
                    </a:lnTo>
                    <a:lnTo>
                      <a:pt x="467" y="273"/>
                    </a:lnTo>
                    <a:lnTo>
                      <a:pt x="462" y="282"/>
                    </a:lnTo>
                    <a:lnTo>
                      <a:pt x="457" y="289"/>
                    </a:lnTo>
                    <a:lnTo>
                      <a:pt x="450" y="297"/>
                    </a:lnTo>
                    <a:lnTo>
                      <a:pt x="442" y="304"/>
                    </a:lnTo>
                    <a:lnTo>
                      <a:pt x="435" y="310"/>
                    </a:lnTo>
                    <a:lnTo>
                      <a:pt x="426" y="315"/>
                    </a:lnTo>
                    <a:lnTo>
                      <a:pt x="418" y="320"/>
                    </a:lnTo>
                    <a:lnTo>
                      <a:pt x="408" y="325"/>
                    </a:lnTo>
                    <a:lnTo>
                      <a:pt x="398" y="329"/>
                    </a:lnTo>
                    <a:lnTo>
                      <a:pt x="387" y="331"/>
                    </a:lnTo>
                    <a:lnTo>
                      <a:pt x="376" y="334"/>
                    </a:lnTo>
                    <a:lnTo>
                      <a:pt x="376" y="230"/>
                    </a:lnTo>
                    <a:lnTo>
                      <a:pt x="376" y="230"/>
                    </a:lnTo>
                    <a:lnTo>
                      <a:pt x="376" y="220"/>
                    </a:lnTo>
                    <a:lnTo>
                      <a:pt x="372" y="211"/>
                    </a:lnTo>
                    <a:lnTo>
                      <a:pt x="368" y="203"/>
                    </a:lnTo>
                    <a:lnTo>
                      <a:pt x="362" y="195"/>
                    </a:lnTo>
                    <a:lnTo>
                      <a:pt x="362" y="195"/>
                    </a:lnTo>
                    <a:lnTo>
                      <a:pt x="355" y="190"/>
                    </a:lnTo>
                    <a:lnTo>
                      <a:pt x="347" y="185"/>
                    </a:lnTo>
                    <a:lnTo>
                      <a:pt x="337" y="183"/>
                    </a:lnTo>
                    <a:lnTo>
                      <a:pt x="329" y="182"/>
                    </a:lnTo>
                    <a:lnTo>
                      <a:pt x="329" y="182"/>
                    </a:lnTo>
                    <a:lnTo>
                      <a:pt x="319" y="183"/>
                    </a:lnTo>
                    <a:lnTo>
                      <a:pt x="309" y="185"/>
                    </a:lnTo>
                    <a:lnTo>
                      <a:pt x="301" y="190"/>
                    </a:lnTo>
                    <a:lnTo>
                      <a:pt x="294" y="195"/>
                    </a:lnTo>
                    <a:lnTo>
                      <a:pt x="294" y="195"/>
                    </a:lnTo>
                    <a:lnTo>
                      <a:pt x="288" y="203"/>
                    </a:lnTo>
                    <a:lnTo>
                      <a:pt x="284" y="211"/>
                    </a:lnTo>
                    <a:lnTo>
                      <a:pt x="280" y="220"/>
                    </a:lnTo>
                    <a:lnTo>
                      <a:pt x="280" y="230"/>
                    </a:lnTo>
                    <a:lnTo>
                      <a:pt x="280" y="336"/>
                    </a:lnTo>
                    <a:lnTo>
                      <a:pt x="210" y="336"/>
                    </a:lnTo>
                    <a:lnTo>
                      <a:pt x="210" y="315"/>
                    </a:lnTo>
                    <a:lnTo>
                      <a:pt x="235" y="315"/>
                    </a:lnTo>
                    <a:lnTo>
                      <a:pt x="235" y="315"/>
                    </a:lnTo>
                    <a:lnTo>
                      <a:pt x="246" y="313"/>
                    </a:lnTo>
                    <a:lnTo>
                      <a:pt x="255" y="310"/>
                    </a:lnTo>
                    <a:lnTo>
                      <a:pt x="255" y="310"/>
                    </a:lnTo>
                    <a:lnTo>
                      <a:pt x="259" y="306"/>
                    </a:lnTo>
                    <a:lnTo>
                      <a:pt x="263" y="303"/>
                    </a:lnTo>
                    <a:lnTo>
                      <a:pt x="266" y="299"/>
                    </a:lnTo>
                    <a:lnTo>
                      <a:pt x="268" y="295"/>
                    </a:lnTo>
                    <a:lnTo>
                      <a:pt x="268" y="295"/>
                    </a:lnTo>
                    <a:lnTo>
                      <a:pt x="269" y="285"/>
                    </a:lnTo>
                    <a:lnTo>
                      <a:pt x="268" y="277"/>
                    </a:lnTo>
                    <a:lnTo>
                      <a:pt x="268" y="277"/>
                    </a:lnTo>
                    <a:lnTo>
                      <a:pt x="264" y="268"/>
                    </a:lnTo>
                    <a:lnTo>
                      <a:pt x="258" y="259"/>
                    </a:lnTo>
                    <a:lnTo>
                      <a:pt x="195" y="198"/>
                    </a:lnTo>
                    <a:lnTo>
                      <a:pt x="195" y="198"/>
                    </a:lnTo>
                    <a:lnTo>
                      <a:pt x="188" y="190"/>
                    </a:lnTo>
                    <a:lnTo>
                      <a:pt x="179" y="185"/>
                    </a:lnTo>
                    <a:lnTo>
                      <a:pt x="170" y="183"/>
                    </a:lnTo>
                    <a:lnTo>
                      <a:pt x="162" y="182"/>
                    </a:lnTo>
                    <a:lnTo>
                      <a:pt x="162" y="182"/>
                    </a:lnTo>
                    <a:lnTo>
                      <a:pt x="152" y="183"/>
                    </a:lnTo>
                    <a:lnTo>
                      <a:pt x="143" y="185"/>
                    </a:lnTo>
                    <a:lnTo>
                      <a:pt x="136" y="190"/>
                    </a:lnTo>
                    <a:lnTo>
                      <a:pt x="127" y="198"/>
                    </a:lnTo>
                    <a:lnTo>
                      <a:pt x="65" y="259"/>
                    </a:lnTo>
                    <a:lnTo>
                      <a:pt x="65" y="259"/>
                    </a:lnTo>
                    <a:lnTo>
                      <a:pt x="58" y="268"/>
                    </a:lnTo>
                    <a:lnTo>
                      <a:pt x="54" y="278"/>
                    </a:lnTo>
                    <a:lnTo>
                      <a:pt x="54" y="278"/>
                    </a:lnTo>
                    <a:lnTo>
                      <a:pt x="53" y="287"/>
                    </a:lnTo>
                    <a:lnTo>
                      <a:pt x="54" y="295"/>
                    </a:lnTo>
                    <a:lnTo>
                      <a:pt x="54" y="295"/>
                    </a:lnTo>
                    <a:lnTo>
                      <a:pt x="57" y="300"/>
                    </a:lnTo>
                    <a:lnTo>
                      <a:pt x="59" y="304"/>
                    </a:lnTo>
                    <a:lnTo>
                      <a:pt x="63" y="306"/>
                    </a:lnTo>
                    <a:lnTo>
                      <a:pt x="67" y="310"/>
                    </a:lnTo>
                    <a:lnTo>
                      <a:pt x="67" y="310"/>
                    </a:lnTo>
                    <a:lnTo>
                      <a:pt x="75" y="314"/>
                    </a:lnTo>
                    <a:lnTo>
                      <a:pt x="85" y="315"/>
                    </a:lnTo>
                    <a:lnTo>
                      <a:pt x="114" y="315"/>
                    </a:lnTo>
                    <a:lnTo>
                      <a:pt x="114" y="335"/>
                    </a:lnTo>
                    <a:lnTo>
                      <a:pt x="114" y="335"/>
                    </a:lnTo>
                    <a:lnTo>
                      <a:pt x="101" y="334"/>
                    </a:lnTo>
                    <a:lnTo>
                      <a:pt x="90" y="331"/>
                    </a:lnTo>
                    <a:lnTo>
                      <a:pt x="79" y="327"/>
                    </a:lnTo>
                    <a:lnTo>
                      <a:pt x="69" y="324"/>
                    </a:lnTo>
                    <a:lnTo>
                      <a:pt x="59" y="319"/>
                    </a:lnTo>
                    <a:lnTo>
                      <a:pt x="49" y="313"/>
                    </a:lnTo>
                    <a:lnTo>
                      <a:pt x="41" y="306"/>
                    </a:lnTo>
                    <a:lnTo>
                      <a:pt x="33" y="300"/>
                    </a:lnTo>
                    <a:lnTo>
                      <a:pt x="26" y="292"/>
                    </a:lnTo>
                    <a:lnTo>
                      <a:pt x="20" y="284"/>
                    </a:lnTo>
                    <a:lnTo>
                      <a:pt x="13" y="275"/>
                    </a:lnTo>
                    <a:lnTo>
                      <a:pt x="8" y="267"/>
                    </a:lnTo>
                    <a:lnTo>
                      <a:pt x="5" y="257"/>
                    </a:lnTo>
                    <a:lnTo>
                      <a:pt x="2" y="248"/>
                    </a:lnTo>
                    <a:lnTo>
                      <a:pt x="1" y="237"/>
                    </a:lnTo>
                    <a:lnTo>
                      <a:pt x="0" y="227"/>
                    </a:lnTo>
                    <a:lnTo>
                      <a:pt x="0" y="227"/>
                    </a:lnTo>
                    <a:lnTo>
                      <a:pt x="0" y="227"/>
                    </a:lnTo>
                    <a:lnTo>
                      <a:pt x="1" y="219"/>
                    </a:lnTo>
                    <a:lnTo>
                      <a:pt x="2" y="209"/>
                    </a:lnTo>
                    <a:lnTo>
                      <a:pt x="5" y="200"/>
                    </a:lnTo>
                    <a:lnTo>
                      <a:pt x="7" y="191"/>
                    </a:lnTo>
                    <a:lnTo>
                      <a:pt x="12" y="183"/>
                    </a:lnTo>
                    <a:lnTo>
                      <a:pt x="16" y="175"/>
                    </a:lnTo>
                    <a:lnTo>
                      <a:pt x="22" y="167"/>
                    </a:lnTo>
                    <a:lnTo>
                      <a:pt x="28" y="161"/>
                    </a:lnTo>
                    <a:lnTo>
                      <a:pt x="36" y="153"/>
                    </a:lnTo>
                    <a:lnTo>
                      <a:pt x="43" y="147"/>
                    </a:lnTo>
                    <a:lnTo>
                      <a:pt x="50" y="141"/>
                    </a:lnTo>
                    <a:lnTo>
                      <a:pt x="59" y="136"/>
                    </a:lnTo>
                    <a:lnTo>
                      <a:pt x="69" y="132"/>
                    </a:lnTo>
                    <a:lnTo>
                      <a:pt x="79" y="127"/>
                    </a:lnTo>
                    <a:lnTo>
                      <a:pt x="89" y="125"/>
                    </a:lnTo>
                    <a:lnTo>
                      <a:pt x="99" y="122"/>
                    </a:lnTo>
                    <a:lnTo>
                      <a:pt x="99" y="122"/>
                    </a:lnTo>
                    <a:lnTo>
                      <a:pt x="99" y="118"/>
                    </a:lnTo>
                    <a:lnTo>
                      <a:pt x="99" y="118"/>
                    </a:lnTo>
                    <a:lnTo>
                      <a:pt x="100" y="107"/>
                    </a:lnTo>
                    <a:lnTo>
                      <a:pt x="101" y="95"/>
                    </a:lnTo>
                    <a:lnTo>
                      <a:pt x="105" y="84"/>
                    </a:lnTo>
                    <a:lnTo>
                      <a:pt x="110" y="73"/>
                    </a:lnTo>
                    <a:lnTo>
                      <a:pt x="116" y="63"/>
                    </a:lnTo>
                    <a:lnTo>
                      <a:pt x="123" y="53"/>
                    </a:lnTo>
                    <a:lnTo>
                      <a:pt x="131" y="43"/>
                    </a:lnTo>
                    <a:lnTo>
                      <a:pt x="141" y="36"/>
                    </a:lnTo>
                    <a:lnTo>
                      <a:pt x="151" y="27"/>
                    </a:lnTo>
                    <a:lnTo>
                      <a:pt x="161" y="21"/>
                    </a:lnTo>
                    <a:lnTo>
                      <a:pt x="173" y="15"/>
                    </a:lnTo>
                    <a:lnTo>
                      <a:pt x="185" y="10"/>
                    </a:lnTo>
                    <a:lnTo>
                      <a:pt x="198" y="6"/>
                    </a:lnTo>
                    <a:lnTo>
                      <a:pt x="211" y="2"/>
                    </a:lnTo>
                    <a:lnTo>
                      <a:pt x="226" y="1"/>
                    </a:lnTo>
                    <a:lnTo>
                      <a:pt x="240" y="0"/>
                    </a:lnTo>
                    <a:lnTo>
                      <a:pt x="240" y="0"/>
                    </a:lnTo>
                    <a:lnTo>
                      <a:pt x="255" y="1"/>
                    </a:lnTo>
                    <a:lnTo>
                      <a:pt x="268" y="2"/>
                    </a:lnTo>
                    <a:lnTo>
                      <a:pt x="282" y="6"/>
                    </a:lnTo>
                    <a:lnTo>
                      <a:pt x="295" y="10"/>
                    </a:lnTo>
                    <a:lnTo>
                      <a:pt x="308" y="15"/>
                    </a:lnTo>
                    <a:lnTo>
                      <a:pt x="319" y="21"/>
                    </a:lnTo>
                    <a:lnTo>
                      <a:pt x="330" y="27"/>
                    </a:lnTo>
                    <a:lnTo>
                      <a:pt x="340" y="36"/>
                    </a:lnTo>
                    <a:lnTo>
                      <a:pt x="348" y="43"/>
                    </a:lnTo>
                    <a:lnTo>
                      <a:pt x="357" y="53"/>
                    </a:lnTo>
                    <a:lnTo>
                      <a:pt x="365" y="63"/>
                    </a:lnTo>
                    <a:lnTo>
                      <a:pt x="369" y="73"/>
                    </a:lnTo>
                    <a:lnTo>
                      <a:pt x="374" y="84"/>
                    </a:lnTo>
                    <a:lnTo>
                      <a:pt x="378" y="95"/>
                    </a:lnTo>
                    <a:lnTo>
                      <a:pt x="381" y="107"/>
                    </a:lnTo>
                    <a:lnTo>
                      <a:pt x="381" y="118"/>
                    </a:lnTo>
                    <a:lnTo>
                      <a:pt x="381" y="118"/>
                    </a:lnTo>
                    <a:lnTo>
                      <a:pt x="381" y="122"/>
                    </a:lnTo>
                    <a:lnTo>
                      <a:pt x="381" y="122"/>
                    </a:lnTo>
                    <a:close/>
                  </a:path>
                </a:pathLst>
              </a:custGeom>
              <a:grp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0" name="Freeform 18"/>
              <p:cNvSpPr/>
              <p:nvPr/>
            </p:nvSpPr>
            <p:spPr bwMode="auto">
              <a:xfrm>
                <a:off x="1190613" y="2411404"/>
                <a:ext cx="147638" cy="207963"/>
              </a:xfrm>
              <a:custGeom>
                <a:avLst/>
                <a:gdLst/>
                <a:ahLst/>
                <a:cxnLst>
                  <a:cxn ang="0">
                    <a:pos x="126" y="162"/>
                  </a:cxn>
                  <a:cxn ang="0">
                    <a:pos x="126" y="32"/>
                  </a:cxn>
                  <a:cxn ang="0">
                    <a:pos x="126" y="32"/>
                  </a:cxn>
                  <a:cxn ang="0">
                    <a:pos x="125" y="26"/>
                  </a:cxn>
                  <a:cxn ang="0">
                    <a:pos x="123" y="19"/>
                  </a:cxn>
                  <a:cxn ang="0">
                    <a:pos x="120" y="13"/>
                  </a:cxn>
                  <a:cxn ang="0">
                    <a:pos x="116" y="8"/>
                  </a:cxn>
                  <a:cxn ang="0">
                    <a:pos x="111" y="5"/>
                  </a:cxn>
                  <a:cxn ang="0">
                    <a:pos x="106" y="2"/>
                  </a:cxn>
                  <a:cxn ang="0">
                    <a:pos x="100" y="0"/>
                  </a:cxn>
                  <a:cxn ang="0">
                    <a:pos x="94" y="0"/>
                  </a:cxn>
                  <a:cxn ang="0">
                    <a:pos x="94" y="0"/>
                  </a:cxn>
                  <a:cxn ang="0">
                    <a:pos x="94" y="0"/>
                  </a:cxn>
                  <a:cxn ang="0">
                    <a:pos x="86" y="0"/>
                  </a:cxn>
                  <a:cxn ang="0">
                    <a:pos x="80" y="2"/>
                  </a:cxn>
                  <a:cxn ang="0">
                    <a:pos x="75" y="5"/>
                  </a:cxn>
                  <a:cxn ang="0">
                    <a:pos x="70" y="8"/>
                  </a:cxn>
                  <a:cxn ang="0">
                    <a:pos x="66" y="13"/>
                  </a:cxn>
                  <a:cxn ang="0">
                    <a:pos x="64" y="19"/>
                  </a:cxn>
                  <a:cxn ang="0">
                    <a:pos x="62" y="26"/>
                  </a:cxn>
                  <a:cxn ang="0">
                    <a:pos x="62" y="32"/>
                  </a:cxn>
                  <a:cxn ang="0">
                    <a:pos x="62" y="162"/>
                  </a:cxn>
                  <a:cxn ang="0">
                    <a:pos x="17" y="162"/>
                  </a:cxn>
                  <a:cxn ang="0">
                    <a:pos x="17" y="162"/>
                  </a:cxn>
                  <a:cxn ang="0">
                    <a:pos x="11" y="162"/>
                  </a:cxn>
                  <a:cxn ang="0">
                    <a:pos x="6" y="164"/>
                  </a:cxn>
                  <a:cxn ang="0">
                    <a:pos x="2" y="167"/>
                  </a:cxn>
                  <a:cxn ang="0">
                    <a:pos x="1" y="170"/>
                  </a:cxn>
                  <a:cxn ang="0">
                    <a:pos x="0" y="175"/>
                  </a:cxn>
                  <a:cxn ang="0">
                    <a:pos x="1" y="179"/>
                  </a:cxn>
                  <a:cxn ang="0">
                    <a:pos x="3" y="184"/>
                  </a:cxn>
                  <a:cxn ang="0">
                    <a:pos x="7" y="189"/>
                  </a:cxn>
                  <a:cxn ang="0">
                    <a:pos x="70" y="251"/>
                  </a:cxn>
                  <a:cxn ang="0">
                    <a:pos x="70" y="251"/>
                  </a:cxn>
                  <a:cxn ang="0">
                    <a:pos x="76" y="256"/>
                  </a:cxn>
                  <a:cxn ang="0">
                    <a:pos x="81" y="259"/>
                  </a:cxn>
                  <a:cxn ang="0">
                    <a:pos x="88" y="262"/>
                  </a:cxn>
                  <a:cxn ang="0">
                    <a:pos x="92" y="263"/>
                  </a:cxn>
                  <a:cxn ang="0">
                    <a:pos x="99" y="262"/>
                  </a:cxn>
                  <a:cxn ang="0">
                    <a:pos x="105" y="259"/>
                  </a:cxn>
                  <a:cxn ang="0">
                    <a:pos x="110" y="256"/>
                  </a:cxn>
                  <a:cxn ang="0">
                    <a:pos x="116" y="251"/>
                  </a:cxn>
                  <a:cxn ang="0">
                    <a:pos x="179" y="189"/>
                  </a:cxn>
                  <a:cxn ang="0">
                    <a:pos x="179" y="189"/>
                  </a:cxn>
                  <a:cxn ang="0">
                    <a:pos x="183" y="185"/>
                  </a:cxn>
                  <a:cxn ang="0">
                    <a:pos x="184" y="180"/>
                  </a:cxn>
                  <a:cxn ang="0">
                    <a:pos x="185" y="175"/>
                  </a:cxn>
                  <a:cxn ang="0">
                    <a:pos x="185" y="171"/>
                  </a:cxn>
                  <a:cxn ang="0">
                    <a:pos x="183" y="168"/>
                  </a:cxn>
                  <a:cxn ang="0">
                    <a:pos x="179" y="164"/>
                  </a:cxn>
                  <a:cxn ang="0">
                    <a:pos x="173" y="162"/>
                  </a:cxn>
                  <a:cxn ang="0">
                    <a:pos x="165" y="162"/>
                  </a:cxn>
                  <a:cxn ang="0">
                    <a:pos x="126" y="162"/>
                  </a:cxn>
                </a:cxnLst>
                <a:rect l="0" t="0" r="r" b="b"/>
                <a:pathLst>
                  <a:path w="185" h="263">
                    <a:moveTo>
                      <a:pt x="126" y="162"/>
                    </a:moveTo>
                    <a:lnTo>
                      <a:pt x="126" y="32"/>
                    </a:lnTo>
                    <a:lnTo>
                      <a:pt x="126" y="32"/>
                    </a:lnTo>
                    <a:lnTo>
                      <a:pt x="125" y="26"/>
                    </a:lnTo>
                    <a:lnTo>
                      <a:pt x="123" y="19"/>
                    </a:lnTo>
                    <a:lnTo>
                      <a:pt x="120" y="13"/>
                    </a:lnTo>
                    <a:lnTo>
                      <a:pt x="116" y="8"/>
                    </a:lnTo>
                    <a:lnTo>
                      <a:pt x="111" y="5"/>
                    </a:lnTo>
                    <a:lnTo>
                      <a:pt x="106" y="2"/>
                    </a:lnTo>
                    <a:lnTo>
                      <a:pt x="100" y="0"/>
                    </a:lnTo>
                    <a:lnTo>
                      <a:pt x="94" y="0"/>
                    </a:lnTo>
                    <a:lnTo>
                      <a:pt x="94" y="0"/>
                    </a:lnTo>
                    <a:lnTo>
                      <a:pt x="94" y="0"/>
                    </a:lnTo>
                    <a:lnTo>
                      <a:pt x="86" y="0"/>
                    </a:lnTo>
                    <a:lnTo>
                      <a:pt x="80" y="2"/>
                    </a:lnTo>
                    <a:lnTo>
                      <a:pt x="75" y="5"/>
                    </a:lnTo>
                    <a:lnTo>
                      <a:pt x="70" y="8"/>
                    </a:lnTo>
                    <a:lnTo>
                      <a:pt x="66" y="13"/>
                    </a:lnTo>
                    <a:lnTo>
                      <a:pt x="64" y="19"/>
                    </a:lnTo>
                    <a:lnTo>
                      <a:pt x="62" y="26"/>
                    </a:lnTo>
                    <a:lnTo>
                      <a:pt x="62" y="32"/>
                    </a:lnTo>
                    <a:lnTo>
                      <a:pt x="62" y="162"/>
                    </a:lnTo>
                    <a:lnTo>
                      <a:pt x="17" y="162"/>
                    </a:lnTo>
                    <a:lnTo>
                      <a:pt x="17" y="162"/>
                    </a:lnTo>
                    <a:lnTo>
                      <a:pt x="11" y="162"/>
                    </a:lnTo>
                    <a:lnTo>
                      <a:pt x="6" y="164"/>
                    </a:lnTo>
                    <a:lnTo>
                      <a:pt x="2" y="167"/>
                    </a:lnTo>
                    <a:lnTo>
                      <a:pt x="1" y="170"/>
                    </a:lnTo>
                    <a:lnTo>
                      <a:pt x="0" y="175"/>
                    </a:lnTo>
                    <a:lnTo>
                      <a:pt x="1" y="179"/>
                    </a:lnTo>
                    <a:lnTo>
                      <a:pt x="3" y="184"/>
                    </a:lnTo>
                    <a:lnTo>
                      <a:pt x="7" y="189"/>
                    </a:lnTo>
                    <a:lnTo>
                      <a:pt x="70" y="251"/>
                    </a:lnTo>
                    <a:lnTo>
                      <a:pt x="70" y="251"/>
                    </a:lnTo>
                    <a:lnTo>
                      <a:pt x="76" y="256"/>
                    </a:lnTo>
                    <a:lnTo>
                      <a:pt x="81" y="259"/>
                    </a:lnTo>
                    <a:lnTo>
                      <a:pt x="88" y="262"/>
                    </a:lnTo>
                    <a:lnTo>
                      <a:pt x="92" y="263"/>
                    </a:lnTo>
                    <a:lnTo>
                      <a:pt x="99" y="262"/>
                    </a:lnTo>
                    <a:lnTo>
                      <a:pt x="105" y="259"/>
                    </a:lnTo>
                    <a:lnTo>
                      <a:pt x="110" y="256"/>
                    </a:lnTo>
                    <a:lnTo>
                      <a:pt x="116" y="251"/>
                    </a:lnTo>
                    <a:lnTo>
                      <a:pt x="179" y="189"/>
                    </a:lnTo>
                    <a:lnTo>
                      <a:pt x="179" y="189"/>
                    </a:lnTo>
                    <a:lnTo>
                      <a:pt x="183" y="185"/>
                    </a:lnTo>
                    <a:lnTo>
                      <a:pt x="184" y="180"/>
                    </a:lnTo>
                    <a:lnTo>
                      <a:pt x="185" y="175"/>
                    </a:lnTo>
                    <a:lnTo>
                      <a:pt x="185" y="171"/>
                    </a:lnTo>
                    <a:lnTo>
                      <a:pt x="183" y="168"/>
                    </a:lnTo>
                    <a:lnTo>
                      <a:pt x="179" y="164"/>
                    </a:lnTo>
                    <a:lnTo>
                      <a:pt x="173" y="162"/>
                    </a:lnTo>
                    <a:lnTo>
                      <a:pt x="165" y="162"/>
                    </a:lnTo>
                    <a:lnTo>
                      <a:pt x="126" y="162"/>
                    </a:lnTo>
                    <a:close/>
                  </a:path>
                </a:pathLst>
              </a:custGeom>
              <a:grp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grpSp>
        <p:sp>
          <p:nvSpPr>
            <p:cNvPr id="57" name="Rectangle 56"/>
            <p:cNvSpPr/>
            <p:nvPr/>
          </p:nvSpPr>
          <p:spPr>
            <a:xfrm>
              <a:off x="945800" y="2428874"/>
              <a:ext cx="600242" cy="253916"/>
            </a:xfrm>
            <a:prstGeom prst="rect">
              <a:avLst/>
            </a:prstGeom>
          </p:spPr>
          <p:txBody>
            <a:bodyPr wrap="none">
              <a:spAutoFit/>
            </a:bodyPr>
            <a:lstStyle/>
            <a:p>
              <a:r>
                <a:rPr lang="zh-CN" altLang="en-US" sz="1600" dirty="0">
                  <a:solidFill>
                    <a:schemeClr val="tx1">
                      <a:lumMod val="50000"/>
                      <a:lumOff val="50000"/>
                    </a:schemeClr>
                  </a:solidFill>
                  <a:latin typeface="+mn-ea"/>
                  <a:cs typeface="Open Sans" panose="020B0606030504020204" pitchFamily="34" charset="0"/>
                </a:rPr>
                <a:t>Cloud storage</a:t>
              </a:r>
              <a:endParaRPr lang="en-US" sz="1600" dirty="0">
                <a:solidFill>
                  <a:schemeClr val="tx1">
                    <a:lumMod val="50000"/>
                    <a:lumOff val="50000"/>
                  </a:schemeClr>
                </a:solidFill>
                <a:latin typeface="+mn-ea"/>
                <a:cs typeface="Open Sans" panose="020B0606030504020204" pitchFamily="34" charset="0"/>
              </a:endParaRPr>
            </a:p>
          </p:txBody>
        </p:sp>
      </p:grpSp>
      <p:grpSp>
        <p:nvGrpSpPr>
          <p:cNvPr id="7" name="Group 62"/>
          <p:cNvGrpSpPr/>
          <p:nvPr/>
        </p:nvGrpSpPr>
        <p:grpSpPr>
          <a:xfrm>
            <a:off x="5048380" y="2261208"/>
            <a:ext cx="2095242" cy="2873647"/>
            <a:chOff x="3786182" y="1695905"/>
            <a:chExt cx="1571636" cy="2155235"/>
          </a:xfrm>
        </p:grpSpPr>
        <p:sp>
          <p:nvSpPr>
            <p:cNvPr id="35" name="Rectangle 34"/>
            <p:cNvSpPr/>
            <p:nvPr/>
          </p:nvSpPr>
          <p:spPr>
            <a:xfrm>
              <a:off x="3786182" y="2786064"/>
              <a:ext cx="1571636" cy="2857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33" name="Rectangle 32"/>
            <p:cNvSpPr/>
            <p:nvPr/>
          </p:nvSpPr>
          <p:spPr>
            <a:xfrm>
              <a:off x="3786182" y="3143254"/>
              <a:ext cx="1571636" cy="707886"/>
            </a:xfrm>
            <a:prstGeom prst="rect">
              <a:avLst/>
            </a:prstGeom>
          </p:spPr>
          <p:txBody>
            <a:bodyPr wrap="square">
              <a:spAutoFit/>
            </a:bodyPr>
            <a:lstStyle/>
            <a:p>
              <a:r>
                <a:rPr lang="zh-CN" altLang="en-US" sz="1100" dirty="0">
                  <a:solidFill>
                    <a:schemeClr val="tx1">
                      <a:lumMod val="50000"/>
                      <a:lumOff val="50000"/>
                    </a:schemeClr>
                  </a:solidFill>
                  <a:latin typeface="+mn-ea"/>
                  <a:cs typeface="Open Sans Light" pitchFamily="34" charset="0"/>
                </a:rPr>
                <a:t>Add a detailed text description here, suggested to be relevant to the title and in line with the overall language style, the language description as concise and vivid as possible. Try to keep the word count on each page of the slide</a:t>
              </a:r>
              <a:r>
                <a:rPr lang="en-US" altLang="zh-CN" sz="1100" dirty="0">
                  <a:solidFill>
                    <a:schemeClr val="tx1">
                      <a:lumMod val="50000"/>
                      <a:lumOff val="50000"/>
                    </a:schemeClr>
                  </a:solidFill>
                  <a:latin typeface="+mn-ea"/>
                  <a:cs typeface="Open Sans Light" pitchFamily="34" charset="0"/>
                </a:rPr>
                <a:t>200</a:t>
              </a:r>
              <a:r>
                <a:rPr lang="zh-CN" altLang="en-US" sz="1100" dirty="0">
                  <a:solidFill>
                    <a:schemeClr val="tx1">
                      <a:lumMod val="50000"/>
                      <a:lumOff val="50000"/>
                    </a:schemeClr>
                  </a:solidFill>
                  <a:latin typeface="+mn-ea"/>
                  <a:cs typeface="Open Sans Light" pitchFamily="34" charset="0"/>
                </a:rPr>
                <a:t>Within the word</a:t>
              </a:r>
            </a:p>
          </p:txBody>
        </p:sp>
        <p:grpSp>
          <p:nvGrpSpPr>
            <p:cNvPr id="8" name="Group 19"/>
            <p:cNvGrpSpPr/>
            <p:nvPr/>
          </p:nvGrpSpPr>
          <p:grpSpPr>
            <a:xfrm>
              <a:off x="4286248" y="2143122"/>
              <a:ext cx="468313" cy="392113"/>
              <a:chOff x="2951142" y="2589225"/>
              <a:chExt cx="468313" cy="392113"/>
            </a:xfrm>
            <a:solidFill>
              <a:schemeClr val="bg1">
                <a:lumMod val="65000"/>
              </a:schemeClr>
            </a:solidFill>
          </p:grpSpPr>
          <p:sp>
            <p:nvSpPr>
              <p:cNvPr id="22" name="Freeform 13"/>
              <p:cNvSpPr>
                <a:spLocks noEditPoints="1"/>
              </p:cNvSpPr>
              <p:nvPr/>
            </p:nvSpPr>
            <p:spPr bwMode="auto">
              <a:xfrm>
                <a:off x="2951142" y="2646375"/>
                <a:ext cx="284163" cy="284163"/>
              </a:xfrm>
              <a:custGeom>
                <a:avLst/>
                <a:gdLst/>
                <a:ahLst/>
                <a:cxnLst>
                  <a:cxn ang="0">
                    <a:pos x="208" y="331"/>
                  </a:cxn>
                  <a:cxn ang="0">
                    <a:pos x="239" y="322"/>
                  </a:cxn>
                  <a:cxn ang="0">
                    <a:pos x="286" y="326"/>
                  </a:cxn>
                  <a:cxn ang="0">
                    <a:pos x="307" y="267"/>
                  </a:cxn>
                  <a:cxn ang="0">
                    <a:pos x="328" y="223"/>
                  </a:cxn>
                  <a:cxn ang="0">
                    <a:pos x="359" y="150"/>
                  </a:cxn>
                  <a:cxn ang="0">
                    <a:pos x="328" y="136"/>
                  </a:cxn>
                  <a:cxn ang="0">
                    <a:pos x="307" y="91"/>
                  </a:cxn>
                  <a:cxn ang="0">
                    <a:pos x="267" y="51"/>
                  </a:cxn>
                  <a:cxn ang="0">
                    <a:pos x="239" y="37"/>
                  </a:cxn>
                  <a:cxn ang="0">
                    <a:pos x="208" y="0"/>
                  </a:cxn>
                  <a:cxn ang="0">
                    <a:pos x="179" y="65"/>
                  </a:cxn>
                  <a:cxn ang="0">
                    <a:pos x="213" y="70"/>
                  </a:cxn>
                  <a:cxn ang="0">
                    <a:pos x="244" y="85"/>
                  </a:cxn>
                  <a:cxn ang="0">
                    <a:pos x="267" y="106"/>
                  </a:cxn>
                  <a:cxn ang="0">
                    <a:pos x="284" y="134"/>
                  </a:cxn>
                  <a:cxn ang="0">
                    <a:pos x="293" y="168"/>
                  </a:cxn>
                  <a:cxn ang="0">
                    <a:pos x="293" y="191"/>
                  </a:cxn>
                  <a:cxn ang="0">
                    <a:pos x="284" y="223"/>
                  </a:cxn>
                  <a:cxn ang="0">
                    <a:pos x="267" y="252"/>
                  </a:cxn>
                  <a:cxn ang="0">
                    <a:pos x="244" y="274"/>
                  </a:cxn>
                  <a:cxn ang="0">
                    <a:pos x="213" y="289"/>
                  </a:cxn>
                  <a:cxn ang="0">
                    <a:pos x="179" y="294"/>
                  </a:cxn>
                  <a:cxn ang="0">
                    <a:pos x="32" y="286"/>
                  </a:cxn>
                  <a:cxn ang="0">
                    <a:pos x="92" y="307"/>
                  </a:cxn>
                  <a:cxn ang="0">
                    <a:pos x="135" y="327"/>
                  </a:cxn>
                  <a:cxn ang="0">
                    <a:pos x="179" y="358"/>
                  </a:cxn>
                  <a:cxn ang="0">
                    <a:pos x="179" y="294"/>
                  </a:cxn>
                  <a:cxn ang="0">
                    <a:pos x="145" y="289"/>
                  </a:cxn>
                  <a:cxn ang="0">
                    <a:pos x="115" y="274"/>
                  </a:cxn>
                  <a:cxn ang="0">
                    <a:pos x="92" y="252"/>
                  </a:cxn>
                  <a:cxn ang="0">
                    <a:pos x="74" y="223"/>
                  </a:cxn>
                  <a:cxn ang="0">
                    <a:pos x="66" y="191"/>
                  </a:cxn>
                  <a:cxn ang="0">
                    <a:pos x="66" y="168"/>
                  </a:cxn>
                  <a:cxn ang="0">
                    <a:pos x="74" y="134"/>
                  </a:cxn>
                  <a:cxn ang="0">
                    <a:pos x="92" y="106"/>
                  </a:cxn>
                  <a:cxn ang="0">
                    <a:pos x="115" y="85"/>
                  </a:cxn>
                  <a:cxn ang="0">
                    <a:pos x="145" y="70"/>
                  </a:cxn>
                  <a:cxn ang="0">
                    <a:pos x="179" y="65"/>
                  </a:cxn>
                  <a:cxn ang="0">
                    <a:pos x="179" y="0"/>
                  </a:cxn>
                  <a:cxn ang="0">
                    <a:pos x="151" y="27"/>
                  </a:cxn>
                  <a:cxn ang="0">
                    <a:pos x="105" y="43"/>
                  </a:cxn>
                  <a:cxn ang="0">
                    <a:pos x="32" y="72"/>
                  </a:cxn>
                  <a:cxn ang="0">
                    <a:pos x="43" y="105"/>
                  </a:cxn>
                  <a:cxn ang="0">
                    <a:pos x="27" y="150"/>
                  </a:cxn>
                  <a:cxn ang="0">
                    <a:pos x="27" y="207"/>
                  </a:cxn>
                  <a:cxn ang="0">
                    <a:pos x="36" y="238"/>
                  </a:cxn>
                  <a:cxn ang="0">
                    <a:pos x="52" y="267"/>
                  </a:cxn>
                </a:cxnLst>
                <a:rect l="0" t="0" r="r" b="b"/>
                <a:pathLst>
                  <a:path w="359" h="358">
                    <a:moveTo>
                      <a:pt x="179" y="358"/>
                    </a:moveTo>
                    <a:lnTo>
                      <a:pt x="208" y="358"/>
                    </a:lnTo>
                    <a:lnTo>
                      <a:pt x="208" y="331"/>
                    </a:lnTo>
                    <a:lnTo>
                      <a:pt x="208" y="331"/>
                    </a:lnTo>
                    <a:lnTo>
                      <a:pt x="224" y="327"/>
                    </a:lnTo>
                    <a:lnTo>
                      <a:pt x="239" y="322"/>
                    </a:lnTo>
                    <a:lnTo>
                      <a:pt x="254" y="315"/>
                    </a:lnTo>
                    <a:lnTo>
                      <a:pt x="267" y="307"/>
                    </a:lnTo>
                    <a:lnTo>
                      <a:pt x="286" y="326"/>
                    </a:lnTo>
                    <a:lnTo>
                      <a:pt x="326" y="286"/>
                    </a:lnTo>
                    <a:lnTo>
                      <a:pt x="307" y="267"/>
                    </a:lnTo>
                    <a:lnTo>
                      <a:pt x="307" y="267"/>
                    </a:lnTo>
                    <a:lnTo>
                      <a:pt x="315" y="253"/>
                    </a:lnTo>
                    <a:lnTo>
                      <a:pt x="323" y="238"/>
                    </a:lnTo>
                    <a:lnTo>
                      <a:pt x="328" y="223"/>
                    </a:lnTo>
                    <a:lnTo>
                      <a:pt x="331" y="207"/>
                    </a:lnTo>
                    <a:lnTo>
                      <a:pt x="359" y="207"/>
                    </a:lnTo>
                    <a:lnTo>
                      <a:pt x="359" y="150"/>
                    </a:lnTo>
                    <a:lnTo>
                      <a:pt x="331" y="150"/>
                    </a:lnTo>
                    <a:lnTo>
                      <a:pt x="331" y="150"/>
                    </a:lnTo>
                    <a:lnTo>
                      <a:pt x="328" y="136"/>
                    </a:lnTo>
                    <a:lnTo>
                      <a:pt x="323" y="119"/>
                    </a:lnTo>
                    <a:lnTo>
                      <a:pt x="315" y="105"/>
                    </a:lnTo>
                    <a:lnTo>
                      <a:pt x="307" y="91"/>
                    </a:lnTo>
                    <a:lnTo>
                      <a:pt x="326" y="72"/>
                    </a:lnTo>
                    <a:lnTo>
                      <a:pt x="286" y="33"/>
                    </a:lnTo>
                    <a:lnTo>
                      <a:pt x="267" y="51"/>
                    </a:lnTo>
                    <a:lnTo>
                      <a:pt x="267" y="51"/>
                    </a:lnTo>
                    <a:lnTo>
                      <a:pt x="254" y="43"/>
                    </a:lnTo>
                    <a:lnTo>
                      <a:pt x="239" y="37"/>
                    </a:lnTo>
                    <a:lnTo>
                      <a:pt x="224" y="30"/>
                    </a:lnTo>
                    <a:lnTo>
                      <a:pt x="208" y="27"/>
                    </a:lnTo>
                    <a:lnTo>
                      <a:pt x="208" y="0"/>
                    </a:lnTo>
                    <a:lnTo>
                      <a:pt x="179" y="0"/>
                    </a:lnTo>
                    <a:lnTo>
                      <a:pt x="179" y="65"/>
                    </a:lnTo>
                    <a:lnTo>
                      <a:pt x="179" y="65"/>
                    </a:lnTo>
                    <a:lnTo>
                      <a:pt x="190" y="65"/>
                    </a:lnTo>
                    <a:lnTo>
                      <a:pt x="203" y="68"/>
                    </a:lnTo>
                    <a:lnTo>
                      <a:pt x="213" y="70"/>
                    </a:lnTo>
                    <a:lnTo>
                      <a:pt x="224" y="74"/>
                    </a:lnTo>
                    <a:lnTo>
                      <a:pt x="234" y="79"/>
                    </a:lnTo>
                    <a:lnTo>
                      <a:pt x="244" y="85"/>
                    </a:lnTo>
                    <a:lnTo>
                      <a:pt x="252" y="91"/>
                    </a:lnTo>
                    <a:lnTo>
                      <a:pt x="260" y="98"/>
                    </a:lnTo>
                    <a:lnTo>
                      <a:pt x="267" y="106"/>
                    </a:lnTo>
                    <a:lnTo>
                      <a:pt x="275" y="116"/>
                    </a:lnTo>
                    <a:lnTo>
                      <a:pt x="279" y="124"/>
                    </a:lnTo>
                    <a:lnTo>
                      <a:pt x="284" y="134"/>
                    </a:lnTo>
                    <a:lnTo>
                      <a:pt x="288" y="145"/>
                    </a:lnTo>
                    <a:lnTo>
                      <a:pt x="292" y="157"/>
                    </a:lnTo>
                    <a:lnTo>
                      <a:pt x="293" y="168"/>
                    </a:lnTo>
                    <a:lnTo>
                      <a:pt x="293" y="179"/>
                    </a:lnTo>
                    <a:lnTo>
                      <a:pt x="293" y="179"/>
                    </a:lnTo>
                    <a:lnTo>
                      <a:pt x="293" y="191"/>
                    </a:lnTo>
                    <a:lnTo>
                      <a:pt x="292" y="202"/>
                    </a:lnTo>
                    <a:lnTo>
                      <a:pt x="288" y="213"/>
                    </a:lnTo>
                    <a:lnTo>
                      <a:pt x="284" y="223"/>
                    </a:lnTo>
                    <a:lnTo>
                      <a:pt x="279" y="233"/>
                    </a:lnTo>
                    <a:lnTo>
                      <a:pt x="275" y="243"/>
                    </a:lnTo>
                    <a:lnTo>
                      <a:pt x="267" y="252"/>
                    </a:lnTo>
                    <a:lnTo>
                      <a:pt x="260" y="260"/>
                    </a:lnTo>
                    <a:lnTo>
                      <a:pt x="252" y="268"/>
                    </a:lnTo>
                    <a:lnTo>
                      <a:pt x="244" y="274"/>
                    </a:lnTo>
                    <a:lnTo>
                      <a:pt x="234" y="280"/>
                    </a:lnTo>
                    <a:lnTo>
                      <a:pt x="224" y="285"/>
                    </a:lnTo>
                    <a:lnTo>
                      <a:pt x="213" y="289"/>
                    </a:lnTo>
                    <a:lnTo>
                      <a:pt x="203" y="291"/>
                    </a:lnTo>
                    <a:lnTo>
                      <a:pt x="190" y="293"/>
                    </a:lnTo>
                    <a:lnTo>
                      <a:pt x="179" y="294"/>
                    </a:lnTo>
                    <a:lnTo>
                      <a:pt x="179" y="358"/>
                    </a:lnTo>
                    <a:close/>
                    <a:moveTo>
                      <a:pt x="52" y="267"/>
                    </a:moveTo>
                    <a:lnTo>
                      <a:pt x="32" y="286"/>
                    </a:lnTo>
                    <a:lnTo>
                      <a:pt x="73" y="326"/>
                    </a:lnTo>
                    <a:lnTo>
                      <a:pt x="92" y="307"/>
                    </a:lnTo>
                    <a:lnTo>
                      <a:pt x="92" y="307"/>
                    </a:lnTo>
                    <a:lnTo>
                      <a:pt x="105" y="315"/>
                    </a:lnTo>
                    <a:lnTo>
                      <a:pt x="120" y="322"/>
                    </a:lnTo>
                    <a:lnTo>
                      <a:pt x="135" y="327"/>
                    </a:lnTo>
                    <a:lnTo>
                      <a:pt x="151" y="331"/>
                    </a:lnTo>
                    <a:lnTo>
                      <a:pt x="151" y="358"/>
                    </a:lnTo>
                    <a:lnTo>
                      <a:pt x="179" y="358"/>
                    </a:lnTo>
                    <a:lnTo>
                      <a:pt x="179" y="294"/>
                    </a:lnTo>
                    <a:lnTo>
                      <a:pt x="179" y="294"/>
                    </a:lnTo>
                    <a:lnTo>
                      <a:pt x="179" y="294"/>
                    </a:lnTo>
                    <a:lnTo>
                      <a:pt x="168" y="293"/>
                    </a:lnTo>
                    <a:lnTo>
                      <a:pt x="156" y="291"/>
                    </a:lnTo>
                    <a:lnTo>
                      <a:pt x="145" y="289"/>
                    </a:lnTo>
                    <a:lnTo>
                      <a:pt x="135" y="285"/>
                    </a:lnTo>
                    <a:lnTo>
                      <a:pt x="125" y="280"/>
                    </a:lnTo>
                    <a:lnTo>
                      <a:pt x="115" y="274"/>
                    </a:lnTo>
                    <a:lnTo>
                      <a:pt x="106" y="268"/>
                    </a:lnTo>
                    <a:lnTo>
                      <a:pt x="99" y="260"/>
                    </a:lnTo>
                    <a:lnTo>
                      <a:pt x="92" y="252"/>
                    </a:lnTo>
                    <a:lnTo>
                      <a:pt x="84" y="243"/>
                    </a:lnTo>
                    <a:lnTo>
                      <a:pt x="79" y="233"/>
                    </a:lnTo>
                    <a:lnTo>
                      <a:pt x="74" y="223"/>
                    </a:lnTo>
                    <a:lnTo>
                      <a:pt x="71" y="213"/>
                    </a:lnTo>
                    <a:lnTo>
                      <a:pt x="67" y="202"/>
                    </a:lnTo>
                    <a:lnTo>
                      <a:pt x="66" y="191"/>
                    </a:lnTo>
                    <a:lnTo>
                      <a:pt x="64" y="179"/>
                    </a:lnTo>
                    <a:lnTo>
                      <a:pt x="64" y="179"/>
                    </a:lnTo>
                    <a:lnTo>
                      <a:pt x="66" y="168"/>
                    </a:lnTo>
                    <a:lnTo>
                      <a:pt x="67" y="157"/>
                    </a:lnTo>
                    <a:lnTo>
                      <a:pt x="71" y="145"/>
                    </a:lnTo>
                    <a:lnTo>
                      <a:pt x="74" y="134"/>
                    </a:lnTo>
                    <a:lnTo>
                      <a:pt x="79" y="124"/>
                    </a:lnTo>
                    <a:lnTo>
                      <a:pt x="84" y="116"/>
                    </a:lnTo>
                    <a:lnTo>
                      <a:pt x="92" y="106"/>
                    </a:lnTo>
                    <a:lnTo>
                      <a:pt x="99" y="98"/>
                    </a:lnTo>
                    <a:lnTo>
                      <a:pt x="106" y="91"/>
                    </a:lnTo>
                    <a:lnTo>
                      <a:pt x="115" y="85"/>
                    </a:lnTo>
                    <a:lnTo>
                      <a:pt x="125" y="79"/>
                    </a:lnTo>
                    <a:lnTo>
                      <a:pt x="135" y="74"/>
                    </a:lnTo>
                    <a:lnTo>
                      <a:pt x="145" y="70"/>
                    </a:lnTo>
                    <a:lnTo>
                      <a:pt x="156" y="68"/>
                    </a:lnTo>
                    <a:lnTo>
                      <a:pt x="168" y="65"/>
                    </a:lnTo>
                    <a:lnTo>
                      <a:pt x="179" y="65"/>
                    </a:lnTo>
                    <a:lnTo>
                      <a:pt x="179" y="65"/>
                    </a:lnTo>
                    <a:lnTo>
                      <a:pt x="179" y="65"/>
                    </a:lnTo>
                    <a:lnTo>
                      <a:pt x="179" y="0"/>
                    </a:lnTo>
                    <a:lnTo>
                      <a:pt x="151" y="0"/>
                    </a:lnTo>
                    <a:lnTo>
                      <a:pt x="151" y="27"/>
                    </a:lnTo>
                    <a:lnTo>
                      <a:pt x="151" y="27"/>
                    </a:lnTo>
                    <a:lnTo>
                      <a:pt x="135" y="30"/>
                    </a:lnTo>
                    <a:lnTo>
                      <a:pt x="120" y="37"/>
                    </a:lnTo>
                    <a:lnTo>
                      <a:pt x="105" y="43"/>
                    </a:lnTo>
                    <a:lnTo>
                      <a:pt x="92" y="51"/>
                    </a:lnTo>
                    <a:lnTo>
                      <a:pt x="73" y="33"/>
                    </a:lnTo>
                    <a:lnTo>
                      <a:pt x="32" y="72"/>
                    </a:lnTo>
                    <a:lnTo>
                      <a:pt x="52" y="91"/>
                    </a:lnTo>
                    <a:lnTo>
                      <a:pt x="52" y="91"/>
                    </a:lnTo>
                    <a:lnTo>
                      <a:pt x="43" y="105"/>
                    </a:lnTo>
                    <a:lnTo>
                      <a:pt x="36" y="119"/>
                    </a:lnTo>
                    <a:lnTo>
                      <a:pt x="31" y="136"/>
                    </a:lnTo>
                    <a:lnTo>
                      <a:pt x="27" y="150"/>
                    </a:lnTo>
                    <a:lnTo>
                      <a:pt x="0" y="150"/>
                    </a:lnTo>
                    <a:lnTo>
                      <a:pt x="0" y="207"/>
                    </a:lnTo>
                    <a:lnTo>
                      <a:pt x="27" y="207"/>
                    </a:lnTo>
                    <a:lnTo>
                      <a:pt x="27" y="207"/>
                    </a:lnTo>
                    <a:lnTo>
                      <a:pt x="31" y="223"/>
                    </a:lnTo>
                    <a:lnTo>
                      <a:pt x="36" y="238"/>
                    </a:lnTo>
                    <a:lnTo>
                      <a:pt x="43" y="253"/>
                    </a:lnTo>
                    <a:lnTo>
                      <a:pt x="52" y="267"/>
                    </a:lnTo>
                    <a:lnTo>
                      <a:pt x="52" y="267"/>
                    </a:lnTo>
                    <a:close/>
                  </a:path>
                </a:pathLst>
              </a:custGeom>
              <a:grp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25" name="Freeform 14"/>
              <p:cNvSpPr>
                <a:spLocks noEditPoints="1"/>
              </p:cNvSpPr>
              <p:nvPr/>
            </p:nvSpPr>
            <p:spPr bwMode="auto">
              <a:xfrm>
                <a:off x="3233717" y="2798775"/>
                <a:ext cx="182563" cy="182563"/>
              </a:xfrm>
              <a:custGeom>
                <a:avLst/>
                <a:gdLst/>
                <a:ahLst/>
                <a:cxnLst>
                  <a:cxn ang="0">
                    <a:pos x="131" y="20"/>
                  </a:cxn>
                  <a:cxn ang="0">
                    <a:pos x="152" y="6"/>
                  </a:cxn>
                  <a:cxn ang="0">
                    <a:pos x="183" y="21"/>
                  </a:cxn>
                  <a:cxn ang="0">
                    <a:pos x="179" y="42"/>
                  </a:cxn>
                  <a:cxn ang="0">
                    <a:pos x="198" y="64"/>
                  </a:cxn>
                  <a:cxn ang="0">
                    <a:pos x="219" y="64"/>
                  </a:cxn>
                  <a:cxn ang="0">
                    <a:pos x="230" y="97"/>
                  </a:cxn>
                  <a:cxn ang="0">
                    <a:pos x="213" y="109"/>
                  </a:cxn>
                  <a:cxn ang="0">
                    <a:pos x="210" y="137"/>
                  </a:cxn>
                  <a:cxn ang="0">
                    <a:pos x="225" y="152"/>
                  </a:cxn>
                  <a:cxn ang="0">
                    <a:pos x="210" y="183"/>
                  </a:cxn>
                  <a:cxn ang="0">
                    <a:pos x="189" y="179"/>
                  </a:cxn>
                  <a:cxn ang="0">
                    <a:pos x="167" y="198"/>
                  </a:cxn>
                  <a:cxn ang="0">
                    <a:pos x="167" y="220"/>
                  </a:cxn>
                  <a:cxn ang="0">
                    <a:pos x="135" y="230"/>
                  </a:cxn>
                  <a:cxn ang="0">
                    <a:pos x="123" y="213"/>
                  </a:cxn>
                  <a:cxn ang="0">
                    <a:pos x="115" y="163"/>
                  </a:cxn>
                  <a:cxn ang="0">
                    <a:pos x="136" y="158"/>
                  </a:cxn>
                  <a:cxn ang="0">
                    <a:pos x="153" y="144"/>
                  </a:cxn>
                  <a:cxn ang="0">
                    <a:pos x="161" y="131"/>
                  </a:cxn>
                  <a:cxn ang="0">
                    <a:pos x="161" y="103"/>
                  </a:cxn>
                  <a:cxn ang="0">
                    <a:pos x="147" y="80"/>
                  </a:cxn>
                  <a:cxn ang="0">
                    <a:pos x="130" y="71"/>
                  </a:cxn>
                  <a:cxn ang="0">
                    <a:pos x="115" y="19"/>
                  </a:cxn>
                  <a:cxn ang="0">
                    <a:pos x="11" y="167"/>
                  </a:cxn>
                  <a:cxn ang="0">
                    <a:pos x="1" y="135"/>
                  </a:cxn>
                  <a:cxn ang="0">
                    <a:pos x="19" y="123"/>
                  </a:cxn>
                  <a:cxn ang="0">
                    <a:pos x="20" y="94"/>
                  </a:cxn>
                  <a:cxn ang="0">
                    <a:pos x="5" y="79"/>
                  </a:cxn>
                  <a:cxn ang="0">
                    <a:pos x="21" y="48"/>
                  </a:cxn>
                  <a:cxn ang="0">
                    <a:pos x="42" y="52"/>
                  </a:cxn>
                  <a:cxn ang="0">
                    <a:pos x="63" y="34"/>
                  </a:cxn>
                  <a:cxn ang="0">
                    <a:pos x="63" y="12"/>
                  </a:cxn>
                  <a:cxn ang="0">
                    <a:pos x="97" y="1"/>
                  </a:cxn>
                  <a:cxn ang="0">
                    <a:pos x="109" y="19"/>
                  </a:cxn>
                  <a:cxn ang="0">
                    <a:pos x="115" y="68"/>
                  </a:cxn>
                  <a:cxn ang="0">
                    <a:pos x="94" y="73"/>
                  </a:cxn>
                  <a:cxn ang="0">
                    <a:pos x="78" y="88"/>
                  </a:cxn>
                  <a:cxn ang="0">
                    <a:pos x="71" y="100"/>
                  </a:cxn>
                  <a:cxn ang="0">
                    <a:pos x="71" y="129"/>
                  </a:cxn>
                  <a:cxn ang="0">
                    <a:pos x="84" y="151"/>
                  </a:cxn>
                  <a:cxn ang="0">
                    <a:pos x="100" y="161"/>
                  </a:cxn>
                  <a:cxn ang="0">
                    <a:pos x="115" y="213"/>
                  </a:cxn>
                  <a:cxn ang="0">
                    <a:pos x="84" y="208"/>
                  </a:cxn>
                  <a:cxn ang="0">
                    <a:pos x="68" y="221"/>
                  </a:cxn>
                  <a:cxn ang="0">
                    <a:pos x="40" y="203"/>
                  </a:cxn>
                  <a:cxn ang="0">
                    <a:pos x="45" y="183"/>
                  </a:cxn>
                  <a:cxn ang="0">
                    <a:pos x="29" y="160"/>
                  </a:cxn>
                </a:cxnLst>
                <a:rect l="0" t="0" r="r" b="b"/>
                <a:pathLst>
                  <a:path w="231" h="231">
                    <a:moveTo>
                      <a:pt x="115" y="19"/>
                    </a:moveTo>
                    <a:lnTo>
                      <a:pt x="115" y="19"/>
                    </a:lnTo>
                    <a:lnTo>
                      <a:pt x="131" y="20"/>
                    </a:lnTo>
                    <a:lnTo>
                      <a:pt x="146" y="24"/>
                    </a:lnTo>
                    <a:lnTo>
                      <a:pt x="152" y="6"/>
                    </a:lnTo>
                    <a:lnTo>
                      <a:pt x="152" y="6"/>
                    </a:lnTo>
                    <a:lnTo>
                      <a:pt x="163" y="10"/>
                    </a:lnTo>
                    <a:lnTo>
                      <a:pt x="173" y="15"/>
                    </a:lnTo>
                    <a:lnTo>
                      <a:pt x="183" y="21"/>
                    </a:lnTo>
                    <a:lnTo>
                      <a:pt x="192" y="29"/>
                    </a:lnTo>
                    <a:lnTo>
                      <a:pt x="179" y="42"/>
                    </a:lnTo>
                    <a:lnTo>
                      <a:pt x="179" y="42"/>
                    </a:lnTo>
                    <a:lnTo>
                      <a:pt x="187" y="48"/>
                    </a:lnTo>
                    <a:lnTo>
                      <a:pt x="193" y="56"/>
                    </a:lnTo>
                    <a:lnTo>
                      <a:pt x="198" y="64"/>
                    </a:lnTo>
                    <a:lnTo>
                      <a:pt x="203" y="72"/>
                    </a:lnTo>
                    <a:lnTo>
                      <a:pt x="219" y="64"/>
                    </a:lnTo>
                    <a:lnTo>
                      <a:pt x="219" y="64"/>
                    </a:lnTo>
                    <a:lnTo>
                      <a:pt x="224" y="74"/>
                    </a:lnTo>
                    <a:lnTo>
                      <a:pt x="228" y="85"/>
                    </a:lnTo>
                    <a:lnTo>
                      <a:pt x="230" y="97"/>
                    </a:lnTo>
                    <a:lnTo>
                      <a:pt x="231" y="108"/>
                    </a:lnTo>
                    <a:lnTo>
                      <a:pt x="213" y="109"/>
                    </a:lnTo>
                    <a:lnTo>
                      <a:pt x="213" y="109"/>
                    </a:lnTo>
                    <a:lnTo>
                      <a:pt x="213" y="119"/>
                    </a:lnTo>
                    <a:lnTo>
                      <a:pt x="213" y="127"/>
                    </a:lnTo>
                    <a:lnTo>
                      <a:pt x="210" y="137"/>
                    </a:lnTo>
                    <a:lnTo>
                      <a:pt x="208" y="147"/>
                    </a:lnTo>
                    <a:lnTo>
                      <a:pt x="225" y="152"/>
                    </a:lnTo>
                    <a:lnTo>
                      <a:pt x="225" y="152"/>
                    </a:lnTo>
                    <a:lnTo>
                      <a:pt x="221" y="163"/>
                    </a:lnTo>
                    <a:lnTo>
                      <a:pt x="217" y="173"/>
                    </a:lnTo>
                    <a:lnTo>
                      <a:pt x="210" y="183"/>
                    </a:lnTo>
                    <a:lnTo>
                      <a:pt x="203" y="192"/>
                    </a:lnTo>
                    <a:lnTo>
                      <a:pt x="189" y="179"/>
                    </a:lnTo>
                    <a:lnTo>
                      <a:pt x="189" y="179"/>
                    </a:lnTo>
                    <a:lnTo>
                      <a:pt x="183" y="187"/>
                    </a:lnTo>
                    <a:lnTo>
                      <a:pt x="176" y="193"/>
                    </a:lnTo>
                    <a:lnTo>
                      <a:pt x="167" y="198"/>
                    </a:lnTo>
                    <a:lnTo>
                      <a:pt x="160" y="203"/>
                    </a:lnTo>
                    <a:lnTo>
                      <a:pt x="167" y="220"/>
                    </a:lnTo>
                    <a:lnTo>
                      <a:pt x="167" y="220"/>
                    </a:lnTo>
                    <a:lnTo>
                      <a:pt x="157" y="224"/>
                    </a:lnTo>
                    <a:lnTo>
                      <a:pt x="146" y="228"/>
                    </a:lnTo>
                    <a:lnTo>
                      <a:pt x="135" y="230"/>
                    </a:lnTo>
                    <a:lnTo>
                      <a:pt x="124" y="231"/>
                    </a:lnTo>
                    <a:lnTo>
                      <a:pt x="123" y="213"/>
                    </a:lnTo>
                    <a:lnTo>
                      <a:pt x="123" y="213"/>
                    </a:lnTo>
                    <a:lnTo>
                      <a:pt x="115" y="213"/>
                    </a:lnTo>
                    <a:lnTo>
                      <a:pt x="115" y="163"/>
                    </a:lnTo>
                    <a:lnTo>
                      <a:pt x="115" y="163"/>
                    </a:lnTo>
                    <a:lnTo>
                      <a:pt x="123" y="162"/>
                    </a:lnTo>
                    <a:lnTo>
                      <a:pt x="130" y="161"/>
                    </a:lnTo>
                    <a:lnTo>
                      <a:pt x="136" y="158"/>
                    </a:lnTo>
                    <a:lnTo>
                      <a:pt x="144" y="155"/>
                    </a:lnTo>
                    <a:lnTo>
                      <a:pt x="149" y="150"/>
                    </a:lnTo>
                    <a:lnTo>
                      <a:pt x="153" y="144"/>
                    </a:lnTo>
                    <a:lnTo>
                      <a:pt x="157" y="137"/>
                    </a:lnTo>
                    <a:lnTo>
                      <a:pt x="161" y="131"/>
                    </a:lnTo>
                    <a:lnTo>
                      <a:pt x="161" y="131"/>
                    </a:lnTo>
                    <a:lnTo>
                      <a:pt x="162" y="121"/>
                    </a:lnTo>
                    <a:lnTo>
                      <a:pt x="162" y="113"/>
                    </a:lnTo>
                    <a:lnTo>
                      <a:pt x="161" y="103"/>
                    </a:lnTo>
                    <a:lnTo>
                      <a:pt x="158" y="94"/>
                    </a:lnTo>
                    <a:lnTo>
                      <a:pt x="153" y="87"/>
                    </a:lnTo>
                    <a:lnTo>
                      <a:pt x="147" y="80"/>
                    </a:lnTo>
                    <a:lnTo>
                      <a:pt x="140" y="74"/>
                    </a:lnTo>
                    <a:lnTo>
                      <a:pt x="130" y="71"/>
                    </a:lnTo>
                    <a:lnTo>
                      <a:pt x="130" y="71"/>
                    </a:lnTo>
                    <a:lnTo>
                      <a:pt x="123" y="69"/>
                    </a:lnTo>
                    <a:lnTo>
                      <a:pt x="115" y="68"/>
                    </a:lnTo>
                    <a:lnTo>
                      <a:pt x="115" y="19"/>
                    </a:lnTo>
                    <a:close/>
                    <a:moveTo>
                      <a:pt x="29" y="160"/>
                    </a:moveTo>
                    <a:lnTo>
                      <a:pt x="11" y="167"/>
                    </a:lnTo>
                    <a:lnTo>
                      <a:pt x="11" y="167"/>
                    </a:lnTo>
                    <a:lnTo>
                      <a:pt x="8" y="157"/>
                    </a:lnTo>
                    <a:lnTo>
                      <a:pt x="4" y="146"/>
                    </a:lnTo>
                    <a:lnTo>
                      <a:pt x="1" y="135"/>
                    </a:lnTo>
                    <a:lnTo>
                      <a:pt x="0" y="124"/>
                    </a:lnTo>
                    <a:lnTo>
                      <a:pt x="19" y="123"/>
                    </a:lnTo>
                    <a:lnTo>
                      <a:pt x="19" y="123"/>
                    </a:lnTo>
                    <a:lnTo>
                      <a:pt x="17" y="114"/>
                    </a:lnTo>
                    <a:lnTo>
                      <a:pt x="19" y="104"/>
                    </a:lnTo>
                    <a:lnTo>
                      <a:pt x="20" y="94"/>
                    </a:lnTo>
                    <a:lnTo>
                      <a:pt x="24" y="85"/>
                    </a:lnTo>
                    <a:lnTo>
                      <a:pt x="5" y="79"/>
                    </a:lnTo>
                    <a:lnTo>
                      <a:pt x="5" y="79"/>
                    </a:lnTo>
                    <a:lnTo>
                      <a:pt x="10" y="68"/>
                    </a:lnTo>
                    <a:lnTo>
                      <a:pt x="15" y="58"/>
                    </a:lnTo>
                    <a:lnTo>
                      <a:pt x="21" y="48"/>
                    </a:lnTo>
                    <a:lnTo>
                      <a:pt x="29" y="40"/>
                    </a:lnTo>
                    <a:lnTo>
                      <a:pt x="42" y="52"/>
                    </a:lnTo>
                    <a:lnTo>
                      <a:pt x="42" y="52"/>
                    </a:lnTo>
                    <a:lnTo>
                      <a:pt x="48" y="45"/>
                    </a:lnTo>
                    <a:lnTo>
                      <a:pt x="56" y="38"/>
                    </a:lnTo>
                    <a:lnTo>
                      <a:pt x="63" y="34"/>
                    </a:lnTo>
                    <a:lnTo>
                      <a:pt x="72" y="29"/>
                    </a:lnTo>
                    <a:lnTo>
                      <a:pt x="63" y="12"/>
                    </a:lnTo>
                    <a:lnTo>
                      <a:pt x="63" y="12"/>
                    </a:lnTo>
                    <a:lnTo>
                      <a:pt x="74" y="8"/>
                    </a:lnTo>
                    <a:lnTo>
                      <a:pt x="85" y="4"/>
                    </a:lnTo>
                    <a:lnTo>
                      <a:pt x="97" y="1"/>
                    </a:lnTo>
                    <a:lnTo>
                      <a:pt x="108" y="0"/>
                    </a:lnTo>
                    <a:lnTo>
                      <a:pt x="109" y="19"/>
                    </a:lnTo>
                    <a:lnTo>
                      <a:pt x="109" y="19"/>
                    </a:lnTo>
                    <a:lnTo>
                      <a:pt x="115" y="19"/>
                    </a:lnTo>
                    <a:lnTo>
                      <a:pt x="115" y="68"/>
                    </a:lnTo>
                    <a:lnTo>
                      <a:pt x="115" y="68"/>
                    </a:lnTo>
                    <a:lnTo>
                      <a:pt x="108" y="69"/>
                    </a:lnTo>
                    <a:lnTo>
                      <a:pt x="102" y="71"/>
                    </a:lnTo>
                    <a:lnTo>
                      <a:pt x="94" y="73"/>
                    </a:lnTo>
                    <a:lnTo>
                      <a:pt x="88" y="77"/>
                    </a:lnTo>
                    <a:lnTo>
                      <a:pt x="83" y="82"/>
                    </a:lnTo>
                    <a:lnTo>
                      <a:pt x="78" y="88"/>
                    </a:lnTo>
                    <a:lnTo>
                      <a:pt x="74" y="94"/>
                    </a:lnTo>
                    <a:lnTo>
                      <a:pt x="71" y="100"/>
                    </a:lnTo>
                    <a:lnTo>
                      <a:pt x="71" y="100"/>
                    </a:lnTo>
                    <a:lnTo>
                      <a:pt x="68" y="110"/>
                    </a:lnTo>
                    <a:lnTo>
                      <a:pt x="68" y="120"/>
                    </a:lnTo>
                    <a:lnTo>
                      <a:pt x="71" y="129"/>
                    </a:lnTo>
                    <a:lnTo>
                      <a:pt x="73" y="137"/>
                    </a:lnTo>
                    <a:lnTo>
                      <a:pt x="78" y="145"/>
                    </a:lnTo>
                    <a:lnTo>
                      <a:pt x="84" y="151"/>
                    </a:lnTo>
                    <a:lnTo>
                      <a:pt x="92" y="157"/>
                    </a:lnTo>
                    <a:lnTo>
                      <a:pt x="100" y="161"/>
                    </a:lnTo>
                    <a:lnTo>
                      <a:pt x="100" y="161"/>
                    </a:lnTo>
                    <a:lnTo>
                      <a:pt x="108" y="162"/>
                    </a:lnTo>
                    <a:lnTo>
                      <a:pt x="115" y="163"/>
                    </a:lnTo>
                    <a:lnTo>
                      <a:pt x="115" y="213"/>
                    </a:lnTo>
                    <a:lnTo>
                      <a:pt x="115" y="213"/>
                    </a:lnTo>
                    <a:lnTo>
                      <a:pt x="100" y="212"/>
                    </a:lnTo>
                    <a:lnTo>
                      <a:pt x="84" y="208"/>
                    </a:lnTo>
                    <a:lnTo>
                      <a:pt x="79" y="226"/>
                    </a:lnTo>
                    <a:lnTo>
                      <a:pt x="79" y="226"/>
                    </a:lnTo>
                    <a:lnTo>
                      <a:pt x="68" y="221"/>
                    </a:lnTo>
                    <a:lnTo>
                      <a:pt x="58" y="216"/>
                    </a:lnTo>
                    <a:lnTo>
                      <a:pt x="48" y="210"/>
                    </a:lnTo>
                    <a:lnTo>
                      <a:pt x="40" y="203"/>
                    </a:lnTo>
                    <a:lnTo>
                      <a:pt x="52" y="189"/>
                    </a:lnTo>
                    <a:lnTo>
                      <a:pt x="52" y="189"/>
                    </a:lnTo>
                    <a:lnTo>
                      <a:pt x="45" y="183"/>
                    </a:lnTo>
                    <a:lnTo>
                      <a:pt x="38" y="176"/>
                    </a:lnTo>
                    <a:lnTo>
                      <a:pt x="34" y="168"/>
                    </a:lnTo>
                    <a:lnTo>
                      <a:pt x="29" y="160"/>
                    </a:lnTo>
                    <a:lnTo>
                      <a:pt x="29" y="160"/>
                    </a:lnTo>
                    <a:close/>
                  </a:path>
                </a:pathLst>
              </a:custGeom>
              <a:grp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28" name="Freeform 15"/>
              <p:cNvSpPr>
                <a:spLocks noEditPoints="1"/>
              </p:cNvSpPr>
              <p:nvPr/>
            </p:nvSpPr>
            <p:spPr bwMode="auto">
              <a:xfrm>
                <a:off x="3228955" y="2589225"/>
                <a:ext cx="190500" cy="190500"/>
              </a:xfrm>
              <a:custGeom>
                <a:avLst/>
                <a:gdLst/>
                <a:ahLst/>
                <a:cxnLst>
                  <a:cxn ang="0">
                    <a:pos x="131" y="0"/>
                  </a:cxn>
                  <a:cxn ang="0">
                    <a:pos x="170" y="10"/>
                  </a:cxn>
                  <a:cxn ang="0">
                    <a:pos x="163" y="47"/>
                  </a:cxn>
                  <a:cxn ang="0">
                    <a:pos x="186" y="65"/>
                  </a:cxn>
                  <a:cxn ang="0">
                    <a:pos x="222" y="53"/>
                  </a:cxn>
                  <a:cxn ang="0">
                    <a:pos x="234" y="76"/>
                  </a:cxn>
                  <a:cxn ang="0">
                    <a:pos x="204" y="107"/>
                  </a:cxn>
                  <a:cxn ang="0">
                    <a:pos x="205" y="127"/>
                  </a:cxn>
                  <a:cxn ang="0">
                    <a:pos x="236" y="157"/>
                  </a:cxn>
                  <a:cxn ang="0">
                    <a:pos x="225" y="180"/>
                  </a:cxn>
                  <a:cxn ang="0">
                    <a:pos x="182" y="178"/>
                  </a:cxn>
                  <a:cxn ang="0">
                    <a:pos x="168" y="190"/>
                  </a:cxn>
                  <a:cxn ang="0">
                    <a:pos x="151" y="199"/>
                  </a:cxn>
                  <a:cxn ang="0">
                    <a:pos x="154" y="236"/>
                  </a:cxn>
                  <a:cxn ang="0">
                    <a:pos x="121" y="240"/>
                  </a:cxn>
                  <a:cxn ang="0">
                    <a:pos x="134" y="189"/>
                  </a:cxn>
                  <a:cxn ang="0">
                    <a:pos x="158" y="179"/>
                  </a:cxn>
                  <a:cxn ang="0">
                    <a:pos x="184" y="148"/>
                  </a:cxn>
                  <a:cxn ang="0">
                    <a:pos x="191" y="109"/>
                  </a:cxn>
                  <a:cxn ang="0">
                    <a:pos x="182" y="85"/>
                  </a:cxn>
                  <a:cxn ang="0">
                    <a:pos x="160" y="62"/>
                  </a:cxn>
                  <a:cxn ang="0">
                    <a:pos x="131" y="50"/>
                  </a:cxn>
                  <a:cxn ang="0">
                    <a:pos x="121" y="34"/>
                  </a:cxn>
                  <a:cxn ang="0">
                    <a:pos x="121" y="240"/>
                  </a:cxn>
                  <a:cxn ang="0">
                    <a:pos x="114" y="204"/>
                  </a:cxn>
                  <a:cxn ang="0">
                    <a:pos x="95" y="200"/>
                  </a:cxn>
                  <a:cxn ang="0">
                    <a:pos x="60" y="224"/>
                  </a:cxn>
                  <a:cxn ang="0">
                    <a:pos x="39" y="208"/>
                  </a:cxn>
                  <a:cxn ang="0">
                    <a:pos x="51" y="167"/>
                  </a:cxn>
                  <a:cxn ang="0">
                    <a:pos x="42" y="149"/>
                  </a:cxn>
                  <a:cxn ang="0">
                    <a:pos x="37" y="131"/>
                  </a:cxn>
                  <a:cxn ang="0">
                    <a:pos x="0" y="122"/>
                  </a:cxn>
                  <a:cxn ang="0">
                    <a:pos x="6" y="83"/>
                  </a:cxn>
                  <a:cxn ang="0">
                    <a:pos x="43" y="85"/>
                  </a:cxn>
                  <a:cxn ang="0">
                    <a:pos x="60" y="62"/>
                  </a:cxn>
                  <a:cxn ang="0">
                    <a:pos x="42" y="27"/>
                  </a:cxn>
                  <a:cxn ang="0">
                    <a:pos x="78" y="7"/>
                  </a:cxn>
                  <a:cxn ang="0">
                    <a:pos x="105" y="37"/>
                  </a:cxn>
                  <a:cxn ang="0">
                    <a:pos x="121" y="49"/>
                  </a:cxn>
                  <a:cxn ang="0">
                    <a:pos x="95" y="54"/>
                  </a:cxn>
                  <a:cxn ang="0">
                    <a:pos x="63" y="79"/>
                  </a:cxn>
                  <a:cxn ang="0">
                    <a:pos x="51" y="117"/>
                  </a:cxn>
                  <a:cxn ang="0">
                    <a:pos x="55" y="144"/>
                  </a:cxn>
                  <a:cxn ang="0">
                    <a:pos x="73" y="172"/>
                  </a:cxn>
                  <a:cxn ang="0">
                    <a:pos x="100" y="186"/>
                  </a:cxn>
                  <a:cxn ang="0">
                    <a:pos x="121" y="240"/>
                  </a:cxn>
                </a:cxnLst>
                <a:rect l="0" t="0" r="r" b="b"/>
                <a:pathLst>
                  <a:path w="240" h="240">
                    <a:moveTo>
                      <a:pt x="128" y="36"/>
                    </a:moveTo>
                    <a:lnTo>
                      <a:pt x="131" y="0"/>
                    </a:lnTo>
                    <a:lnTo>
                      <a:pt x="131" y="0"/>
                    </a:lnTo>
                    <a:lnTo>
                      <a:pt x="145" y="1"/>
                    </a:lnTo>
                    <a:lnTo>
                      <a:pt x="157" y="5"/>
                    </a:lnTo>
                    <a:lnTo>
                      <a:pt x="170" y="10"/>
                    </a:lnTo>
                    <a:lnTo>
                      <a:pt x="182" y="16"/>
                    </a:lnTo>
                    <a:lnTo>
                      <a:pt x="163" y="47"/>
                    </a:lnTo>
                    <a:lnTo>
                      <a:pt x="163" y="47"/>
                    </a:lnTo>
                    <a:lnTo>
                      <a:pt x="172" y="52"/>
                    </a:lnTo>
                    <a:lnTo>
                      <a:pt x="178" y="58"/>
                    </a:lnTo>
                    <a:lnTo>
                      <a:pt x="186" y="65"/>
                    </a:lnTo>
                    <a:lnTo>
                      <a:pt x="191" y="73"/>
                    </a:lnTo>
                    <a:lnTo>
                      <a:pt x="222" y="53"/>
                    </a:lnTo>
                    <a:lnTo>
                      <a:pt x="222" y="53"/>
                    </a:lnTo>
                    <a:lnTo>
                      <a:pt x="228" y="64"/>
                    </a:lnTo>
                    <a:lnTo>
                      <a:pt x="234" y="76"/>
                    </a:lnTo>
                    <a:lnTo>
                      <a:pt x="234" y="76"/>
                    </a:lnTo>
                    <a:lnTo>
                      <a:pt x="238" y="90"/>
                    </a:lnTo>
                    <a:lnTo>
                      <a:pt x="240" y="102"/>
                    </a:lnTo>
                    <a:lnTo>
                      <a:pt x="204" y="107"/>
                    </a:lnTo>
                    <a:lnTo>
                      <a:pt x="204" y="107"/>
                    </a:lnTo>
                    <a:lnTo>
                      <a:pt x="205" y="117"/>
                    </a:lnTo>
                    <a:lnTo>
                      <a:pt x="205" y="127"/>
                    </a:lnTo>
                    <a:lnTo>
                      <a:pt x="204" y="136"/>
                    </a:lnTo>
                    <a:lnTo>
                      <a:pt x="202" y="146"/>
                    </a:lnTo>
                    <a:lnTo>
                      <a:pt x="236" y="157"/>
                    </a:lnTo>
                    <a:lnTo>
                      <a:pt x="236" y="157"/>
                    </a:lnTo>
                    <a:lnTo>
                      <a:pt x="231" y="169"/>
                    </a:lnTo>
                    <a:lnTo>
                      <a:pt x="225" y="180"/>
                    </a:lnTo>
                    <a:lnTo>
                      <a:pt x="218" y="193"/>
                    </a:lnTo>
                    <a:lnTo>
                      <a:pt x="208" y="203"/>
                    </a:lnTo>
                    <a:lnTo>
                      <a:pt x="182" y="178"/>
                    </a:lnTo>
                    <a:lnTo>
                      <a:pt x="182" y="178"/>
                    </a:lnTo>
                    <a:lnTo>
                      <a:pt x="176" y="184"/>
                    </a:lnTo>
                    <a:lnTo>
                      <a:pt x="168" y="190"/>
                    </a:lnTo>
                    <a:lnTo>
                      <a:pt x="160" y="195"/>
                    </a:lnTo>
                    <a:lnTo>
                      <a:pt x="151" y="199"/>
                    </a:lnTo>
                    <a:lnTo>
                      <a:pt x="151" y="199"/>
                    </a:lnTo>
                    <a:lnTo>
                      <a:pt x="163" y="232"/>
                    </a:lnTo>
                    <a:lnTo>
                      <a:pt x="163" y="232"/>
                    </a:lnTo>
                    <a:lnTo>
                      <a:pt x="154" y="236"/>
                    </a:lnTo>
                    <a:lnTo>
                      <a:pt x="142" y="238"/>
                    </a:lnTo>
                    <a:lnTo>
                      <a:pt x="131" y="240"/>
                    </a:lnTo>
                    <a:lnTo>
                      <a:pt x="121" y="240"/>
                    </a:lnTo>
                    <a:lnTo>
                      <a:pt x="121" y="190"/>
                    </a:lnTo>
                    <a:lnTo>
                      <a:pt x="121" y="190"/>
                    </a:lnTo>
                    <a:lnTo>
                      <a:pt x="134" y="189"/>
                    </a:lnTo>
                    <a:lnTo>
                      <a:pt x="146" y="185"/>
                    </a:lnTo>
                    <a:lnTo>
                      <a:pt x="146" y="185"/>
                    </a:lnTo>
                    <a:lnTo>
                      <a:pt x="158" y="179"/>
                    </a:lnTo>
                    <a:lnTo>
                      <a:pt x="170" y="170"/>
                    </a:lnTo>
                    <a:lnTo>
                      <a:pt x="178" y="161"/>
                    </a:lnTo>
                    <a:lnTo>
                      <a:pt x="184" y="148"/>
                    </a:lnTo>
                    <a:lnTo>
                      <a:pt x="189" y="136"/>
                    </a:lnTo>
                    <a:lnTo>
                      <a:pt x="191" y="122"/>
                    </a:lnTo>
                    <a:lnTo>
                      <a:pt x="191" y="109"/>
                    </a:lnTo>
                    <a:lnTo>
                      <a:pt x="187" y="95"/>
                    </a:lnTo>
                    <a:lnTo>
                      <a:pt x="187" y="95"/>
                    </a:lnTo>
                    <a:lnTo>
                      <a:pt x="182" y="85"/>
                    </a:lnTo>
                    <a:lnTo>
                      <a:pt x="176" y="75"/>
                    </a:lnTo>
                    <a:lnTo>
                      <a:pt x="168" y="68"/>
                    </a:lnTo>
                    <a:lnTo>
                      <a:pt x="160" y="62"/>
                    </a:lnTo>
                    <a:lnTo>
                      <a:pt x="151" y="57"/>
                    </a:lnTo>
                    <a:lnTo>
                      <a:pt x="141" y="53"/>
                    </a:lnTo>
                    <a:lnTo>
                      <a:pt x="131" y="50"/>
                    </a:lnTo>
                    <a:lnTo>
                      <a:pt x="121" y="49"/>
                    </a:lnTo>
                    <a:lnTo>
                      <a:pt x="121" y="34"/>
                    </a:lnTo>
                    <a:lnTo>
                      <a:pt x="121" y="34"/>
                    </a:lnTo>
                    <a:lnTo>
                      <a:pt x="128" y="36"/>
                    </a:lnTo>
                    <a:lnTo>
                      <a:pt x="128" y="36"/>
                    </a:lnTo>
                    <a:close/>
                    <a:moveTo>
                      <a:pt x="121" y="240"/>
                    </a:moveTo>
                    <a:lnTo>
                      <a:pt x="121" y="240"/>
                    </a:lnTo>
                    <a:lnTo>
                      <a:pt x="110" y="240"/>
                    </a:lnTo>
                    <a:lnTo>
                      <a:pt x="114" y="204"/>
                    </a:lnTo>
                    <a:lnTo>
                      <a:pt x="114" y="204"/>
                    </a:lnTo>
                    <a:lnTo>
                      <a:pt x="104" y="203"/>
                    </a:lnTo>
                    <a:lnTo>
                      <a:pt x="95" y="200"/>
                    </a:lnTo>
                    <a:lnTo>
                      <a:pt x="87" y="196"/>
                    </a:lnTo>
                    <a:lnTo>
                      <a:pt x="78" y="193"/>
                    </a:lnTo>
                    <a:lnTo>
                      <a:pt x="60" y="224"/>
                    </a:lnTo>
                    <a:lnTo>
                      <a:pt x="60" y="224"/>
                    </a:lnTo>
                    <a:lnTo>
                      <a:pt x="48" y="216"/>
                    </a:lnTo>
                    <a:lnTo>
                      <a:pt x="39" y="208"/>
                    </a:lnTo>
                    <a:lnTo>
                      <a:pt x="29" y="198"/>
                    </a:lnTo>
                    <a:lnTo>
                      <a:pt x="20" y="186"/>
                    </a:lnTo>
                    <a:lnTo>
                      <a:pt x="51" y="167"/>
                    </a:lnTo>
                    <a:lnTo>
                      <a:pt x="51" y="167"/>
                    </a:lnTo>
                    <a:lnTo>
                      <a:pt x="46" y="158"/>
                    </a:lnTo>
                    <a:lnTo>
                      <a:pt x="42" y="149"/>
                    </a:lnTo>
                    <a:lnTo>
                      <a:pt x="42" y="149"/>
                    </a:lnTo>
                    <a:lnTo>
                      <a:pt x="39" y="141"/>
                    </a:lnTo>
                    <a:lnTo>
                      <a:pt x="37" y="131"/>
                    </a:lnTo>
                    <a:lnTo>
                      <a:pt x="1" y="137"/>
                    </a:lnTo>
                    <a:lnTo>
                      <a:pt x="1" y="137"/>
                    </a:lnTo>
                    <a:lnTo>
                      <a:pt x="0" y="122"/>
                    </a:lnTo>
                    <a:lnTo>
                      <a:pt x="0" y="109"/>
                    </a:lnTo>
                    <a:lnTo>
                      <a:pt x="3" y="96"/>
                    </a:lnTo>
                    <a:lnTo>
                      <a:pt x="6" y="83"/>
                    </a:lnTo>
                    <a:lnTo>
                      <a:pt x="40" y="94"/>
                    </a:lnTo>
                    <a:lnTo>
                      <a:pt x="40" y="94"/>
                    </a:lnTo>
                    <a:lnTo>
                      <a:pt x="43" y="85"/>
                    </a:lnTo>
                    <a:lnTo>
                      <a:pt x="48" y="76"/>
                    </a:lnTo>
                    <a:lnTo>
                      <a:pt x="53" y="69"/>
                    </a:lnTo>
                    <a:lnTo>
                      <a:pt x="60" y="62"/>
                    </a:lnTo>
                    <a:lnTo>
                      <a:pt x="34" y="37"/>
                    </a:lnTo>
                    <a:lnTo>
                      <a:pt x="34" y="37"/>
                    </a:lnTo>
                    <a:lnTo>
                      <a:pt x="42" y="27"/>
                    </a:lnTo>
                    <a:lnTo>
                      <a:pt x="53" y="20"/>
                    </a:lnTo>
                    <a:lnTo>
                      <a:pt x="64" y="12"/>
                    </a:lnTo>
                    <a:lnTo>
                      <a:pt x="78" y="7"/>
                    </a:lnTo>
                    <a:lnTo>
                      <a:pt x="90" y="41"/>
                    </a:lnTo>
                    <a:lnTo>
                      <a:pt x="90" y="41"/>
                    </a:lnTo>
                    <a:lnTo>
                      <a:pt x="105" y="37"/>
                    </a:lnTo>
                    <a:lnTo>
                      <a:pt x="121" y="34"/>
                    </a:lnTo>
                    <a:lnTo>
                      <a:pt x="121" y="49"/>
                    </a:lnTo>
                    <a:lnTo>
                      <a:pt x="121" y="49"/>
                    </a:lnTo>
                    <a:lnTo>
                      <a:pt x="108" y="50"/>
                    </a:lnTo>
                    <a:lnTo>
                      <a:pt x="95" y="54"/>
                    </a:lnTo>
                    <a:lnTo>
                      <a:pt x="95" y="54"/>
                    </a:lnTo>
                    <a:lnTo>
                      <a:pt x="83" y="60"/>
                    </a:lnTo>
                    <a:lnTo>
                      <a:pt x="72" y="69"/>
                    </a:lnTo>
                    <a:lnTo>
                      <a:pt x="63" y="79"/>
                    </a:lnTo>
                    <a:lnTo>
                      <a:pt x="57" y="91"/>
                    </a:lnTo>
                    <a:lnTo>
                      <a:pt x="52" y="104"/>
                    </a:lnTo>
                    <a:lnTo>
                      <a:pt x="51" y="117"/>
                    </a:lnTo>
                    <a:lnTo>
                      <a:pt x="51" y="131"/>
                    </a:lnTo>
                    <a:lnTo>
                      <a:pt x="55" y="144"/>
                    </a:lnTo>
                    <a:lnTo>
                      <a:pt x="55" y="144"/>
                    </a:lnTo>
                    <a:lnTo>
                      <a:pt x="60" y="154"/>
                    </a:lnTo>
                    <a:lnTo>
                      <a:pt x="66" y="163"/>
                    </a:lnTo>
                    <a:lnTo>
                      <a:pt x="73" y="172"/>
                    </a:lnTo>
                    <a:lnTo>
                      <a:pt x="82" y="178"/>
                    </a:lnTo>
                    <a:lnTo>
                      <a:pt x="90" y="183"/>
                    </a:lnTo>
                    <a:lnTo>
                      <a:pt x="100" y="186"/>
                    </a:lnTo>
                    <a:lnTo>
                      <a:pt x="110" y="189"/>
                    </a:lnTo>
                    <a:lnTo>
                      <a:pt x="121" y="190"/>
                    </a:lnTo>
                    <a:lnTo>
                      <a:pt x="121" y="240"/>
                    </a:lnTo>
                    <a:close/>
                  </a:path>
                </a:pathLst>
              </a:custGeom>
              <a:grp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grpSp>
        <p:sp>
          <p:nvSpPr>
            <p:cNvPr id="58" name="Rectangle 57"/>
            <p:cNvSpPr/>
            <p:nvPr/>
          </p:nvSpPr>
          <p:spPr>
            <a:xfrm>
              <a:off x="4170301" y="1695905"/>
              <a:ext cx="754150" cy="253915"/>
            </a:xfrm>
            <a:prstGeom prst="rect">
              <a:avLst/>
            </a:prstGeom>
          </p:spPr>
          <p:txBody>
            <a:bodyPr wrap="none">
              <a:spAutoFit/>
            </a:bodyPr>
            <a:lstStyle/>
            <a:p>
              <a:r>
                <a:rPr lang="zh-CN" altLang="en-US" sz="1600" dirty="0">
                  <a:solidFill>
                    <a:schemeClr val="tx1">
                      <a:lumMod val="50000"/>
                      <a:lumOff val="50000"/>
                    </a:schemeClr>
                  </a:solidFill>
                  <a:latin typeface="+mn-ea"/>
                  <a:cs typeface="Open Sans" panose="020B0606030504020204" pitchFamily="34" charset="0"/>
                </a:rPr>
                <a:t>System settings</a:t>
              </a:r>
              <a:endParaRPr lang="en-US" sz="1600" dirty="0">
                <a:solidFill>
                  <a:schemeClr val="tx1">
                    <a:lumMod val="50000"/>
                    <a:lumOff val="50000"/>
                  </a:schemeClr>
                </a:solidFill>
                <a:latin typeface="+mn-ea"/>
                <a:cs typeface="Open Sans" panose="020B0606030504020204" pitchFamily="34" charset="0"/>
              </a:endParaRPr>
            </a:p>
          </p:txBody>
        </p:sp>
      </p:grpSp>
      <p:grpSp>
        <p:nvGrpSpPr>
          <p:cNvPr id="9" name="Group 63"/>
          <p:cNvGrpSpPr/>
          <p:nvPr/>
        </p:nvGrpSpPr>
        <p:grpSpPr>
          <a:xfrm>
            <a:off x="7238860" y="1904990"/>
            <a:ext cx="2095242" cy="2753611"/>
            <a:chOff x="5429256" y="1428742"/>
            <a:chExt cx="1571636" cy="2065208"/>
          </a:xfrm>
        </p:grpSpPr>
        <p:sp>
          <p:nvSpPr>
            <p:cNvPr id="36" name="Rectangle 35"/>
            <p:cNvSpPr/>
            <p:nvPr/>
          </p:nvSpPr>
          <p:spPr>
            <a:xfrm>
              <a:off x="5429256" y="2428874"/>
              <a:ext cx="1571636" cy="285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34" name="Rectangle 33"/>
            <p:cNvSpPr/>
            <p:nvPr/>
          </p:nvSpPr>
          <p:spPr>
            <a:xfrm>
              <a:off x="5429256" y="2786064"/>
              <a:ext cx="1571636" cy="707886"/>
            </a:xfrm>
            <a:prstGeom prst="rect">
              <a:avLst/>
            </a:prstGeom>
          </p:spPr>
          <p:txBody>
            <a:bodyPr wrap="square">
              <a:spAutoFit/>
            </a:bodyPr>
            <a:lstStyle/>
            <a:p>
              <a:r>
                <a:rPr lang="zh-CN" altLang="en-US" sz="1100" dirty="0">
                  <a:solidFill>
                    <a:schemeClr val="tx1">
                      <a:lumMod val="50000"/>
                      <a:lumOff val="50000"/>
                    </a:schemeClr>
                  </a:solidFill>
                  <a:latin typeface="+mn-ea"/>
                  <a:cs typeface="Open Sans Light" pitchFamily="34" charset="0"/>
                </a:rPr>
                <a:t>Add a detailed text description here, suggested to be relevant to the title and in line with the overall language style, the language description as concise and vivid as possible. Try to keep the word count on each page of the slide</a:t>
              </a:r>
              <a:r>
                <a:rPr lang="en-US" altLang="zh-CN" sz="1100" dirty="0">
                  <a:solidFill>
                    <a:schemeClr val="tx1">
                      <a:lumMod val="50000"/>
                      <a:lumOff val="50000"/>
                    </a:schemeClr>
                  </a:solidFill>
                  <a:latin typeface="+mn-ea"/>
                  <a:cs typeface="Open Sans Light" pitchFamily="34" charset="0"/>
                </a:rPr>
                <a:t>200</a:t>
              </a:r>
              <a:r>
                <a:rPr lang="zh-CN" altLang="en-US" sz="1100" dirty="0">
                  <a:solidFill>
                    <a:schemeClr val="tx1">
                      <a:lumMod val="50000"/>
                      <a:lumOff val="50000"/>
                    </a:schemeClr>
                  </a:solidFill>
                  <a:latin typeface="+mn-ea"/>
                  <a:cs typeface="Open Sans Light" pitchFamily="34" charset="0"/>
                </a:rPr>
                <a:t>Within the word</a:t>
              </a:r>
            </a:p>
          </p:txBody>
        </p:sp>
        <p:grpSp>
          <p:nvGrpSpPr>
            <p:cNvPr id="10" name="Group 52"/>
            <p:cNvGrpSpPr/>
            <p:nvPr/>
          </p:nvGrpSpPr>
          <p:grpSpPr>
            <a:xfrm>
              <a:off x="6072198" y="1857370"/>
              <a:ext cx="438164" cy="345204"/>
              <a:chOff x="1058564" y="1781841"/>
              <a:chExt cx="649993" cy="512092"/>
            </a:xfrm>
            <a:solidFill>
              <a:schemeClr val="bg1">
                <a:lumMod val="65000"/>
              </a:schemeClr>
            </a:solidFill>
          </p:grpSpPr>
          <p:sp>
            <p:nvSpPr>
              <p:cNvPr id="54" name="Freeform 31"/>
              <p:cNvSpPr/>
              <p:nvPr/>
            </p:nvSpPr>
            <p:spPr bwMode="auto">
              <a:xfrm>
                <a:off x="1058564" y="1823776"/>
                <a:ext cx="457253" cy="470157"/>
              </a:xfrm>
              <a:custGeom>
                <a:avLst/>
                <a:gdLst>
                  <a:gd name="T0" fmla="*/ 191 w 240"/>
                  <a:gd name="T1" fmla="*/ 0 h 247"/>
                  <a:gd name="T2" fmla="*/ 49 w 240"/>
                  <a:gd name="T3" fmla="*/ 0 h 247"/>
                  <a:gd name="T4" fmla="*/ 0 w 240"/>
                  <a:gd name="T5" fmla="*/ 49 h 247"/>
                  <a:gd name="T6" fmla="*/ 0 w 240"/>
                  <a:gd name="T7" fmla="*/ 129 h 247"/>
                  <a:gd name="T8" fmla="*/ 49 w 240"/>
                  <a:gd name="T9" fmla="*/ 178 h 247"/>
                  <a:gd name="T10" fmla="*/ 57 w 240"/>
                  <a:gd name="T11" fmla="*/ 178 h 247"/>
                  <a:gd name="T12" fmla="*/ 32 w 240"/>
                  <a:gd name="T13" fmla="*/ 245 h 247"/>
                  <a:gd name="T14" fmla="*/ 121 w 240"/>
                  <a:gd name="T15" fmla="*/ 178 h 247"/>
                  <a:gd name="T16" fmla="*/ 191 w 240"/>
                  <a:gd name="T17" fmla="*/ 178 h 247"/>
                  <a:gd name="T18" fmla="*/ 240 w 240"/>
                  <a:gd name="T19" fmla="*/ 129 h 247"/>
                  <a:gd name="T20" fmla="*/ 240 w 240"/>
                  <a:gd name="T21" fmla="*/ 49 h 247"/>
                  <a:gd name="T22" fmla="*/ 191 w 240"/>
                  <a:gd name="T2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47">
                    <a:moveTo>
                      <a:pt x="191" y="0"/>
                    </a:moveTo>
                    <a:cubicBezTo>
                      <a:pt x="49" y="0"/>
                      <a:pt x="49" y="0"/>
                      <a:pt x="49" y="0"/>
                    </a:cubicBezTo>
                    <a:cubicBezTo>
                      <a:pt x="22" y="0"/>
                      <a:pt x="0" y="22"/>
                      <a:pt x="0" y="49"/>
                    </a:cubicBezTo>
                    <a:cubicBezTo>
                      <a:pt x="0" y="129"/>
                      <a:pt x="0" y="129"/>
                      <a:pt x="0" y="129"/>
                    </a:cubicBezTo>
                    <a:cubicBezTo>
                      <a:pt x="0" y="156"/>
                      <a:pt x="22" y="178"/>
                      <a:pt x="49" y="178"/>
                    </a:cubicBezTo>
                    <a:cubicBezTo>
                      <a:pt x="57" y="178"/>
                      <a:pt x="57" y="178"/>
                      <a:pt x="57" y="178"/>
                    </a:cubicBezTo>
                    <a:cubicBezTo>
                      <a:pt x="49" y="198"/>
                      <a:pt x="31" y="247"/>
                      <a:pt x="32" y="245"/>
                    </a:cubicBezTo>
                    <a:cubicBezTo>
                      <a:pt x="32" y="244"/>
                      <a:pt x="97" y="196"/>
                      <a:pt x="121" y="178"/>
                    </a:cubicBezTo>
                    <a:cubicBezTo>
                      <a:pt x="191" y="178"/>
                      <a:pt x="191" y="178"/>
                      <a:pt x="191" y="178"/>
                    </a:cubicBezTo>
                    <a:cubicBezTo>
                      <a:pt x="218" y="178"/>
                      <a:pt x="240" y="156"/>
                      <a:pt x="240" y="129"/>
                    </a:cubicBezTo>
                    <a:cubicBezTo>
                      <a:pt x="240" y="49"/>
                      <a:pt x="240" y="49"/>
                      <a:pt x="240" y="49"/>
                    </a:cubicBezTo>
                    <a:cubicBezTo>
                      <a:pt x="240" y="22"/>
                      <a:pt x="218" y="0"/>
                      <a:pt x="1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solidFill>
                    <a:schemeClr val="tx1">
                      <a:lumMod val="50000"/>
                      <a:lumOff val="50000"/>
                    </a:schemeClr>
                  </a:solidFill>
                  <a:latin typeface="+mn-ea"/>
                </a:endParaRPr>
              </a:p>
            </p:txBody>
          </p:sp>
          <p:sp>
            <p:nvSpPr>
              <p:cNvPr id="55" name="Freeform 32"/>
              <p:cNvSpPr/>
              <p:nvPr/>
            </p:nvSpPr>
            <p:spPr bwMode="auto">
              <a:xfrm>
                <a:off x="1378722" y="1781841"/>
                <a:ext cx="329835" cy="384674"/>
              </a:xfrm>
              <a:custGeom>
                <a:avLst/>
                <a:gdLst>
                  <a:gd name="T0" fmla="*/ 133 w 173"/>
                  <a:gd name="T1" fmla="*/ 0 h 202"/>
                  <a:gd name="T2" fmla="*/ 18 w 173"/>
                  <a:gd name="T3" fmla="*/ 0 h 202"/>
                  <a:gd name="T4" fmla="*/ 0 w 173"/>
                  <a:gd name="T5" fmla="*/ 5 h 202"/>
                  <a:gd name="T6" fmla="*/ 33 w 173"/>
                  <a:gd name="T7" fmla="*/ 5 h 202"/>
                  <a:gd name="T8" fmla="*/ 89 w 173"/>
                  <a:gd name="T9" fmla="*/ 61 h 202"/>
                  <a:gd name="T10" fmla="*/ 89 w 173"/>
                  <a:gd name="T11" fmla="*/ 151 h 202"/>
                  <a:gd name="T12" fmla="*/ 89 w 173"/>
                  <a:gd name="T13" fmla="*/ 156 h 202"/>
                  <a:gd name="T14" fmla="*/ 148 w 173"/>
                  <a:gd name="T15" fmla="*/ 201 h 202"/>
                  <a:gd name="T16" fmla="*/ 127 w 173"/>
                  <a:gd name="T17" fmla="*/ 145 h 202"/>
                  <a:gd name="T18" fmla="*/ 133 w 173"/>
                  <a:gd name="T19" fmla="*/ 145 h 202"/>
                  <a:gd name="T20" fmla="*/ 173 w 173"/>
                  <a:gd name="T21" fmla="*/ 105 h 202"/>
                  <a:gd name="T22" fmla="*/ 173 w 173"/>
                  <a:gd name="T23" fmla="*/ 41 h 202"/>
                  <a:gd name="T24" fmla="*/ 133 w 173"/>
                  <a:gd name="T2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02">
                    <a:moveTo>
                      <a:pt x="133" y="0"/>
                    </a:moveTo>
                    <a:cubicBezTo>
                      <a:pt x="18" y="0"/>
                      <a:pt x="18" y="0"/>
                      <a:pt x="18" y="0"/>
                    </a:cubicBezTo>
                    <a:cubicBezTo>
                      <a:pt x="11" y="0"/>
                      <a:pt x="5" y="2"/>
                      <a:pt x="0" y="5"/>
                    </a:cubicBezTo>
                    <a:cubicBezTo>
                      <a:pt x="33" y="5"/>
                      <a:pt x="33" y="5"/>
                      <a:pt x="33" y="5"/>
                    </a:cubicBezTo>
                    <a:cubicBezTo>
                      <a:pt x="64" y="5"/>
                      <a:pt x="89" y="30"/>
                      <a:pt x="89" y="61"/>
                    </a:cubicBezTo>
                    <a:cubicBezTo>
                      <a:pt x="89" y="151"/>
                      <a:pt x="89" y="151"/>
                      <a:pt x="89" y="151"/>
                    </a:cubicBezTo>
                    <a:cubicBezTo>
                      <a:pt x="89" y="153"/>
                      <a:pt x="89" y="154"/>
                      <a:pt x="89" y="156"/>
                    </a:cubicBezTo>
                    <a:cubicBezTo>
                      <a:pt x="113" y="174"/>
                      <a:pt x="148" y="200"/>
                      <a:pt x="148" y="201"/>
                    </a:cubicBezTo>
                    <a:cubicBezTo>
                      <a:pt x="148" y="202"/>
                      <a:pt x="133" y="162"/>
                      <a:pt x="127" y="145"/>
                    </a:cubicBezTo>
                    <a:cubicBezTo>
                      <a:pt x="133" y="145"/>
                      <a:pt x="133" y="145"/>
                      <a:pt x="133" y="145"/>
                    </a:cubicBezTo>
                    <a:cubicBezTo>
                      <a:pt x="155" y="145"/>
                      <a:pt x="173" y="127"/>
                      <a:pt x="173" y="105"/>
                    </a:cubicBezTo>
                    <a:cubicBezTo>
                      <a:pt x="173" y="41"/>
                      <a:pt x="173" y="41"/>
                      <a:pt x="173" y="41"/>
                    </a:cubicBezTo>
                    <a:cubicBezTo>
                      <a:pt x="173" y="18"/>
                      <a:pt x="155" y="0"/>
                      <a:pt x="1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solidFill>
                    <a:schemeClr val="tx1">
                      <a:lumMod val="50000"/>
                      <a:lumOff val="50000"/>
                    </a:schemeClr>
                  </a:solidFill>
                  <a:latin typeface="+mn-ea"/>
                </a:endParaRPr>
              </a:p>
            </p:txBody>
          </p:sp>
        </p:grpSp>
        <p:sp>
          <p:nvSpPr>
            <p:cNvPr id="59" name="Rectangle 58"/>
            <p:cNvSpPr/>
            <p:nvPr/>
          </p:nvSpPr>
          <p:spPr>
            <a:xfrm>
              <a:off x="5857884" y="1428742"/>
              <a:ext cx="754150" cy="253915"/>
            </a:xfrm>
            <a:prstGeom prst="rect">
              <a:avLst/>
            </a:prstGeom>
          </p:spPr>
          <p:txBody>
            <a:bodyPr wrap="none">
              <a:spAutoFit/>
            </a:bodyPr>
            <a:lstStyle/>
            <a:p>
              <a:r>
                <a:rPr lang="zh-CN" altLang="en-US" sz="1600" dirty="0">
                  <a:solidFill>
                    <a:schemeClr val="tx1">
                      <a:lumMod val="50000"/>
                      <a:lumOff val="50000"/>
                    </a:schemeClr>
                  </a:solidFill>
                  <a:latin typeface="+mn-ea"/>
                  <a:cs typeface="Open Sans" panose="020B0606030504020204" pitchFamily="34" charset="0"/>
                </a:rPr>
                <a:t>Business Communication</a:t>
              </a:r>
              <a:endParaRPr lang="en-US" sz="1600" dirty="0">
                <a:solidFill>
                  <a:schemeClr val="tx1">
                    <a:lumMod val="50000"/>
                    <a:lumOff val="50000"/>
                  </a:schemeClr>
                </a:solidFill>
                <a:latin typeface="+mn-ea"/>
                <a:cs typeface="Open Sans" panose="020B0606030504020204" pitchFamily="34" charset="0"/>
              </a:endParaRPr>
            </a:p>
          </p:txBody>
        </p:sp>
      </p:grpSp>
      <p:grpSp>
        <p:nvGrpSpPr>
          <p:cNvPr id="11" name="Group 64"/>
          <p:cNvGrpSpPr/>
          <p:nvPr/>
        </p:nvGrpSpPr>
        <p:grpSpPr>
          <a:xfrm>
            <a:off x="9429340" y="1428737"/>
            <a:ext cx="2095242" cy="2753611"/>
            <a:chOff x="7072330" y="1071552"/>
            <a:chExt cx="1571636" cy="2065208"/>
          </a:xfrm>
        </p:grpSpPr>
        <p:sp>
          <p:nvSpPr>
            <p:cNvPr id="38" name="Rectangle 37"/>
            <p:cNvSpPr/>
            <p:nvPr/>
          </p:nvSpPr>
          <p:spPr>
            <a:xfrm>
              <a:off x="7072330" y="2071684"/>
              <a:ext cx="1571636" cy="2857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37" name="Rectangle 36"/>
            <p:cNvSpPr/>
            <p:nvPr/>
          </p:nvSpPr>
          <p:spPr>
            <a:xfrm>
              <a:off x="7072330" y="2428874"/>
              <a:ext cx="1571636" cy="707886"/>
            </a:xfrm>
            <a:prstGeom prst="rect">
              <a:avLst/>
            </a:prstGeom>
          </p:spPr>
          <p:txBody>
            <a:bodyPr wrap="square">
              <a:spAutoFit/>
            </a:bodyPr>
            <a:lstStyle/>
            <a:p>
              <a:r>
                <a:rPr lang="zh-CN" altLang="en-US" sz="1100" dirty="0">
                  <a:solidFill>
                    <a:schemeClr val="tx1">
                      <a:lumMod val="50000"/>
                      <a:lumOff val="50000"/>
                    </a:schemeClr>
                  </a:solidFill>
                  <a:latin typeface="+mn-ea"/>
                  <a:cs typeface="Open Sans Light" pitchFamily="34" charset="0"/>
                </a:rPr>
                <a:t>Add a detailed text description here, suggested to be relevant to the title and in line with the overall language style, the language description as concise and vivid as possible. Try to keep the word count on each page of the slide</a:t>
              </a:r>
              <a:r>
                <a:rPr lang="en-US" altLang="zh-CN" sz="1100" dirty="0">
                  <a:solidFill>
                    <a:schemeClr val="tx1">
                      <a:lumMod val="50000"/>
                      <a:lumOff val="50000"/>
                    </a:schemeClr>
                  </a:solidFill>
                  <a:latin typeface="+mn-ea"/>
                  <a:cs typeface="Open Sans Light" pitchFamily="34" charset="0"/>
                </a:rPr>
                <a:t>200</a:t>
              </a:r>
              <a:r>
                <a:rPr lang="zh-CN" altLang="en-US" sz="1100" dirty="0">
                  <a:solidFill>
                    <a:schemeClr val="tx1">
                      <a:lumMod val="50000"/>
                      <a:lumOff val="50000"/>
                    </a:schemeClr>
                  </a:solidFill>
                  <a:latin typeface="+mn-ea"/>
                  <a:cs typeface="Open Sans Light" pitchFamily="34" charset="0"/>
                </a:rPr>
                <a:t>Within the word</a:t>
              </a:r>
            </a:p>
          </p:txBody>
        </p:sp>
        <p:sp>
          <p:nvSpPr>
            <p:cNvPr id="52" name="Freeform 15"/>
            <p:cNvSpPr>
              <a:spLocks noEditPoints="1"/>
            </p:cNvSpPr>
            <p:nvPr/>
          </p:nvSpPr>
          <p:spPr bwMode="auto">
            <a:xfrm>
              <a:off x="7786710" y="1500180"/>
              <a:ext cx="339546" cy="339156"/>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chemeClr val="bg1">
                <a:lumMod val="65000"/>
              </a:schemeClr>
            </a:solidFill>
            <a:ln>
              <a:noFill/>
            </a:ln>
          </p:spPr>
          <p:txBody>
            <a:bodyPr vert="horz" wrap="square" lIns="91440" tIns="45720" rIns="91440" bIns="45720" numCol="1" anchor="t" anchorCtr="0" compatLnSpc="1"/>
            <a:lstStyle/>
            <a:p>
              <a:endParaRPr lang="en-US" dirty="0">
                <a:solidFill>
                  <a:schemeClr val="tx1">
                    <a:lumMod val="50000"/>
                    <a:lumOff val="50000"/>
                  </a:schemeClr>
                </a:solidFill>
                <a:latin typeface="+mn-ea"/>
              </a:endParaRPr>
            </a:p>
          </p:txBody>
        </p:sp>
        <p:sp>
          <p:nvSpPr>
            <p:cNvPr id="60" name="Rectangle 59"/>
            <p:cNvSpPr/>
            <p:nvPr/>
          </p:nvSpPr>
          <p:spPr>
            <a:xfrm>
              <a:off x="7500958" y="1071552"/>
              <a:ext cx="754150" cy="253915"/>
            </a:xfrm>
            <a:prstGeom prst="rect">
              <a:avLst/>
            </a:prstGeom>
          </p:spPr>
          <p:txBody>
            <a:bodyPr wrap="none">
              <a:spAutoFit/>
            </a:bodyPr>
            <a:lstStyle/>
            <a:p>
              <a:r>
                <a:rPr lang="zh-CN" altLang="en-US" sz="1600" dirty="0">
                  <a:solidFill>
                    <a:schemeClr val="tx1">
                      <a:lumMod val="50000"/>
                      <a:lumOff val="50000"/>
                    </a:schemeClr>
                  </a:solidFill>
                  <a:latin typeface="+mn-ea"/>
                  <a:cs typeface="Open Sans" panose="020B0606030504020204" pitchFamily="34" charset="0"/>
                </a:rPr>
                <a:t>Teamwork</a:t>
              </a:r>
              <a:endParaRPr lang="en-US" sz="1600" dirty="0">
                <a:solidFill>
                  <a:schemeClr val="tx1">
                    <a:lumMod val="50000"/>
                    <a:lumOff val="50000"/>
                  </a:schemeClr>
                </a:solidFill>
                <a:latin typeface="+mn-ea"/>
                <a:cs typeface="Open Sans" panose="020B0606030504020204" pitchFamily="34" charset="0"/>
              </a:endParaRPr>
            </a:p>
          </p:txBody>
        </p:sp>
      </p:grpSp>
      <p:sp>
        <p:nvSpPr>
          <p:cNvPr id="2" name="标题 1"/>
          <p:cNvSpPr>
            <a:spLocks noGrp="1"/>
          </p:cNvSpPr>
          <p:nvPr>
            <p:ph type="title"/>
          </p:nvPr>
        </p:nvSpPr>
        <p:spPr/>
        <p:txBody>
          <a:bodyPr/>
          <a:lstStyle/>
          <a:p>
            <a:r>
              <a:rPr lang="zh-CN" altLang="en-US" dirty="0"/>
              <a:t>Title bar</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Bottom)">
                                      <p:cBhvr>
                                        <p:cTn id="11" dur="500"/>
                                        <p:tgtEl>
                                          <p:spTgt spid="3"/>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lide(fromBottom)">
                                      <p:cBhvr>
                                        <p:cTn id="15" dur="500"/>
                                        <p:tgtEl>
                                          <p:spTgt spid="7"/>
                                        </p:tgtEl>
                                      </p:cBhvr>
                                    </p:animEffect>
                                  </p:childTnLst>
                                </p:cTn>
                              </p:par>
                            </p:childTnLst>
                          </p:cTn>
                        </p:par>
                        <p:par>
                          <p:cTn id="16" fill="hold">
                            <p:stCondLst>
                              <p:cond delay="1500"/>
                            </p:stCondLst>
                            <p:childTnLst>
                              <p:par>
                                <p:cTn id="17" presetID="1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lide(fromBottom)">
                                      <p:cBhvr>
                                        <p:cTn id="19" dur="500"/>
                                        <p:tgtEl>
                                          <p:spTgt spid="9"/>
                                        </p:tgtEl>
                                      </p:cBhvr>
                                    </p:animEffect>
                                  </p:childTnLst>
                                </p:cTn>
                              </p:par>
                            </p:childTnLst>
                          </p:cTn>
                        </p:par>
                        <p:par>
                          <p:cTn id="20" fill="hold">
                            <p:stCondLst>
                              <p:cond delay="2000"/>
                            </p:stCondLst>
                            <p:childTnLst>
                              <p:par>
                                <p:cTn id="21" presetID="1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lide(fromBottom)">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3361688" y="2036599"/>
            <a:ext cx="7007372" cy="385233"/>
          </a:xfrm>
          <a:prstGeom prst="rect">
            <a:avLst/>
          </a:prstGeom>
          <a:solidFill>
            <a:srgbClr val="000000">
              <a:alpha val="14000"/>
            </a:srgbClr>
          </a:solidFill>
          <a:ln>
            <a:noFill/>
          </a:ln>
          <a:extLst>
            <a:ext uri="{91240B29-F687-4F45-9708-019B960494DF}">
              <a14:hiddenLine xmlns:a14="http://schemas.microsoft.com/office/drawing/2010/main" w="25400">
                <a:solidFill>
                  <a:srgbClr val="395E8A"/>
                </a:solidFill>
                <a:miter lim="800000"/>
                <a:headEnd/>
                <a:tailEnd/>
              </a14:hiddenLine>
            </a:ext>
          </a:extLst>
        </p:spPr>
        <p:txBody>
          <a:bodyPr lIns="121894" tIns="60949" rIns="121894" bIns="60949" anchor="ctr"/>
          <a:lstStyle/>
          <a:p>
            <a:pPr algn="ctr"/>
            <a:endParaRPr lang="zh-CN" altLang="zh-CN">
              <a:solidFill>
                <a:srgbClr val="FFFFFF"/>
              </a:solidFill>
              <a:latin typeface="宋体" panose="02010600030101010101" pitchFamily="2" charset="-122"/>
              <a:cs typeface="+mn-ea"/>
              <a:sym typeface="宋体" panose="02010600030101010101" pitchFamily="2" charset="-122"/>
            </a:endParaRPr>
          </a:p>
        </p:txBody>
      </p:sp>
      <p:sp>
        <p:nvSpPr>
          <p:cNvPr id="5" name="矩形 4"/>
          <p:cNvSpPr>
            <a:spLocks noChangeArrowheads="1"/>
          </p:cNvSpPr>
          <p:nvPr/>
        </p:nvSpPr>
        <p:spPr bwMode="auto">
          <a:xfrm>
            <a:off x="3361689" y="2036599"/>
            <a:ext cx="4888864" cy="385232"/>
          </a:xfrm>
          <a:prstGeom prst="rect">
            <a:avLst/>
          </a:prstGeom>
          <a:solidFill>
            <a:schemeClr val="accent2"/>
          </a:solidFill>
          <a:ln>
            <a:noFill/>
          </a:ln>
        </p:spPr>
        <p:txBody>
          <a:bodyPr lIns="121894" tIns="60949" rIns="121894" bIns="60949" anchor="ctr"/>
          <a:lstStyle/>
          <a:p>
            <a:pPr algn="ctr"/>
            <a:endParaRPr lang="zh-CN" altLang="zh-CN">
              <a:latin typeface="宋体" panose="02010600030101010101" pitchFamily="2" charset="-122"/>
              <a:cs typeface="+mn-ea"/>
              <a:sym typeface="宋体" panose="02010600030101010101" pitchFamily="2" charset="-122"/>
            </a:endParaRPr>
          </a:p>
        </p:txBody>
      </p:sp>
      <p:sp>
        <p:nvSpPr>
          <p:cNvPr id="6" name="圆角矩形标注 5"/>
          <p:cNvSpPr>
            <a:spLocks noChangeArrowheads="1"/>
          </p:cNvSpPr>
          <p:nvPr/>
        </p:nvSpPr>
        <p:spPr bwMode="auto">
          <a:xfrm>
            <a:off x="8101776" y="1604799"/>
            <a:ext cx="670897" cy="336551"/>
          </a:xfrm>
          <a:prstGeom prst="wedgeRoundRectCallout">
            <a:avLst>
              <a:gd name="adj1" fmla="val -24569"/>
              <a:gd name="adj2" fmla="val 69968"/>
              <a:gd name="adj3" fmla="val 16667"/>
            </a:avLst>
          </a:prstGeom>
          <a:solidFill>
            <a:schemeClr val="accent2"/>
          </a:solidFill>
          <a:ln>
            <a:noFill/>
          </a:ln>
        </p:spPr>
        <p:txBody>
          <a:bodyPr lIns="121894" tIns="60949" rIns="121894" bIns="60949" anchor="ctr"/>
          <a:lstStyle/>
          <a:p>
            <a:pPr algn="ctr"/>
            <a:r>
              <a:rPr lang="en-US" altLang="zh-CN" dirty="0">
                <a:solidFill>
                  <a:schemeClr val="bg1"/>
                </a:solidFill>
                <a:latin typeface="Calibri" panose="020F0502020204030204" charset="0"/>
                <a:cs typeface="+mn-ea"/>
                <a:sym typeface="Calibri" panose="020F0502020204030204" charset="0"/>
              </a:rPr>
              <a:t>70</a:t>
            </a:r>
            <a:endParaRPr lang="zh-CN" altLang="en-US" dirty="0">
              <a:solidFill>
                <a:schemeClr val="bg1"/>
              </a:solidFill>
              <a:cs typeface="+mn-ea"/>
            </a:endParaRPr>
          </a:p>
        </p:txBody>
      </p:sp>
      <p:sp>
        <p:nvSpPr>
          <p:cNvPr id="7" name="直接连接符 6"/>
          <p:cNvSpPr>
            <a:spLocks noChangeShapeType="1"/>
          </p:cNvSpPr>
          <p:nvPr/>
        </p:nvSpPr>
        <p:spPr bwMode="auto">
          <a:xfrm>
            <a:off x="3120419" y="1892665"/>
            <a:ext cx="0" cy="3699933"/>
          </a:xfrm>
          <a:prstGeom prst="line">
            <a:avLst/>
          </a:prstGeom>
          <a:noFill/>
          <a:ln w="6350" cap="flat" cmpd="sng">
            <a:solidFill>
              <a:schemeClr val="bg1">
                <a:lumMod val="65000"/>
              </a:schemeClr>
            </a:solidFill>
            <a:prstDash val="sysDash"/>
            <a:round/>
          </a:ln>
          <a:extLst>
            <a:ext uri="{909E8E84-426E-40DD-AFC4-6F175D3DCCD1}">
              <a14:hiddenFill xmlns:a14="http://schemas.microsoft.com/office/drawing/2010/main">
                <a:noFill/>
              </a14:hiddenFill>
            </a:ext>
          </a:extLst>
        </p:spPr>
        <p:txBody>
          <a:bodyPr lIns="121894" tIns="60949" rIns="121894" bIns="60949"/>
          <a:lstStyle/>
          <a:p>
            <a:endParaRPr lang="zh-CN" altLang="en-US">
              <a:cs typeface="+mn-ea"/>
            </a:endParaRPr>
          </a:p>
        </p:txBody>
      </p:sp>
      <p:sp>
        <p:nvSpPr>
          <p:cNvPr id="8" name="TextBox 16"/>
          <p:cNvSpPr>
            <a:spLocks noChangeArrowheads="1"/>
          </p:cNvSpPr>
          <p:nvPr/>
        </p:nvSpPr>
        <p:spPr bwMode="auto">
          <a:xfrm>
            <a:off x="1309450" y="1604798"/>
            <a:ext cx="1733356" cy="400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4" tIns="60949" rIns="121894" bIns="60949">
            <a:spAutoFit/>
          </a:bodyPr>
          <a:lstStyle/>
          <a:p>
            <a:pPr algn="ctr">
              <a:lnSpc>
                <a:spcPct val="300000"/>
              </a:lnSpc>
            </a:pPr>
            <a:r>
              <a:rPr lang="zh-CN" altLang="en-US" sz="2100" b="1" dirty="0">
                <a:solidFill>
                  <a:schemeClr val="accent2"/>
                </a:solidFill>
                <a:latin typeface="+mn-ea"/>
                <a:cs typeface="+mn-ea"/>
                <a:sym typeface="微软雅黑" panose="020B0503020204020204" pitchFamily="34" charset="-122"/>
              </a:rPr>
              <a:t>Add text</a:t>
            </a:r>
          </a:p>
          <a:p>
            <a:pPr algn="ctr">
              <a:lnSpc>
                <a:spcPct val="300000"/>
              </a:lnSpc>
            </a:pPr>
            <a:r>
              <a:rPr lang="zh-CN" altLang="en-US" sz="2100" b="1" dirty="0">
                <a:solidFill>
                  <a:schemeClr val="accent3"/>
                </a:solidFill>
                <a:latin typeface="+mn-ea"/>
                <a:cs typeface="+mn-ea"/>
                <a:sym typeface="微软雅黑" panose="020B0503020204020204" pitchFamily="34" charset="-122"/>
              </a:rPr>
              <a:t>Add text</a:t>
            </a:r>
          </a:p>
          <a:p>
            <a:pPr algn="ctr">
              <a:lnSpc>
                <a:spcPct val="300000"/>
              </a:lnSpc>
            </a:pPr>
            <a:r>
              <a:rPr lang="zh-CN" altLang="en-US" sz="2100" b="1" dirty="0">
                <a:solidFill>
                  <a:schemeClr val="accent4"/>
                </a:solidFill>
                <a:latin typeface="+mn-ea"/>
                <a:cs typeface="+mn-ea"/>
                <a:sym typeface="微软雅黑" panose="020B0503020204020204" pitchFamily="34" charset="-122"/>
              </a:rPr>
              <a:t>Add text</a:t>
            </a:r>
          </a:p>
          <a:p>
            <a:pPr algn="ctr">
              <a:lnSpc>
                <a:spcPct val="300000"/>
              </a:lnSpc>
            </a:pPr>
            <a:r>
              <a:rPr lang="zh-CN" altLang="en-US" sz="2100" b="1" dirty="0">
                <a:solidFill>
                  <a:schemeClr val="accent1"/>
                </a:solidFill>
                <a:latin typeface="+mn-ea"/>
                <a:cs typeface="+mn-ea"/>
                <a:sym typeface="微软雅黑" panose="020B0503020204020204" pitchFamily="34" charset="-122"/>
              </a:rPr>
              <a:t>Add text</a:t>
            </a:r>
          </a:p>
        </p:txBody>
      </p:sp>
      <p:sp>
        <p:nvSpPr>
          <p:cNvPr id="9" name="矩形 8"/>
          <p:cNvSpPr>
            <a:spLocks noChangeArrowheads="1"/>
          </p:cNvSpPr>
          <p:nvPr/>
        </p:nvSpPr>
        <p:spPr bwMode="auto">
          <a:xfrm>
            <a:off x="3361688" y="3044915"/>
            <a:ext cx="7007372" cy="385233"/>
          </a:xfrm>
          <a:prstGeom prst="rect">
            <a:avLst/>
          </a:prstGeom>
          <a:solidFill>
            <a:srgbClr val="000000">
              <a:alpha val="14000"/>
            </a:srgbClr>
          </a:solidFill>
          <a:ln>
            <a:noFill/>
          </a:ln>
          <a:extLst>
            <a:ext uri="{91240B29-F687-4F45-9708-019B960494DF}">
              <a14:hiddenLine xmlns:a14="http://schemas.microsoft.com/office/drawing/2010/main" w="25400">
                <a:solidFill>
                  <a:srgbClr val="395E8A"/>
                </a:solidFill>
                <a:miter lim="800000"/>
                <a:headEnd/>
                <a:tailEnd/>
              </a14:hiddenLine>
            </a:ext>
          </a:extLst>
        </p:spPr>
        <p:txBody>
          <a:bodyPr lIns="121894" tIns="60949" rIns="121894" bIns="60949" anchor="ctr"/>
          <a:lstStyle/>
          <a:p>
            <a:pPr algn="ctr"/>
            <a:endParaRPr lang="zh-CN" altLang="zh-CN">
              <a:solidFill>
                <a:srgbClr val="FFFFFF"/>
              </a:solidFill>
              <a:latin typeface="宋体" panose="02010600030101010101" pitchFamily="2" charset="-122"/>
              <a:cs typeface="+mn-ea"/>
              <a:sym typeface="宋体" panose="02010600030101010101" pitchFamily="2" charset="-122"/>
            </a:endParaRPr>
          </a:p>
        </p:txBody>
      </p:sp>
      <p:sp>
        <p:nvSpPr>
          <p:cNvPr id="10" name="矩形 9"/>
          <p:cNvSpPr>
            <a:spLocks noChangeArrowheads="1"/>
          </p:cNvSpPr>
          <p:nvPr/>
        </p:nvSpPr>
        <p:spPr bwMode="auto">
          <a:xfrm>
            <a:off x="3361691" y="3044131"/>
            <a:ext cx="3789995" cy="385232"/>
          </a:xfrm>
          <a:prstGeom prst="rect">
            <a:avLst/>
          </a:prstGeom>
          <a:solidFill>
            <a:schemeClr val="accent3"/>
          </a:solidFill>
          <a:ln>
            <a:noFill/>
          </a:ln>
        </p:spPr>
        <p:txBody>
          <a:bodyPr lIns="121894" tIns="60949" rIns="121894" bIns="60949" anchor="ctr"/>
          <a:lstStyle/>
          <a:p>
            <a:pPr algn="ctr"/>
            <a:endParaRPr lang="zh-CN" altLang="zh-CN">
              <a:latin typeface="宋体" panose="02010600030101010101" pitchFamily="2" charset="-122"/>
              <a:cs typeface="+mn-ea"/>
              <a:sym typeface="宋体" panose="02010600030101010101" pitchFamily="2" charset="-122"/>
            </a:endParaRPr>
          </a:p>
        </p:txBody>
      </p:sp>
      <p:sp>
        <p:nvSpPr>
          <p:cNvPr id="11" name="圆角矩形标注 10"/>
          <p:cNvSpPr>
            <a:spLocks noChangeArrowheads="1"/>
          </p:cNvSpPr>
          <p:nvPr/>
        </p:nvSpPr>
        <p:spPr bwMode="auto">
          <a:xfrm>
            <a:off x="6965373" y="2612331"/>
            <a:ext cx="670897" cy="336551"/>
          </a:xfrm>
          <a:prstGeom prst="wedgeRoundRectCallout">
            <a:avLst>
              <a:gd name="adj1" fmla="val -24569"/>
              <a:gd name="adj2" fmla="val 69968"/>
              <a:gd name="adj3" fmla="val 16667"/>
            </a:avLst>
          </a:prstGeom>
          <a:solidFill>
            <a:schemeClr val="accent3"/>
          </a:solidFill>
          <a:ln>
            <a:noFill/>
          </a:ln>
        </p:spPr>
        <p:txBody>
          <a:bodyPr lIns="121894" tIns="60949" rIns="121894" bIns="60949" anchor="ctr"/>
          <a:lstStyle/>
          <a:p>
            <a:pPr algn="ctr"/>
            <a:r>
              <a:rPr lang="en-US" dirty="0">
                <a:solidFill>
                  <a:schemeClr val="bg1"/>
                </a:solidFill>
                <a:latin typeface="Calibri" panose="020F0502020204030204" charset="0"/>
                <a:cs typeface="+mn-ea"/>
                <a:sym typeface="Calibri" panose="020F0502020204030204" charset="0"/>
              </a:rPr>
              <a:t>60</a:t>
            </a:r>
            <a:endParaRPr lang="zh-CN" altLang="en-US" dirty="0">
              <a:solidFill>
                <a:schemeClr val="bg1"/>
              </a:solidFill>
              <a:cs typeface="+mn-ea"/>
            </a:endParaRPr>
          </a:p>
        </p:txBody>
      </p:sp>
      <p:sp>
        <p:nvSpPr>
          <p:cNvPr id="12" name="矩形 11"/>
          <p:cNvSpPr>
            <a:spLocks noChangeArrowheads="1"/>
          </p:cNvSpPr>
          <p:nvPr/>
        </p:nvSpPr>
        <p:spPr bwMode="auto">
          <a:xfrm>
            <a:off x="3361688" y="4053231"/>
            <a:ext cx="7007372" cy="385233"/>
          </a:xfrm>
          <a:prstGeom prst="rect">
            <a:avLst/>
          </a:prstGeom>
          <a:solidFill>
            <a:srgbClr val="000000">
              <a:alpha val="14000"/>
            </a:srgbClr>
          </a:solidFill>
          <a:ln>
            <a:noFill/>
          </a:ln>
          <a:extLst>
            <a:ext uri="{91240B29-F687-4F45-9708-019B960494DF}">
              <a14:hiddenLine xmlns:a14="http://schemas.microsoft.com/office/drawing/2010/main" w="25400">
                <a:solidFill>
                  <a:srgbClr val="395E8A"/>
                </a:solidFill>
                <a:miter lim="800000"/>
                <a:headEnd/>
                <a:tailEnd/>
              </a14:hiddenLine>
            </a:ext>
          </a:extLst>
        </p:spPr>
        <p:txBody>
          <a:bodyPr lIns="121894" tIns="60949" rIns="121894" bIns="60949" anchor="ctr"/>
          <a:lstStyle/>
          <a:p>
            <a:pPr algn="ctr"/>
            <a:endParaRPr lang="zh-CN" altLang="zh-CN">
              <a:solidFill>
                <a:srgbClr val="FFFFFF"/>
              </a:solidFill>
              <a:latin typeface="宋体" panose="02010600030101010101" pitchFamily="2" charset="-122"/>
              <a:cs typeface="+mn-ea"/>
              <a:sym typeface="宋体" panose="02010600030101010101" pitchFamily="2" charset="-122"/>
            </a:endParaRPr>
          </a:p>
        </p:txBody>
      </p:sp>
      <p:sp>
        <p:nvSpPr>
          <p:cNvPr id="13" name="矩形 12"/>
          <p:cNvSpPr>
            <a:spLocks noChangeArrowheads="1"/>
          </p:cNvSpPr>
          <p:nvPr/>
        </p:nvSpPr>
        <p:spPr bwMode="auto">
          <a:xfrm>
            <a:off x="3361691" y="4053229"/>
            <a:ext cx="4230001" cy="385232"/>
          </a:xfrm>
          <a:prstGeom prst="rect">
            <a:avLst/>
          </a:prstGeom>
          <a:solidFill>
            <a:schemeClr val="accent4"/>
          </a:solidFill>
          <a:ln>
            <a:noFill/>
          </a:ln>
        </p:spPr>
        <p:txBody>
          <a:bodyPr lIns="121894" tIns="60949" rIns="121894" bIns="60949" anchor="ctr"/>
          <a:lstStyle/>
          <a:p>
            <a:pPr algn="ctr"/>
            <a:endParaRPr lang="zh-CN" altLang="zh-CN">
              <a:latin typeface="宋体" panose="02010600030101010101" pitchFamily="2" charset="-122"/>
              <a:cs typeface="+mn-ea"/>
              <a:sym typeface="宋体" panose="02010600030101010101" pitchFamily="2" charset="-122"/>
            </a:endParaRPr>
          </a:p>
        </p:txBody>
      </p:sp>
      <p:sp>
        <p:nvSpPr>
          <p:cNvPr id="14" name="圆角矩形标注 13"/>
          <p:cNvSpPr>
            <a:spLocks noChangeArrowheads="1"/>
          </p:cNvSpPr>
          <p:nvPr/>
        </p:nvSpPr>
        <p:spPr bwMode="auto">
          <a:xfrm>
            <a:off x="7430880" y="3595942"/>
            <a:ext cx="670897" cy="336551"/>
          </a:xfrm>
          <a:prstGeom prst="wedgeRoundRectCallout">
            <a:avLst>
              <a:gd name="adj1" fmla="val -24569"/>
              <a:gd name="adj2" fmla="val 69968"/>
              <a:gd name="adj3" fmla="val 16667"/>
            </a:avLst>
          </a:prstGeom>
          <a:solidFill>
            <a:schemeClr val="accent4"/>
          </a:solidFill>
          <a:ln>
            <a:noFill/>
          </a:ln>
        </p:spPr>
        <p:txBody>
          <a:bodyPr lIns="121894" tIns="60949" rIns="121894" bIns="60949" anchor="ctr"/>
          <a:lstStyle/>
          <a:p>
            <a:pPr algn="ctr"/>
            <a:r>
              <a:rPr lang="en-US">
                <a:solidFill>
                  <a:schemeClr val="bg1"/>
                </a:solidFill>
                <a:latin typeface="Calibri" panose="020F0502020204030204" charset="0"/>
                <a:cs typeface="+mn-ea"/>
                <a:sym typeface="Calibri" panose="020F0502020204030204" charset="0"/>
              </a:rPr>
              <a:t>65</a:t>
            </a:r>
            <a:endParaRPr lang="zh-CN" altLang="en-US">
              <a:solidFill>
                <a:schemeClr val="bg1"/>
              </a:solidFill>
              <a:cs typeface="+mn-ea"/>
            </a:endParaRPr>
          </a:p>
        </p:txBody>
      </p:sp>
      <p:sp>
        <p:nvSpPr>
          <p:cNvPr id="15" name="矩形 14"/>
          <p:cNvSpPr>
            <a:spLocks noChangeArrowheads="1"/>
          </p:cNvSpPr>
          <p:nvPr/>
        </p:nvSpPr>
        <p:spPr bwMode="auto">
          <a:xfrm>
            <a:off x="3361688" y="5061546"/>
            <a:ext cx="7007372" cy="385233"/>
          </a:xfrm>
          <a:prstGeom prst="rect">
            <a:avLst/>
          </a:prstGeom>
          <a:solidFill>
            <a:srgbClr val="000000">
              <a:alpha val="14000"/>
            </a:srgbClr>
          </a:solidFill>
          <a:ln>
            <a:noFill/>
          </a:ln>
          <a:extLst>
            <a:ext uri="{91240B29-F687-4F45-9708-019B960494DF}">
              <a14:hiddenLine xmlns:a14="http://schemas.microsoft.com/office/drawing/2010/main" w="25400">
                <a:solidFill>
                  <a:srgbClr val="395E8A"/>
                </a:solidFill>
                <a:miter lim="800000"/>
                <a:headEnd/>
                <a:tailEnd/>
              </a14:hiddenLine>
            </a:ext>
          </a:extLst>
        </p:spPr>
        <p:txBody>
          <a:bodyPr lIns="121894" tIns="60949" rIns="121894" bIns="60949" anchor="ctr"/>
          <a:lstStyle/>
          <a:p>
            <a:pPr algn="ctr"/>
            <a:endParaRPr lang="zh-CN" altLang="zh-CN">
              <a:solidFill>
                <a:srgbClr val="FFFFFF"/>
              </a:solidFill>
              <a:latin typeface="宋体" panose="02010600030101010101" pitchFamily="2" charset="-122"/>
              <a:cs typeface="+mn-ea"/>
              <a:sym typeface="宋体" panose="02010600030101010101" pitchFamily="2" charset="-122"/>
            </a:endParaRPr>
          </a:p>
        </p:txBody>
      </p:sp>
      <p:sp>
        <p:nvSpPr>
          <p:cNvPr id="16" name="矩形 15"/>
          <p:cNvSpPr>
            <a:spLocks noChangeArrowheads="1"/>
          </p:cNvSpPr>
          <p:nvPr/>
        </p:nvSpPr>
        <p:spPr bwMode="auto">
          <a:xfrm>
            <a:off x="3361688" y="5061545"/>
            <a:ext cx="6573942" cy="385232"/>
          </a:xfrm>
          <a:prstGeom prst="rect">
            <a:avLst/>
          </a:prstGeom>
          <a:solidFill>
            <a:schemeClr val="accent1"/>
          </a:solidFill>
          <a:ln>
            <a:noFill/>
          </a:ln>
        </p:spPr>
        <p:txBody>
          <a:bodyPr lIns="121894" tIns="60949" rIns="121894" bIns="60949" anchor="ctr"/>
          <a:lstStyle/>
          <a:p>
            <a:pPr algn="ctr"/>
            <a:endParaRPr lang="zh-CN" altLang="zh-CN">
              <a:latin typeface="宋体" panose="02010600030101010101" pitchFamily="2" charset="-122"/>
              <a:cs typeface="+mn-ea"/>
              <a:sym typeface="宋体" panose="02010600030101010101" pitchFamily="2" charset="-122"/>
            </a:endParaRPr>
          </a:p>
        </p:txBody>
      </p:sp>
      <p:sp>
        <p:nvSpPr>
          <p:cNvPr id="17" name="圆角矩形标注 16"/>
          <p:cNvSpPr>
            <a:spLocks noChangeArrowheads="1"/>
          </p:cNvSpPr>
          <p:nvPr/>
        </p:nvSpPr>
        <p:spPr bwMode="auto">
          <a:xfrm>
            <a:off x="9750411" y="4629746"/>
            <a:ext cx="670897" cy="336551"/>
          </a:xfrm>
          <a:prstGeom prst="wedgeRoundRectCallout">
            <a:avLst>
              <a:gd name="adj1" fmla="val -24569"/>
              <a:gd name="adj2" fmla="val 69968"/>
              <a:gd name="adj3" fmla="val 16667"/>
            </a:avLst>
          </a:prstGeom>
          <a:solidFill>
            <a:schemeClr val="accent1"/>
          </a:solidFill>
          <a:ln>
            <a:noFill/>
          </a:ln>
        </p:spPr>
        <p:txBody>
          <a:bodyPr lIns="121894" tIns="60949" rIns="121894" bIns="60949" anchor="ctr"/>
          <a:lstStyle/>
          <a:p>
            <a:pPr algn="ctr"/>
            <a:r>
              <a:rPr lang="en-US" dirty="0">
                <a:solidFill>
                  <a:schemeClr val="bg1"/>
                </a:solidFill>
                <a:latin typeface="Calibri" panose="020F0502020204030204" charset="0"/>
                <a:cs typeface="+mn-ea"/>
                <a:sym typeface="Calibri" panose="020F0502020204030204" charset="0"/>
              </a:rPr>
              <a:t>90</a:t>
            </a:r>
            <a:endParaRPr lang="zh-CN" altLang="en-US" dirty="0">
              <a:solidFill>
                <a:schemeClr val="bg1"/>
              </a:solidFill>
              <a:cs typeface="+mn-ea"/>
            </a:endParaRPr>
          </a:p>
        </p:txBody>
      </p:sp>
      <p:sp>
        <p:nvSpPr>
          <p:cNvPr id="2" name="标题 1"/>
          <p:cNvSpPr>
            <a:spLocks noGrp="1"/>
          </p:cNvSpPr>
          <p:nvPr>
            <p:ph type="title"/>
          </p:nvPr>
        </p:nvSpPr>
        <p:spPr/>
        <p:txBody>
          <a:bodyPr/>
          <a:lstStyle/>
          <a:p>
            <a:r>
              <a:rPr lang="zh-CN" altLang="en-US" dirty="0"/>
              <a:t>Title bar</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3000"/>
                            </p:stCondLst>
                            <p:childTnLst>
                              <p:par>
                                <p:cTn id="40" presetID="22" presetClass="entr" presetSubtype="8"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par>
                          <p:cTn id="46" fill="hold">
                            <p:stCondLst>
                              <p:cond delay="3500"/>
                            </p:stCondLst>
                            <p:childTnLst>
                              <p:par>
                                <p:cTn id="47" presetID="22" presetClass="entr" presetSubtype="8"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0"/>
          <p:cNvSpPr/>
          <p:nvPr/>
        </p:nvSpPr>
        <p:spPr>
          <a:xfrm>
            <a:off x="7631973" y="4825371"/>
            <a:ext cx="4031922" cy="938589"/>
          </a:xfrm>
          <a:prstGeom prst="chevron">
            <a:avLst/>
          </a:prstGeom>
          <a:solidFill>
            <a:schemeClr val="accent2"/>
          </a:solidFill>
          <a:ln>
            <a:solidFill>
              <a:srgbClr val="F7F7F0"/>
            </a:solidFill>
          </a:ln>
        </p:spPr>
        <p:style>
          <a:lnRef idx="2">
            <a:schemeClr val="accent1">
              <a:shade val="50000"/>
            </a:schemeClr>
          </a:lnRef>
          <a:fillRef idx="1">
            <a:schemeClr val="accent1"/>
          </a:fillRef>
          <a:effectRef idx="0">
            <a:schemeClr val="accent1"/>
          </a:effectRef>
          <a:fontRef idx="minor">
            <a:schemeClr val="lt1"/>
          </a:fontRef>
        </p:style>
        <p:txBody>
          <a:bodyPr lIns="91566" tIns="45782" rIns="91566" bIns="45782" rtlCol="0" anchor="ctr"/>
          <a:lstStyle/>
          <a:p>
            <a:pPr algn="ctr"/>
            <a:endParaRPr lang="en-US" b="1">
              <a:latin typeface="+mn-ea"/>
              <a:cs typeface="+mn-ea"/>
            </a:endParaRPr>
          </a:p>
        </p:txBody>
      </p:sp>
      <p:sp>
        <p:nvSpPr>
          <p:cNvPr id="5" name="Right Arrow 29"/>
          <p:cNvSpPr/>
          <p:nvPr/>
        </p:nvSpPr>
        <p:spPr>
          <a:xfrm>
            <a:off x="4176039" y="4825371"/>
            <a:ext cx="4142214" cy="938589"/>
          </a:xfrm>
          <a:prstGeom prst="chevron">
            <a:avLst/>
          </a:prstGeom>
          <a:solidFill>
            <a:schemeClr val="accent1"/>
          </a:solidFill>
          <a:ln>
            <a:solidFill>
              <a:srgbClr val="F7F7F0"/>
            </a:solidFill>
          </a:ln>
        </p:spPr>
        <p:style>
          <a:lnRef idx="2">
            <a:schemeClr val="accent1">
              <a:shade val="50000"/>
            </a:schemeClr>
          </a:lnRef>
          <a:fillRef idx="1">
            <a:schemeClr val="accent1"/>
          </a:fillRef>
          <a:effectRef idx="0">
            <a:schemeClr val="accent1"/>
          </a:effectRef>
          <a:fontRef idx="minor">
            <a:schemeClr val="lt1"/>
          </a:fontRef>
        </p:style>
        <p:txBody>
          <a:bodyPr lIns="91566" tIns="45782" rIns="91566" bIns="45782" rtlCol="0" anchor="ctr"/>
          <a:lstStyle/>
          <a:p>
            <a:pPr algn="ctr"/>
            <a:endParaRPr lang="en-US" b="1">
              <a:latin typeface="+mn-ea"/>
              <a:cs typeface="+mn-ea"/>
            </a:endParaRPr>
          </a:p>
        </p:txBody>
      </p:sp>
      <p:sp>
        <p:nvSpPr>
          <p:cNvPr id="6" name="Oval 16"/>
          <p:cNvSpPr/>
          <p:nvPr/>
        </p:nvSpPr>
        <p:spPr>
          <a:xfrm>
            <a:off x="8222255" y="1700810"/>
            <a:ext cx="2696769" cy="26904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566" tIns="45782" rIns="91566" bIns="45782" rtlCol="0" anchor="ctr"/>
          <a:lstStyle/>
          <a:p>
            <a:pPr algn="ctr"/>
            <a:endParaRPr lang="en-US">
              <a:latin typeface="+mn-ea"/>
              <a:cs typeface="+mn-ea"/>
            </a:endParaRPr>
          </a:p>
        </p:txBody>
      </p:sp>
      <p:sp>
        <p:nvSpPr>
          <p:cNvPr id="7" name="Oval 15"/>
          <p:cNvSpPr/>
          <p:nvPr/>
        </p:nvSpPr>
        <p:spPr>
          <a:xfrm>
            <a:off x="4715364" y="1700811"/>
            <a:ext cx="2696769" cy="26904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566" tIns="45782" rIns="91566" bIns="45782" rtlCol="0" anchor="ctr"/>
          <a:lstStyle/>
          <a:p>
            <a:pPr algn="ctr"/>
            <a:endParaRPr lang="en-US">
              <a:latin typeface="+mn-ea"/>
              <a:cs typeface="+mn-ea"/>
            </a:endParaRPr>
          </a:p>
        </p:txBody>
      </p:sp>
      <p:sp>
        <p:nvSpPr>
          <p:cNvPr id="8" name="Right Arrow 2"/>
          <p:cNvSpPr/>
          <p:nvPr/>
        </p:nvSpPr>
        <p:spPr>
          <a:xfrm>
            <a:off x="528109" y="4811544"/>
            <a:ext cx="4283254" cy="950824"/>
          </a:xfrm>
          <a:prstGeom prst="chevron">
            <a:avLst/>
          </a:prstGeom>
          <a:solidFill>
            <a:schemeClr val="accent3"/>
          </a:solidFill>
          <a:ln>
            <a:solidFill>
              <a:srgbClr val="F7F7F0"/>
            </a:solidFill>
          </a:ln>
        </p:spPr>
        <p:style>
          <a:lnRef idx="2">
            <a:schemeClr val="accent1">
              <a:shade val="50000"/>
            </a:schemeClr>
          </a:lnRef>
          <a:fillRef idx="1">
            <a:schemeClr val="accent1"/>
          </a:fillRef>
          <a:effectRef idx="0">
            <a:schemeClr val="accent1"/>
          </a:effectRef>
          <a:fontRef idx="minor">
            <a:schemeClr val="lt1"/>
          </a:fontRef>
        </p:style>
        <p:txBody>
          <a:bodyPr lIns="91566" tIns="45782" rIns="91566" bIns="45782" rtlCol="0" anchor="ctr"/>
          <a:lstStyle/>
          <a:p>
            <a:pPr algn="ctr"/>
            <a:endParaRPr lang="en-US" b="1">
              <a:latin typeface="+mn-ea"/>
              <a:cs typeface="+mn-ea"/>
            </a:endParaRPr>
          </a:p>
        </p:txBody>
      </p:sp>
      <p:sp>
        <p:nvSpPr>
          <p:cNvPr id="9" name="Oval 14"/>
          <p:cNvSpPr/>
          <p:nvPr/>
        </p:nvSpPr>
        <p:spPr>
          <a:xfrm>
            <a:off x="1194260" y="1700811"/>
            <a:ext cx="2696769" cy="269044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566" tIns="45782" rIns="91566" bIns="45782" rtlCol="0" anchor="ctr"/>
          <a:lstStyle/>
          <a:p>
            <a:pPr algn="ctr"/>
            <a:endParaRPr lang="en-US">
              <a:latin typeface="+mn-ea"/>
              <a:cs typeface="+mn-ea"/>
            </a:endParaRPr>
          </a:p>
        </p:txBody>
      </p:sp>
      <p:pic>
        <p:nvPicPr>
          <p:cNvPr id="10" name="Picture 3" descr="C:\Users\User\Desktop\Espadka\Icons\businessman5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2371" y="2166719"/>
            <a:ext cx="1762755" cy="1758623"/>
          </a:xfrm>
          <a:prstGeom prst="rect">
            <a:avLst/>
          </a:prstGeom>
          <a:noFill/>
          <a:effectLst>
            <a:innerShdw blurRad="1270000" dist="2540000">
              <a:srgbClr val="F7F7F0"/>
            </a:innerShdw>
          </a:effectLst>
          <a:extLst>
            <a:ext uri="{909E8E84-426E-40DD-AFC4-6F175D3DCCD1}">
              <a14:hiddenFill xmlns:a14="http://schemas.microsoft.com/office/drawing/2010/main">
                <a:solidFill>
                  <a:srgbClr val="FFFFFF"/>
                </a:solidFill>
              </a14:hiddenFill>
            </a:ext>
          </a:extLst>
        </p:spPr>
      </p:pic>
      <p:pic>
        <p:nvPicPr>
          <p:cNvPr id="11" name="Picture 4" descr="C:\Users\User\Desktop\Espadka\Icons\businessmen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0093" y="1918135"/>
            <a:ext cx="2261088" cy="2255788"/>
          </a:xfrm>
          <a:prstGeom prst="rect">
            <a:avLst/>
          </a:prstGeom>
          <a:noFill/>
          <a:effectLst>
            <a:innerShdw blurRad="1270000" dist="2540000">
              <a:srgbClr val="F7F7F0"/>
            </a:innerShdw>
          </a:effectLst>
          <a:extLst>
            <a:ext uri="{909E8E84-426E-40DD-AFC4-6F175D3DCCD1}">
              <a14:hiddenFill xmlns:a14="http://schemas.microsoft.com/office/drawing/2010/main">
                <a:solidFill>
                  <a:srgbClr val="FFFFFF"/>
                </a:solidFill>
              </a14:hiddenFill>
            </a:ext>
          </a:extLst>
        </p:spPr>
      </p:pic>
      <p:pic>
        <p:nvPicPr>
          <p:cNvPr id="12" name="Picture 5" descr="C:\Users\User\Desktop\Espadka\Icons\businessman4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7379" y="2192770"/>
            <a:ext cx="1710528" cy="1706519"/>
          </a:xfrm>
          <a:prstGeom prst="rect">
            <a:avLst/>
          </a:prstGeom>
          <a:noFill/>
          <a:effectLst>
            <a:innerShdw blurRad="1270000" dist="2540000">
              <a:srgbClr val="F7F7F0"/>
            </a:inn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290259" y="4945602"/>
            <a:ext cx="2696769" cy="708011"/>
          </a:xfrm>
          <a:prstGeom prst="rect">
            <a:avLst/>
          </a:prstGeom>
          <a:noFill/>
        </p:spPr>
        <p:txBody>
          <a:bodyPr wrap="square" lIns="91566" tIns="45782" rIns="91566" bIns="45782" rtlCol="0">
            <a:spAutoFit/>
          </a:bodyPr>
          <a:lstStyle/>
          <a:p>
            <a:pPr algn="ctr"/>
            <a:r>
              <a:rPr lang="zh-CN" altLang="en-US" sz="2000" b="1" dirty="0">
                <a:solidFill>
                  <a:srgbClr val="F7F7F0"/>
                </a:solidFill>
                <a:latin typeface="+mn-ea"/>
                <a:cs typeface="+mn-ea"/>
              </a:rPr>
              <a:t>Product introduction</a:t>
            </a:r>
            <a:endParaRPr lang="en-US" sz="2000" b="1" dirty="0">
              <a:solidFill>
                <a:srgbClr val="F7F7F0"/>
              </a:solidFill>
              <a:latin typeface="+mn-ea"/>
              <a:cs typeface="+mn-ea"/>
            </a:endParaRPr>
          </a:p>
        </p:txBody>
      </p:sp>
      <p:sp>
        <p:nvSpPr>
          <p:cNvPr id="14" name="TextBox 13"/>
          <p:cNvSpPr txBox="1"/>
          <p:nvPr/>
        </p:nvSpPr>
        <p:spPr>
          <a:xfrm>
            <a:off x="4935205" y="4945602"/>
            <a:ext cx="2696769" cy="708011"/>
          </a:xfrm>
          <a:prstGeom prst="rect">
            <a:avLst/>
          </a:prstGeom>
          <a:noFill/>
        </p:spPr>
        <p:txBody>
          <a:bodyPr wrap="square" lIns="91566" tIns="45782" rIns="91566" bIns="45782" rtlCol="0">
            <a:spAutoFit/>
          </a:bodyPr>
          <a:lstStyle/>
          <a:p>
            <a:pPr algn="ctr"/>
            <a:r>
              <a:rPr lang="zh-CN" altLang="en-US" sz="2000" b="1" dirty="0">
                <a:solidFill>
                  <a:srgbClr val="F7F7F0"/>
                </a:solidFill>
                <a:latin typeface="+mn-ea"/>
                <a:cs typeface="+mn-ea"/>
              </a:rPr>
              <a:t>Business Communication</a:t>
            </a:r>
            <a:endParaRPr lang="en-US" sz="2000" b="1" dirty="0">
              <a:solidFill>
                <a:srgbClr val="F7F7F0"/>
              </a:solidFill>
              <a:latin typeface="+mn-ea"/>
              <a:cs typeface="+mn-ea"/>
            </a:endParaRPr>
          </a:p>
        </p:txBody>
      </p:sp>
      <p:sp>
        <p:nvSpPr>
          <p:cNvPr id="15" name="TextBox 14"/>
          <p:cNvSpPr txBox="1"/>
          <p:nvPr/>
        </p:nvSpPr>
        <p:spPr>
          <a:xfrm>
            <a:off x="8303961" y="4945602"/>
            <a:ext cx="2696769" cy="708011"/>
          </a:xfrm>
          <a:prstGeom prst="rect">
            <a:avLst/>
          </a:prstGeom>
          <a:noFill/>
        </p:spPr>
        <p:txBody>
          <a:bodyPr wrap="square" lIns="91566" tIns="45782" rIns="91566" bIns="45782" rtlCol="0">
            <a:spAutoFit/>
          </a:bodyPr>
          <a:lstStyle/>
          <a:p>
            <a:pPr algn="ctr"/>
            <a:r>
              <a:rPr lang="zh-CN" altLang="en-US" sz="2000" b="1" dirty="0">
                <a:solidFill>
                  <a:srgbClr val="F7F7F0"/>
                </a:solidFill>
                <a:latin typeface="+mn-ea"/>
                <a:cs typeface="+mn-ea"/>
              </a:rPr>
              <a:t>Cooperation intention</a:t>
            </a:r>
            <a:endParaRPr lang="en-US" sz="2000" b="1" dirty="0">
              <a:solidFill>
                <a:srgbClr val="F7F7F0"/>
              </a:solidFill>
              <a:latin typeface="+mn-ea"/>
              <a:cs typeface="+mn-ea"/>
            </a:endParaRPr>
          </a:p>
        </p:txBody>
      </p:sp>
      <p:sp>
        <p:nvSpPr>
          <p:cNvPr id="2" name="标题 1"/>
          <p:cNvSpPr>
            <a:spLocks noGrp="1"/>
          </p:cNvSpPr>
          <p:nvPr>
            <p:ph type="title"/>
          </p:nvPr>
        </p:nvSpPr>
        <p:spPr/>
        <p:txBody>
          <a:bodyPr/>
          <a:lstStyle/>
          <a:p>
            <a:r>
              <a:rPr lang="zh-CN" altLang="en-US" dirty="0"/>
              <a:t>Title bar</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1000"/>
                                        <p:tgtEl>
                                          <p:spTgt spid="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1000"/>
                                        <p:tgtEl>
                                          <p:spTgt spid="4"/>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3"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210659" y="4308356"/>
            <a:ext cx="1714307" cy="1520911"/>
            <a:chOff x="2738853" y="5182144"/>
            <a:chExt cx="1360789" cy="1207190"/>
          </a:xfrm>
          <a:solidFill>
            <a:schemeClr val="accent1"/>
          </a:solidFill>
        </p:grpSpPr>
        <p:sp>
          <p:nvSpPr>
            <p:cNvPr id="5" name="未知"/>
            <p:cNvSpPr>
              <a:spLocks noChangeAspect="1"/>
            </p:cNvSpPr>
            <p:nvPr/>
          </p:nvSpPr>
          <p:spPr bwMode="auto">
            <a:xfrm>
              <a:off x="2738853" y="5182144"/>
              <a:ext cx="1360789" cy="1207190"/>
            </a:xfrm>
            <a:custGeom>
              <a:avLst/>
              <a:gdLst/>
              <a:ahLst/>
              <a:cxnLst>
                <a:cxn ang="0">
                  <a:pos x="0" y="328"/>
                </a:cxn>
                <a:cxn ang="0">
                  <a:pos x="944" y="0"/>
                </a:cxn>
                <a:cxn ang="0">
                  <a:pos x="963" y="691"/>
                </a:cxn>
                <a:cxn ang="0">
                  <a:pos x="3" y="691"/>
                </a:cxn>
                <a:cxn ang="0">
                  <a:pos x="0" y="328"/>
                </a:cxn>
              </a:cxnLst>
              <a:rect l="0" t="0" r="r" b="b"/>
              <a:pathLst>
                <a:path w="963" h="691">
                  <a:moveTo>
                    <a:pt x="0" y="328"/>
                  </a:moveTo>
                  <a:lnTo>
                    <a:pt x="944" y="0"/>
                  </a:lnTo>
                  <a:lnTo>
                    <a:pt x="963" y="691"/>
                  </a:lnTo>
                  <a:lnTo>
                    <a:pt x="3" y="691"/>
                  </a:lnTo>
                  <a:lnTo>
                    <a:pt x="0" y="32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latin typeface="+mn-ea"/>
                <a:cs typeface="+mn-ea"/>
              </a:endParaRPr>
            </a:p>
          </p:txBody>
        </p:sp>
        <p:sp>
          <p:nvSpPr>
            <p:cNvPr id="6" name="Text Box 11"/>
            <p:cNvSpPr txBox="1">
              <a:spLocks noChangeAspect="1" noChangeArrowheads="1"/>
            </p:cNvSpPr>
            <p:nvPr/>
          </p:nvSpPr>
          <p:spPr bwMode="auto">
            <a:xfrm>
              <a:off x="3564536" y="5631173"/>
              <a:ext cx="512404" cy="749159"/>
            </a:xfrm>
            <a:prstGeom prst="rect">
              <a:avLst/>
            </a:prstGeom>
            <a:grpFill/>
            <a:ln>
              <a:noFill/>
            </a:ln>
          </p:spPr>
          <p:txBody>
            <a:bodyPr wrap="square">
              <a:spAutoFit/>
            </a:bodyPr>
            <a:lstStyle>
              <a:defPPr>
                <a:defRPr lang="zh-CN"/>
              </a:defPPr>
              <a:lvl1pPr>
                <a:defRPr sz="2400" b="1">
                  <a:gradFill>
                    <a:gsLst>
                      <a:gs pos="100000">
                        <a:schemeClr val="tx2"/>
                      </a:gs>
                      <a:gs pos="0">
                        <a:schemeClr val="accent2"/>
                      </a:gs>
                    </a:gsLst>
                    <a:path path="circle">
                      <a:fillToRect l="50000" t="50000" r="50000" b="50000"/>
                    </a:path>
                  </a:gradFill>
                  <a:latin typeface="微软雅黑" panose="020B0503020204020204" pitchFamily="34" charset="-122"/>
                  <a:ea typeface="微软雅黑" panose="020B0503020204020204" pitchFamily="34" charset="-122"/>
                </a:defRPr>
              </a:lvl1pPr>
            </a:lstStyle>
            <a:p>
              <a:r>
                <a:rPr lang="zh-CN" altLang="zh-CN" sz="5300" dirty="0">
                  <a:solidFill>
                    <a:schemeClr val="bg1"/>
                  </a:solidFill>
                  <a:ea typeface="+mn-ea"/>
                  <a:cs typeface="+mn-ea"/>
                </a:rPr>
                <a:t>1</a:t>
              </a:r>
            </a:p>
          </p:txBody>
        </p:sp>
      </p:grpSp>
      <p:grpSp>
        <p:nvGrpSpPr>
          <p:cNvPr id="7" name="组合 6"/>
          <p:cNvGrpSpPr/>
          <p:nvPr/>
        </p:nvGrpSpPr>
        <p:grpSpPr>
          <a:xfrm>
            <a:off x="5125159" y="3336675"/>
            <a:ext cx="1707771" cy="2492591"/>
            <a:chOff x="4258552" y="4410892"/>
            <a:chExt cx="1355600" cy="1978441"/>
          </a:xfrm>
        </p:grpSpPr>
        <p:sp>
          <p:nvSpPr>
            <p:cNvPr id="8" name="未知"/>
            <p:cNvSpPr>
              <a:spLocks noChangeAspect="1"/>
            </p:cNvSpPr>
            <p:nvPr/>
          </p:nvSpPr>
          <p:spPr bwMode="auto">
            <a:xfrm>
              <a:off x="4258552" y="4410892"/>
              <a:ext cx="1355600" cy="1978441"/>
            </a:xfrm>
            <a:custGeom>
              <a:avLst/>
              <a:gdLst/>
              <a:ahLst/>
              <a:cxnLst>
                <a:cxn ang="0">
                  <a:pos x="0" y="390"/>
                </a:cxn>
                <a:cxn ang="0">
                  <a:pos x="952" y="0"/>
                </a:cxn>
                <a:cxn ang="0">
                  <a:pos x="960" y="1110"/>
                </a:cxn>
                <a:cxn ang="0">
                  <a:pos x="0" y="1110"/>
                </a:cxn>
                <a:cxn ang="0">
                  <a:pos x="0" y="390"/>
                </a:cxn>
              </a:cxnLst>
              <a:rect l="0" t="0" r="r" b="b"/>
              <a:pathLst>
                <a:path w="960" h="1110">
                  <a:moveTo>
                    <a:pt x="0" y="390"/>
                  </a:moveTo>
                  <a:lnTo>
                    <a:pt x="952" y="0"/>
                  </a:lnTo>
                  <a:lnTo>
                    <a:pt x="960" y="1110"/>
                  </a:lnTo>
                  <a:lnTo>
                    <a:pt x="0" y="1110"/>
                  </a:lnTo>
                  <a:lnTo>
                    <a:pt x="0" y="39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latin typeface="+mn-ea"/>
                <a:cs typeface="+mn-ea"/>
              </a:endParaRPr>
            </a:p>
          </p:txBody>
        </p:sp>
        <p:sp>
          <p:nvSpPr>
            <p:cNvPr id="9" name="Text Box 12"/>
            <p:cNvSpPr txBox="1">
              <a:spLocks noChangeAspect="1" noChangeArrowheads="1"/>
            </p:cNvSpPr>
            <p:nvPr/>
          </p:nvSpPr>
          <p:spPr bwMode="auto">
            <a:xfrm>
              <a:off x="5092019" y="5630357"/>
              <a:ext cx="512404" cy="561869"/>
            </a:xfrm>
            <a:prstGeom prst="rect">
              <a:avLst/>
            </a:prstGeom>
          </p:spPr>
          <p:txBody>
            <a:bodyPr wrap="square">
              <a:spAutoFit/>
            </a:bodyPr>
            <a:lstStyle>
              <a:defPPr>
                <a:defRPr lang="zh-CN"/>
              </a:defPPr>
              <a:lvl1pPr>
                <a:defRPr sz="4000" b="1">
                  <a:gradFill>
                    <a:gsLst>
                      <a:gs pos="100000">
                        <a:schemeClr val="tx2"/>
                      </a:gs>
                      <a:gs pos="0">
                        <a:schemeClr val="accent2"/>
                      </a:gs>
                    </a:gsLst>
                    <a:path path="circle">
                      <a:fillToRect l="50000" t="50000" r="50000" b="50000"/>
                    </a:path>
                  </a:gradFill>
                  <a:latin typeface="微软雅黑" panose="020B0503020204020204" pitchFamily="34" charset="-122"/>
                  <a:ea typeface="微软雅黑" panose="020B0503020204020204" pitchFamily="34" charset="-122"/>
                </a:defRPr>
              </a:lvl1pPr>
            </a:lstStyle>
            <a:p>
              <a:r>
                <a:rPr lang="zh-CN" altLang="zh-CN" dirty="0">
                  <a:solidFill>
                    <a:schemeClr val="bg1"/>
                  </a:solidFill>
                  <a:ea typeface="+mn-ea"/>
                  <a:cs typeface="+mn-ea"/>
                </a:rPr>
                <a:t>2</a:t>
              </a:r>
            </a:p>
          </p:txBody>
        </p:sp>
      </p:grpSp>
      <p:grpSp>
        <p:nvGrpSpPr>
          <p:cNvPr id="10" name="组合 9"/>
          <p:cNvGrpSpPr/>
          <p:nvPr/>
        </p:nvGrpSpPr>
        <p:grpSpPr>
          <a:xfrm>
            <a:off x="7022500" y="2450065"/>
            <a:ext cx="1719210" cy="3379203"/>
            <a:chOff x="5764630" y="3707166"/>
            <a:chExt cx="1364680" cy="2682170"/>
          </a:xfrm>
        </p:grpSpPr>
        <p:sp>
          <p:nvSpPr>
            <p:cNvPr id="11" name="未知"/>
            <p:cNvSpPr>
              <a:spLocks noChangeAspect="1"/>
            </p:cNvSpPr>
            <p:nvPr/>
          </p:nvSpPr>
          <p:spPr bwMode="auto">
            <a:xfrm>
              <a:off x="5764630" y="3707166"/>
              <a:ext cx="1364680" cy="2682170"/>
            </a:xfrm>
            <a:custGeom>
              <a:avLst/>
              <a:gdLst/>
              <a:ahLst/>
              <a:cxnLst>
                <a:cxn ang="0">
                  <a:pos x="0" y="381"/>
                </a:cxn>
                <a:cxn ang="0">
                  <a:pos x="949" y="0"/>
                </a:cxn>
                <a:cxn ang="0">
                  <a:pos x="967" y="1507"/>
                </a:cxn>
                <a:cxn ang="0">
                  <a:pos x="7" y="1507"/>
                </a:cxn>
                <a:cxn ang="0">
                  <a:pos x="0" y="381"/>
                </a:cxn>
              </a:cxnLst>
              <a:rect l="0" t="0" r="r" b="b"/>
              <a:pathLst>
                <a:path w="967" h="1507">
                  <a:moveTo>
                    <a:pt x="0" y="381"/>
                  </a:moveTo>
                  <a:lnTo>
                    <a:pt x="949" y="0"/>
                  </a:lnTo>
                  <a:lnTo>
                    <a:pt x="967" y="1507"/>
                  </a:lnTo>
                  <a:lnTo>
                    <a:pt x="7" y="1507"/>
                  </a:lnTo>
                  <a:lnTo>
                    <a:pt x="0" y="38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latin typeface="+mn-ea"/>
                <a:cs typeface="+mn-ea"/>
              </a:endParaRPr>
            </a:p>
          </p:txBody>
        </p:sp>
        <p:sp>
          <p:nvSpPr>
            <p:cNvPr id="12" name="Text Box 13"/>
            <p:cNvSpPr txBox="1">
              <a:spLocks noChangeAspect="1" noChangeArrowheads="1"/>
            </p:cNvSpPr>
            <p:nvPr/>
          </p:nvSpPr>
          <p:spPr bwMode="auto">
            <a:xfrm>
              <a:off x="6590313" y="5630356"/>
              <a:ext cx="512404" cy="561869"/>
            </a:xfrm>
            <a:prstGeom prst="rect">
              <a:avLst/>
            </a:prstGeom>
          </p:spPr>
          <p:txBody>
            <a:bodyPr wrap="square">
              <a:spAutoFit/>
            </a:bodyPr>
            <a:lstStyle>
              <a:defPPr>
                <a:defRPr lang="zh-CN"/>
              </a:defPPr>
              <a:lvl1pPr>
                <a:defRPr sz="4000" b="1">
                  <a:gradFill>
                    <a:gsLst>
                      <a:gs pos="100000">
                        <a:schemeClr val="tx2"/>
                      </a:gs>
                      <a:gs pos="0">
                        <a:schemeClr val="accent2"/>
                      </a:gs>
                    </a:gsLst>
                    <a:path path="circle">
                      <a:fillToRect l="50000" t="50000" r="50000" b="50000"/>
                    </a:path>
                  </a:gradFill>
                  <a:latin typeface="微软雅黑" panose="020B0503020204020204" pitchFamily="34" charset="-122"/>
                  <a:ea typeface="微软雅黑" panose="020B0503020204020204" pitchFamily="34" charset="-122"/>
                </a:defRPr>
              </a:lvl1pPr>
            </a:lstStyle>
            <a:p>
              <a:r>
                <a:rPr lang="zh-CN" altLang="zh-CN" dirty="0">
                  <a:solidFill>
                    <a:schemeClr val="bg1"/>
                  </a:solidFill>
                  <a:ea typeface="+mn-ea"/>
                  <a:cs typeface="+mn-ea"/>
                </a:rPr>
                <a:t>3</a:t>
              </a:r>
            </a:p>
          </p:txBody>
        </p:sp>
      </p:grpSp>
      <p:grpSp>
        <p:nvGrpSpPr>
          <p:cNvPr id="13" name="组合 12"/>
          <p:cNvGrpSpPr/>
          <p:nvPr/>
        </p:nvGrpSpPr>
        <p:grpSpPr>
          <a:xfrm>
            <a:off x="8941086" y="1458908"/>
            <a:ext cx="1748626" cy="4360272"/>
            <a:chOff x="7287572" y="2920456"/>
            <a:chExt cx="1388030" cy="3460872"/>
          </a:xfrm>
        </p:grpSpPr>
        <p:sp>
          <p:nvSpPr>
            <p:cNvPr id="14" name="未知"/>
            <p:cNvSpPr>
              <a:spLocks noChangeAspect="1"/>
            </p:cNvSpPr>
            <p:nvPr/>
          </p:nvSpPr>
          <p:spPr bwMode="auto">
            <a:xfrm>
              <a:off x="7287572" y="2920456"/>
              <a:ext cx="1388030" cy="3460872"/>
            </a:xfrm>
            <a:custGeom>
              <a:avLst/>
              <a:gdLst/>
              <a:ahLst/>
              <a:cxnLst>
                <a:cxn ang="0">
                  <a:pos x="0" y="422"/>
                </a:cxn>
                <a:cxn ang="0">
                  <a:pos x="982" y="0"/>
                </a:cxn>
                <a:cxn ang="0">
                  <a:pos x="978" y="1953"/>
                </a:cxn>
                <a:cxn ang="0">
                  <a:pos x="18" y="1953"/>
                </a:cxn>
                <a:cxn ang="0">
                  <a:pos x="0" y="422"/>
                </a:cxn>
              </a:cxnLst>
              <a:rect l="0" t="0" r="r" b="b"/>
              <a:pathLst>
                <a:path w="982" h="1953">
                  <a:moveTo>
                    <a:pt x="0" y="422"/>
                  </a:moveTo>
                  <a:lnTo>
                    <a:pt x="982" y="0"/>
                  </a:lnTo>
                  <a:lnTo>
                    <a:pt x="978" y="1953"/>
                  </a:lnTo>
                  <a:lnTo>
                    <a:pt x="18" y="1953"/>
                  </a:lnTo>
                  <a:lnTo>
                    <a:pt x="0" y="42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latin typeface="+mn-ea"/>
                <a:cs typeface="+mn-ea"/>
              </a:endParaRPr>
            </a:p>
          </p:txBody>
        </p:sp>
        <p:sp>
          <p:nvSpPr>
            <p:cNvPr id="15" name="Text Box 14"/>
            <p:cNvSpPr txBox="1">
              <a:spLocks noChangeAspect="1" noChangeArrowheads="1"/>
            </p:cNvSpPr>
            <p:nvPr/>
          </p:nvSpPr>
          <p:spPr bwMode="auto">
            <a:xfrm>
              <a:off x="8146983" y="5630357"/>
              <a:ext cx="512404" cy="561869"/>
            </a:xfrm>
            <a:prstGeom prst="rect">
              <a:avLst/>
            </a:prstGeom>
          </p:spPr>
          <p:txBody>
            <a:bodyPr wrap="square">
              <a:spAutoFit/>
            </a:bodyPr>
            <a:lstStyle>
              <a:defPPr>
                <a:defRPr lang="zh-CN"/>
              </a:defPPr>
              <a:lvl1pPr>
                <a:defRPr sz="4000" b="1">
                  <a:gradFill>
                    <a:gsLst>
                      <a:gs pos="100000">
                        <a:schemeClr val="tx2"/>
                      </a:gs>
                      <a:gs pos="0">
                        <a:schemeClr val="accent2"/>
                      </a:gs>
                    </a:gsLst>
                    <a:path path="circle">
                      <a:fillToRect l="50000" t="50000" r="50000" b="50000"/>
                    </a:path>
                  </a:gradFill>
                  <a:latin typeface="微软雅黑" panose="020B0503020204020204" pitchFamily="34" charset="-122"/>
                  <a:ea typeface="微软雅黑" panose="020B0503020204020204" pitchFamily="34" charset="-122"/>
                </a:defRPr>
              </a:lvl1pPr>
            </a:lstStyle>
            <a:p>
              <a:r>
                <a:rPr lang="zh-CN" altLang="zh-CN" dirty="0">
                  <a:solidFill>
                    <a:schemeClr val="bg1"/>
                  </a:solidFill>
                  <a:ea typeface="+mn-ea"/>
                  <a:cs typeface="+mn-ea"/>
                </a:rPr>
                <a:t>4</a:t>
              </a:r>
            </a:p>
          </p:txBody>
        </p:sp>
      </p:grpSp>
      <p:sp>
        <p:nvSpPr>
          <p:cNvPr id="16" name="Line 15"/>
          <p:cNvSpPr>
            <a:spLocks noChangeAspect="1" noChangeShapeType="1"/>
          </p:cNvSpPr>
          <p:nvPr/>
        </p:nvSpPr>
        <p:spPr bwMode="auto">
          <a:xfrm flipH="1">
            <a:off x="1586233" y="4747051"/>
            <a:ext cx="2982470" cy="0"/>
          </a:xfrm>
          <a:prstGeom prst="line">
            <a:avLst/>
          </a:prstGeom>
          <a:noFill/>
          <a:ln w="9525" cap="flat" cmpd="sng">
            <a:solidFill>
              <a:schemeClr val="bg1">
                <a:lumMod val="65000"/>
              </a:schemeClr>
            </a:solidFill>
            <a:round/>
            <a:headEnd type="oval" w="med" len="med"/>
          </a:ln>
          <a:effectLst/>
        </p:spPr>
        <p:txBody>
          <a:bodyPr lIns="115191" tIns="57596" rIns="115191" bIns="57596"/>
          <a:lstStyle/>
          <a:p>
            <a:pPr>
              <a:defRPr/>
            </a:pPr>
            <a:endParaRPr lang="zh-CN" altLang="en-US" kern="0">
              <a:solidFill>
                <a:schemeClr val="bg1"/>
              </a:solidFill>
              <a:cs typeface="+mn-ea"/>
            </a:endParaRPr>
          </a:p>
        </p:txBody>
      </p:sp>
      <p:sp>
        <p:nvSpPr>
          <p:cNvPr id="17" name="Rectangle 16"/>
          <p:cNvSpPr>
            <a:spLocks noChangeAspect="1" noChangeArrowheads="1"/>
          </p:cNvSpPr>
          <p:nvPr/>
        </p:nvSpPr>
        <p:spPr bwMode="auto">
          <a:xfrm>
            <a:off x="1500032" y="4362781"/>
            <a:ext cx="3485813" cy="415486"/>
          </a:xfrm>
          <a:prstGeom prst="rect">
            <a:avLst/>
          </a:prstGeom>
        </p:spPr>
        <p:txBody>
          <a:bodyPr wrap="square" lIns="121908" tIns="60954" rIns="121908" bIns="60954">
            <a:spAutoFit/>
          </a:bodyPr>
          <a:lstStyle/>
          <a:p>
            <a:r>
              <a:rPr lang="zh-CN" altLang="en-US" sz="1900" b="1" dirty="0">
                <a:solidFill>
                  <a:schemeClr val="bg1">
                    <a:lumMod val="65000"/>
                  </a:schemeClr>
                </a:solidFill>
                <a:latin typeface="+mn-ea"/>
                <a:cs typeface="+mn-ea"/>
              </a:rPr>
              <a:t>Click Add text content</a:t>
            </a:r>
          </a:p>
        </p:txBody>
      </p:sp>
      <p:sp>
        <p:nvSpPr>
          <p:cNvPr id="18" name="Line 17"/>
          <p:cNvSpPr>
            <a:spLocks noChangeAspect="1" noChangeShapeType="1"/>
          </p:cNvSpPr>
          <p:nvPr/>
        </p:nvSpPr>
        <p:spPr bwMode="auto">
          <a:xfrm flipH="1">
            <a:off x="1586235" y="3755893"/>
            <a:ext cx="4943547" cy="0"/>
          </a:xfrm>
          <a:prstGeom prst="line">
            <a:avLst/>
          </a:prstGeom>
          <a:noFill/>
          <a:ln w="9525" cap="flat" cmpd="sng">
            <a:solidFill>
              <a:schemeClr val="bg1">
                <a:lumMod val="65000"/>
              </a:schemeClr>
            </a:solidFill>
            <a:round/>
            <a:headEnd type="oval" w="med" len="med"/>
          </a:ln>
          <a:effectLst/>
        </p:spPr>
        <p:txBody>
          <a:bodyPr lIns="115191" tIns="57596" rIns="115191" bIns="57596"/>
          <a:lstStyle/>
          <a:p>
            <a:pPr>
              <a:defRPr/>
            </a:pPr>
            <a:endParaRPr lang="zh-CN" altLang="en-US" kern="0">
              <a:solidFill>
                <a:schemeClr val="bg1"/>
              </a:solidFill>
              <a:cs typeface="+mn-ea"/>
            </a:endParaRPr>
          </a:p>
        </p:txBody>
      </p:sp>
      <p:sp>
        <p:nvSpPr>
          <p:cNvPr id="19" name="Rectangle 18"/>
          <p:cNvSpPr>
            <a:spLocks noChangeAspect="1" noChangeArrowheads="1"/>
          </p:cNvSpPr>
          <p:nvPr/>
        </p:nvSpPr>
        <p:spPr bwMode="auto">
          <a:xfrm>
            <a:off x="1500032" y="3371624"/>
            <a:ext cx="3485813" cy="415486"/>
          </a:xfrm>
          <a:prstGeom prst="rect">
            <a:avLst/>
          </a:prstGeom>
        </p:spPr>
        <p:txBody>
          <a:bodyPr wrap="square" lIns="121908" tIns="60954" rIns="121908" bIns="60954">
            <a:spAutoFit/>
          </a:bodyPr>
          <a:lstStyle/>
          <a:p>
            <a:r>
              <a:rPr lang="zh-CN" altLang="en-US" sz="1900" b="1" dirty="0">
                <a:solidFill>
                  <a:schemeClr val="bg1">
                    <a:lumMod val="65000"/>
                  </a:schemeClr>
                </a:solidFill>
                <a:latin typeface="+mn-ea"/>
                <a:cs typeface="+mn-ea"/>
              </a:rPr>
              <a:t>Click Add text content</a:t>
            </a:r>
          </a:p>
        </p:txBody>
      </p:sp>
      <p:sp>
        <p:nvSpPr>
          <p:cNvPr id="20" name="Line 19"/>
          <p:cNvSpPr>
            <a:spLocks noChangeAspect="1" noChangeShapeType="1"/>
          </p:cNvSpPr>
          <p:nvPr/>
        </p:nvSpPr>
        <p:spPr bwMode="auto">
          <a:xfrm flipH="1">
            <a:off x="1586233" y="2818035"/>
            <a:ext cx="6865402" cy="0"/>
          </a:xfrm>
          <a:prstGeom prst="line">
            <a:avLst/>
          </a:prstGeom>
          <a:noFill/>
          <a:ln w="9525" cap="flat" cmpd="sng">
            <a:solidFill>
              <a:schemeClr val="bg1">
                <a:lumMod val="65000"/>
              </a:schemeClr>
            </a:solidFill>
            <a:round/>
            <a:headEnd type="oval" w="med" len="med"/>
          </a:ln>
          <a:effectLst/>
        </p:spPr>
        <p:txBody>
          <a:bodyPr lIns="115191" tIns="57596" rIns="115191" bIns="57596"/>
          <a:lstStyle/>
          <a:p>
            <a:pPr>
              <a:defRPr/>
            </a:pPr>
            <a:endParaRPr lang="zh-CN" altLang="en-US" kern="0">
              <a:solidFill>
                <a:schemeClr val="bg1"/>
              </a:solidFill>
              <a:cs typeface="+mn-ea"/>
            </a:endParaRPr>
          </a:p>
        </p:txBody>
      </p:sp>
      <p:sp>
        <p:nvSpPr>
          <p:cNvPr id="21" name="Rectangle 20"/>
          <p:cNvSpPr>
            <a:spLocks noChangeAspect="1" noChangeArrowheads="1"/>
          </p:cNvSpPr>
          <p:nvPr/>
        </p:nvSpPr>
        <p:spPr bwMode="auto">
          <a:xfrm>
            <a:off x="1500032" y="2433765"/>
            <a:ext cx="3073575" cy="415486"/>
          </a:xfrm>
          <a:prstGeom prst="rect">
            <a:avLst/>
          </a:prstGeom>
        </p:spPr>
        <p:txBody>
          <a:bodyPr wrap="square" lIns="121908" tIns="60954" rIns="121908" bIns="60954">
            <a:spAutoFit/>
          </a:bodyPr>
          <a:lstStyle/>
          <a:p>
            <a:r>
              <a:rPr lang="zh-CN" altLang="en-US" sz="1900" b="1" dirty="0">
                <a:solidFill>
                  <a:schemeClr val="bg1">
                    <a:lumMod val="65000"/>
                  </a:schemeClr>
                </a:solidFill>
                <a:latin typeface="+mn-ea"/>
                <a:cs typeface="+mn-ea"/>
              </a:rPr>
              <a:t>Click Add text content</a:t>
            </a:r>
          </a:p>
        </p:txBody>
      </p:sp>
      <p:sp>
        <p:nvSpPr>
          <p:cNvPr id="22" name="Line 21"/>
          <p:cNvSpPr>
            <a:spLocks noChangeAspect="1" noChangeShapeType="1"/>
          </p:cNvSpPr>
          <p:nvPr/>
        </p:nvSpPr>
        <p:spPr bwMode="auto">
          <a:xfrm flipH="1">
            <a:off x="1586235" y="1928349"/>
            <a:ext cx="8826479" cy="0"/>
          </a:xfrm>
          <a:prstGeom prst="line">
            <a:avLst/>
          </a:prstGeom>
          <a:noFill/>
          <a:ln w="9525" cap="flat" cmpd="sng">
            <a:solidFill>
              <a:schemeClr val="bg1">
                <a:lumMod val="65000"/>
              </a:schemeClr>
            </a:solidFill>
            <a:round/>
            <a:headEnd type="oval" w="med" len="med"/>
          </a:ln>
          <a:effectLst/>
        </p:spPr>
        <p:txBody>
          <a:bodyPr lIns="115191" tIns="57596" rIns="115191" bIns="57596"/>
          <a:lstStyle/>
          <a:p>
            <a:pPr>
              <a:defRPr/>
            </a:pPr>
            <a:endParaRPr lang="zh-CN" altLang="en-US" kern="0">
              <a:solidFill>
                <a:schemeClr val="bg1"/>
              </a:solidFill>
              <a:cs typeface="+mn-ea"/>
            </a:endParaRPr>
          </a:p>
        </p:txBody>
      </p:sp>
      <p:sp>
        <p:nvSpPr>
          <p:cNvPr id="23" name="Rectangle 22"/>
          <p:cNvSpPr>
            <a:spLocks noChangeAspect="1" noChangeArrowheads="1"/>
          </p:cNvSpPr>
          <p:nvPr/>
        </p:nvSpPr>
        <p:spPr bwMode="auto">
          <a:xfrm>
            <a:off x="1500032" y="1544081"/>
            <a:ext cx="3068673" cy="415486"/>
          </a:xfrm>
          <a:prstGeom prst="rect">
            <a:avLst/>
          </a:prstGeom>
        </p:spPr>
        <p:txBody>
          <a:bodyPr wrap="square" lIns="121908" tIns="60954" rIns="121908" bIns="60954">
            <a:spAutoFit/>
          </a:bodyPr>
          <a:lstStyle/>
          <a:p>
            <a:r>
              <a:rPr lang="zh-CN" altLang="en-US" sz="1900" b="1" dirty="0">
                <a:solidFill>
                  <a:schemeClr val="bg1">
                    <a:lumMod val="65000"/>
                  </a:schemeClr>
                </a:solidFill>
                <a:latin typeface="+mn-ea"/>
                <a:cs typeface="+mn-ea"/>
              </a:rPr>
              <a:t>Click Add text content</a:t>
            </a:r>
          </a:p>
        </p:txBody>
      </p:sp>
      <p:cxnSp>
        <p:nvCxnSpPr>
          <p:cNvPr id="24" name="Straight Connector 42"/>
          <p:cNvCxnSpPr/>
          <p:nvPr/>
        </p:nvCxnSpPr>
        <p:spPr>
          <a:xfrm>
            <a:off x="943250" y="5829267"/>
            <a:ext cx="10463800" cy="0"/>
          </a:xfrm>
          <a:prstGeom prst="line">
            <a:avLst/>
          </a:prstGeom>
          <a:ln w="9525">
            <a:solidFill>
              <a:schemeClr val="bg1">
                <a:lumMod val="65000"/>
              </a:schemeClr>
            </a:solidFill>
            <a:prstDash val="solid"/>
            <a:headEnd type="oval" w="med" len="med"/>
            <a:tailEnd type="ova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Title bar</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6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22" presetClass="entr" presetSubtype="4" fill="hold"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1000"/>
                                        <p:tgtEl>
                                          <p:spTgt spid="7"/>
                                        </p:tgtEl>
                                      </p:cBhvr>
                                    </p:animEffect>
                                  </p:childTnLst>
                                </p:cTn>
                              </p:par>
                              <p:par>
                                <p:cTn id="11" presetID="22" presetClass="entr" presetSubtype="4" fill="hold" nodeType="withEffect">
                                  <p:stCondLst>
                                    <p:cond delay="150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1000"/>
                                        <p:tgtEl>
                                          <p:spTgt spid="10"/>
                                        </p:tgtEl>
                                      </p:cBhvr>
                                    </p:animEffect>
                                  </p:childTnLst>
                                </p:cTn>
                              </p:par>
                              <p:par>
                                <p:cTn id="14" presetID="22" presetClass="entr" presetSubtype="4" fill="hold" nodeType="withEffect">
                                  <p:stCondLst>
                                    <p:cond delay="180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1000"/>
                                        <p:tgtEl>
                                          <p:spTgt spid="13"/>
                                        </p:tgtEl>
                                      </p:cBhvr>
                                    </p:animEffect>
                                  </p:childTnLst>
                                </p:cTn>
                              </p:par>
                              <p:par>
                                <p:cTn id="17" presetID="22" presetClass="entr" presetSubtype="2" fill="hold" grpId="0" nodeType="withEffect">
                                  <p:stCondLst>
                                    <p:cond delay="290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cTn>
                              </p:par>
                              <p:par>
                                <p:cTn id="20" presetID="22" presetClass="entr" presetSubtype="2" fill="hold" grpId="0" nodeType="withEffect">
                                  <p:stCondLst>
                                    <p:cond delay="290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par>
                                <p:cTn id="23" presetID="22" presetClass="entr" presetSubtype="2" fill="hold" grpId="0" nodeType="withEffect">
                                  <p:stCondLst>
                                    <p:cond delay="290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par>
                                <p:cTn id="26" presetID="22" presetClass="entr" presetSubtype="2" fill="hold" grpId="0" nodeType="withEffect">
                                  <p:stCondLst>
                                    <p:cond delay="2900"/>
                                  </p:stCondLst>
                                  <p:childTnLst>
                                    <p:set>
                                      <p:cBhvr>
                                        <p:cTn id="27" dur="1" fill="hold">
                                          <p:stCondLst>
                                            <p:cond delay="0"/>
                                          </p:stCondLst>
                                        </p:cTn>
                                        <p:tgtEl>
                                          <p:spTgt spid="16"/>
                                        </p:tgtEl>
                                        <p:attrNameLst>
                                          <p:attrName>style.visibility</p:attrName>
                                        </p:attrNameLst>
                                      </p:cBhvr>
                                      <p:to>
                                        <p:strVal val="visible"/>
                                      </p:to>
                                    </p:set>
                                    <p:animEffect transition="in" filter="wipe(right)">
                                      <p:cBhvr>
                                        <p:cTn id="28" dur="500"/>
                                        <p:tgtEl>
                                          <p:spTgt spid="16"/>
                                        </p:tgtEl>
                                      </p:cBhvr>
                                    </p:animEffect>
                                  </p:childTnLst>
                                </p:cTn>
                              </p:par>
                              <p:par>
                                <p:cTn id="29" presetID="49" presetClass="entr" presetSubtype="0" decel="100000" fill="hold" grpId="0" nodeType="withEffect">
                                  <p:stCondLst>
                                    <p:cond delay="340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ppt_w</p:attrName>
                                        </p:attrNameLst>
                                      </p:cBhvr>
                                      <p:tavLst>
                                        <p:tav tm="0">
                                          <p:val>
                                            <p:fltVal val="0"/>
                                          </p:val>
                                        </p:tav>
                                        <p:tav tm="100000">
                                          <p:val>
                                            <p:strVal val="#ppt_w"/>
                                          </p:val>
                                        </p:tav>
                                      </p:tavLst>
                                    </p:anim>
                                    <p:anim calcmode="lin" valueType="num">
                                      <p:cBhvr>
                                        <p:cTn id="32" dur="1000" fill="hold"/>
                                        <p:tgtEl>
                                          <p:spTgt spid="23"/>
                                        </p:tgtEl>
                                        <p:attrNameLst>
                                          <p:attrName>ppt_h</p:attrName>
                                        </p:attrNameLst>
                                      </p:cBhvr>
                                      <p:tavLst>
                                        <p:tav tm="0">
                                          <p:val>
                                            <p:fltVal val="0"/>
                                          </p:val>
                                        </p:tav>
                                        <p:tav tm="100000">
                                          <p:val>
                                            <p:strVal val="#ppt_h"/>
                                          </p:val>
                                        </p:tav>
                                      </p:tavLst>
                                    </p:anim>
                                    <p:anim calcmode="lin" valueType="num">
                                      <p:cBhvr>
                                        <p:cTn id="33" dur="1000" fill="hold"/>
                                        <p:tgtEl>
                                          <p:spTgt spid="23"/>
                                        </p:tgtEl>
                                        <p:attrNameLst>
                                          <p:attrName>style.rotation</p:attrName>
                                        </p:attrNameLst>
                                      </p:cBhvr>
                                      <p:tavLst>
                                        <p:tav tm="0">
                                          <p:val>
                                            <p:fltVal val="360"/>
                                          </p:val>
                                        </p:tav>
                                        <p:tav tm="100000">
                                          <p:val>
                                            <p:fltVal val="0"/>
                                          </p:val>
                                        </p:tav>
                                      </p:tavLst>
                                    </p:anim>
                                    <p:animEffect transition="in" filter="fade">
                                      <p:cBhvr>
                                        <p:cTn id="34" dur="1000"/>
                                        <p:tgtEl>
                                          <p:spTgt spid="23"/>
                                        </p:tgtEl>
                                      </p:cBhvr>
                                    </p:animEffect>
                                  </p:childTnLst>
                                </p:cTn>
                              </p:par>
                              <p:par>
                                <p:cTn id="35" presetID="49" presetClass="entr" presetSubtype="0" decel="100000" fill="hold" grpId="0" nodeType="withEffect">
                                  <p:stCondLst>
                                    <p:cond delay="340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fltVal val="0"/>
                                          </p:val>
                                        </p:tav>
                                        <p:tav tm="100000">
                                          <p:val>
                                            <p:strVal val="#ppt_w"/>
                                          </p:val>
                                        </p:tav>
                                      </p:tavLst>
                                    </p:anim>
                                    <p:anim calcmode="lin" valueType="num">
                                      <p:cBhvr>
                                        <p:cTn id="38" dur="1000" fill="hold"/>
                                        <p:tgtEl>
                                          <p:spTgt spid="21"/>
                                        </p:tgtEl>
                                        <p:attrNameLst>
                                          <p:attrName>ppt_h</p:attrName>
                                        </p:attrNameLst>
                                      </p:cBhvr>
                                      <p:tavLst>
                                        <p:tav tm="0">
                                          <p:val>
                                            <p:fltVal val="0"/>
                                          </p:val>
                                        </p:tav>
                                        <p:tav tm="100000">
                                          <p:val>
                                            <p:strVal val="#ppt_h"/>
                                          </p:val>
                                        </p:tav>
                                      </p:tavLst>
                                    </p:anim>
                                    <p:anim calcmode="lin" valueType="num">
                                      <p:cBhvr>
                                        <p:cTn id="39" dur="1000" fill="hold"/>
                                        <p:tgtEl>
                                          <p:spTgt spid="21"/>
                                        </p:tgtEl>
                                        <p:attrNameLst>
                                          <p:attrName>style.rotation</p:attrName>
                                        </p:attrNameLst>
                                      </p:cBhvr>
                                      <p:tavLst>
                                        <p:tav tm="0">
                                          <p:val>
                                            <p:fltVal val="360"/>
                                          </p:val>
                                        </p:tav>
                                        <p:tav tm="100000">
                                          <p:val>
                                            <p:fltVal val="0"/>
                                          </p:val>
                                        </p:tav>
                                      </p:tavLst>
                                    </p:anim>
                                    <p:animEffect transition="in" filter="fade">
                                      <p:cBhvr>
                                        <p:cTn id="40" dur="1000"/>
                                        <p:tgtEl>
                                          <p:spTgt spid="21"/>
                                        </p:tgtEl>
                                      </p:cBhvr>
                                    </p:animEffect>
                                  </p:childTnLst>
                                </p:cTn>
                              </p:par>
                              <p:par>
                                <p:cTn id="41" presetID="49" presetClass="entr" presetSubtype="0" decel="100000" fill="hold" grpId="0" nodeType="withEffect">
                                  <p:stCondLst>
                                    <p:cond delay="340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360"/>
                                          </p:val>
                                        </p:tav>
                                        <p:tav tm="100000">
                                          <p:val>
                                            <p:fltVal val="0"/>
                                          </p:val>
                                        </p:tav>
                                      </p:tavLst>
                                    </p:anim>
                                    <p:animEffect transition="in" filter="fade">
                                      <p:cBhvr>
                                        <p:cTn id="46" dur="1000"/>
                                        <p:tgtEl>
                                          <p:spTgt spid="19"/>
                                        </p:tgtEl>
                                      </p:cBhvr>
                                    </p:animEffect>
                                  </p:childTnLst>
                                </p:cTn>
                              </p:par>
                              <p:par>
                                <p:cTn id="47" presetID="49" presetClass="entr" presetSubtype="0" decel="100000" fill="hold" grpId="0" nodeType="withEffect">
                                  <p:stCondLst>
                                    <p:cond delay="340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 calcmode="lin" valueType="num">
                                      <p:cBhvr>
                                        <p:cTn id="51" dur="1000" fill="hold"/>
                                        <p:tgtEl>
                                          <p:spTgt spid="17"/>
                                        </p:tgtEl>
                                        <p:attrNameLst>
                                          <p:attrName>style.rotation</p:attrName>
                                        </p:attrNameLst>
                                      </p:cBhvr>
                                      <p:tavLst>
                                        <p:tav tm="0">
                                          <p:val>
                                            <p:fltVal val="360"/>
                                          </p:val>
                                        </p:tav>
                                        <p:tav tm="100000">
                                          <p:val>
                                            <p:fltVal val="0"/>
                                          </p:val>
                                        </p:tav>
                                      </p:tavLst>
                                    </p:anim>
                                    <p:animEffect transition="in" filter="fade">
                                      <p:cBhvr>
                                        <p:cTn id="52" dur="1000"/>
                                        <p:tgtEl>
                                          <p:spTgt spid="17"/>
                                        </p:tgtEl>
                                      </p:cBhvr>
                                    </p:animEffect>
                                  </p:childTnLst>
                                </p:cTn>
                              </p:par>
                              <p:par>
                                <p:cTn id="53" presetID="2" presetClass="entr" presetSubtype="4" fill="hold" nodeType="withEffect">
                                  <p:stCondLst>
                                    <p:cond delay="50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19" grpId="0"/>
      <p:bldP spid="20" grpId="0" animBg="1"/>
      <p:bldP spid="21" grpId="0"/>
      <p:bldP spid="22" grpId="0" animBg="1"/>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101664" y="1773097"/>
            <a:ext cx="2211037" cy="987348"/>
            <a:chOff x="465719" y="1295954"/>
            <a:chExt cx="1658494" cy="740511"/>
          </a:xfrm>
        </p:grpSpPr>
        <p:sp>
          <p:nvSpPr>
            <p:cNvPr id="5" name="Freeform 1"/>
            <p:cNvSpPr>
              <a:spLocks noChangeArrowheads="1"/>
            </p:cNvSpPr>
            <p:nvPr/>
          </p:nvSpPr>
          <p:spPr bwMode="auto">
            <a:xfrm rot="10800000">
              <a:off x="465719" y="1295954"/>
              <a:ext cx="1658494" cy="740511"/>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3"/>
            </a:solidFill>
            <a:ln>
              <a:noFill/>
            </a:ln>
            <a:effectLst/>
          </p:spPr>
          <p:txBody>
            <a:bodyPr wrap="none" anchor="ctr"/>
            <a:lstStyle/>
            <a:p>
              <a:endParaRPr lang="en-US">
                <a:latin typeface="+mn-ea"/>
                <a:cs typeface="+mn-ea"/>
              </a:endParaRPr>
            </a:p>
          </p:txBody>
        </p:sp>
        <p:sp>
          <p:nvSpPr>
            <p:cNvPr id="6" name="Freeform 41"/>
            <p:cNvSpPr>
              <a:spLocks noEditPoints="1"/>
            </p:cNvSpPr>
            <p:nvPr/>
          </p:nvSpPr>
          <p:spPr bwMode="auto">
            <a:xfrm>
              <a:off x="1089592" y="1430439"/>
              <a:ext cx="458072" cy="416658"/>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bg1"/>
            </a:solidFill>
            <a:ln w="9525">
              <a:noFill/>
              <a:round/>
            </a:ln>
          </p:spPr>
          <p:txBody>
            <a:bodyPr/>
            <a:lstStyle/>
            <a:p>
              <a:pPr>
                <a:defRPr/>
              </a:pPr>
              <a:endParaRPr lang="en-US" kern="0" dirty="0">
                <a:solidFill>
                  <a:sysClr val="windowText" lastClr="000000"/>
                </a:solidFill>
                <a:latin typeface="+mn-ea"/>
                <a:cs typeface="+mn-ea"/>
              </a:endParaRPr>
            </a:p>
          </p:txBody>
        </p:sp>
      </p:grpSp>
      <p:sp>
        <p:nvSpPr>
          <p:cNvPr id="7" name="TextBox 6"/>
          <p:cNvSpPr txBox="1"/>
          <p:nvPr/>
        </p:nvSpPr>
        <p:spPr>
          <a:xfrm>
            <a:off x="3548545" y="2002695"/>
            <a:ext cx="8115350" cy="594228"/>
          </a:xfrm>
          <a:prstGeom prst="rect">
            <a:avLst/>
          </a:prstGeom>
          <a:noFill/>
        </p:spPr>
        <p:txBody>
          <a:bodyPr wrap="square" lIns="115150" tIns="57576" rIns="115150" bIns="57576" rtlCol="0">
            <a:spAutoFit/>
          </a:bodyPr>
          <a:lstStyle/>
          <a:p>
            <a:pPr>
              <a:lnSpc>
                <a:spcPct val="150000"/>
              </a:lnSpc>
            </a:pPr>
            <a:r>
              <a:rPr lang="zh-CN" altLang="en-US" sz="1100" dirty="0">
                <a:solidFill>
                  <a:schemeClr val="tx1">
                    <a:lumMod val="65000"/>
                    <a:lumOff val="35000"/>
                  </a:schemeClr>
                </a:solidFill>
                <a:latin typeface="+mn-ea"/>
                <a:cs typeface="+mn-ea"/>
              </a:rPr>
              <a:t>Click here to add text Click here to add text Click here to add text Click here to add text Click here to add text</a:t>
            </a:r>
            <a:endParaRPr lang="en-US" altLang="zh-CN" sz="1100" dirty="0">
              <a:solidFill>
                <a:schemeClr val="tx1">
                  <a:lumMod val="65000"/>
                  <a:lumOff val="35000"/>
                </a:schemeClr>
              </a:solidFill>
              <a:latin typeface="+mn-ea"/>
              <a:cs typeface="+mn-ea"/>
            </a:endParaRPr>
          </a:p>
          <a:p>
            <a:pPr>
              <a:lnSpc>
                <a:spcPct val="150000"/>
              </a:lnSpc>
            </a:pPr>
            <a:r>
              <a:rPr lang="zh-CN" altLang="en-US" sz="1100" dirty="0">
                <a:solidFill>
                  <a:schemeClr val="tx1">
                    <a:lumMod val="65000"/>
                    <a:lumOff val="35000"/>
                  </a:schemeClr>
                </a:solidFill>
                <a:latin typeface="+mn-ea"/>
                <a:cs typeface="+mn-ea"/>
              </a:rPr>
              <a:t>Click here to add text Click here to add text Click here to add text Click here to add text Click here to add text</a:t>
            </a:r>
            <a:endParaRPr lang="en-US" altLang="zh-CN" sz="1100" dirty="0">
              <a:solidFill>
                <a:schemeClr val="tx1">
                  <a:lumMod val="65000"/>
                  <a:lumOff val="35000"/>
                </a:schemeClr>
              </a:solidFill>
              <a:latin typeface="+mn-ea"/>
              <a:cs typeface="+mn-ea"/>
            </a:endParaRPr>
          </a:p>
        </p:txBody>
      </p:sp>
      <p:sp>
        <p:nvSpPr>
          <p:cNvPr id="8" name="TextBox 7"/>
          <p:cNvSpPr txBox="1"/>
          <p:nvPr/>
        </p:nvSpPr>
        <p:spPr>
          <a:xfrm>
            <a:off x="3392477" y="1649956"/>
            <a:ext cx="3551932" cy="405239"/>
          </a:xfrm>
          <a:prstGeom prst="rect">
            <a:avLst/>
          </a:prstGeom>
          <a:noFill/>
        </p:spPr>
        <p:txBody>
          <a:bodyPr wrap="square" lIns="76192" tIns="38096" rIns="76192" bIns="38096" rtlCol="0">
            <a:spAutoFit/>
          </a:bodyPr>
          <a:lstStyle/>
          <a:p>
            <a:r>
              <a:rPr lang="zh-CN" altLang="zh-CN" sz="2100" b="1" dirty="0">
                <a:solidFill>
                  <a:schemeClr val="accent3"/>
                </a:solidFill>
                <a:cs typeface="+mn-ea"/>
              </a:rPr>
              <a:t>A</a:t>
            </a:r>
            <a:r>
              <a:rPr lang="zh-CN" altLang="en-US" sz="2100" b="1" dirty="0">
                <a:solidFill>
                  <a:schemeClr val="accent3"/>
                </a:solidFill>
                <a:cs typeface="+mn-ea"/>
              </a:rPr>
              <a:t>Click the Fill title</a:t>
            </a:r>
          </a:p>
        </p:txBody>
      </p:sp>
      <p:grpSp>
        <p:nvGrpSpPr>
          <p:cNvPr id="9" name="组合 8"/>
          <p:cNvGrpSpPr/>
          <p:nvPr/>
        </p:nvGrpSpPr>
        <p:grpSpPr>
          <a:xfrm>
            <a:off x="1101664" y="4698686"/>
            <a:ext cx="2211037" cy="1034571"/>
            <a:chOff x="465719" y="3291830"/>
            <a:chExt cx="1658494" cy="740511"/>
          </a:xfrm>
        </p:grpSpPr>
        <p:sp>
          <p:nvSpPr>
            <p:cNvPr id="10" name="Freeform 1"/>
            <p:cNvSpPr>
              <a:spLocks noChangeArrowheads="1"/>
            </p:cNvSpPr>
            <p:nvPr/>
          </p:nvSpPr>
          <p:spPr bwMode="auto">
            <a:xfrm rot="10800000">
              <a:off x="465719" y="3291830"/>
              <a:ext cx="1658494" cy="740511"/>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2"/>
            </a:solidFill>
            <a:ln>
              <a:noFill/>
            </a:ln>
            <a:effectLst/>
          </p:spPr>
          <p:txBody>
            <a:bodyPr wrap="none" anchor="ctr"/>
            <a:lstStyle/>
            <a:p>
              <a:endParaRPr lang="en-US">
                <a:latin typeface="+mn-ea"/>
                <a:cs typeface="+mn-ea"/>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171134" y="3488771"/>
              <a:ext cx="346674" cy="34663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3548545" y="3517670"/>
            <a:ext cx="8115350" cy="594228"/>
          </a:xfrm>
          <a:prstGeom prst="rect">
            <a:avLst/>
          </a:prstGeom>
          <a:noFill/>
        </p:spPr>
        <p:txBody>
          <a:bodyPr wrap="square" lIns="115150" tIns="57576" rIns="115150" bIns="57576" rtlCol="0">
            <a:spAutoFit/>
          </a:bodyPr>
          <a:lstStyle/>
          <a:p>
            <a:pPr>
              <a:lnSpc>
                <a:spcPct val="150000"/>
              </a:lnSpc>
            </a:pPr>
            <a:r>
              <a:rPr lang="zh-CN" altLang="en-US" sz="1100" dirty="0">
                <a:solidFill>
                  <a:schemeClr val="tx1">
                    <a:lumMod val="65000"/>
                    <a:lumOff val="35000"/>
                  </a:schemeClr>
                </a:solidFill>
                <a:latin typeface="+mn-ea"/>
                <a:cs typeface="+mn-ea"/>
              </a:rPr>
              <a:t>Click here to add text Click here to add text Click here to add text Click here to add text Click here to add text</a:t>
            </a:r>
            <a:endParaRPr lang="en-US" altLang="zh-CN" sz="1100" dirty="0">
              <a:solidFill>
                <a:schemeClr val="tx1">
                  <a:lumMod val="65000"/>
                  <a:lumOff val="35000"/>
                </a:schemeClr>
              </a:solidFill>
              <a:latin typeface="+mn-ea"/>
              <a:cs typeface="+mn-ea"/>
            </a:endParaRPr>
          </a:p>
          <a:p>
            <a:pPr>
              <a:lnSpc>
                <a:spcPct val="150000"/>
              </a:lnSpc>
            </a:pPr>
            <a:r>
              <a:rPr lang="zh-CN" altLang="en-US" sz="1100" dirty="0">
                <a:solidFill>
                  <a:schemeClr val="tx1">
                    <a:lumMod val="65000"/>
                    <a:lumOff val="35000"/>
                  </a:schemeClr>
                </a:solidFill>
                <a:latin typeface="+mn-ea"/>
                <a:cs typeface="+mn-ea"/>
              </a:rPr>
              <a:t>Click here to add text Click here to add text Click here to add text Click here to add text Click here to add text</a:t>
            </a:r>
            <a:endParaRPr lang="en-US" altLang="zh-CN" sz="1100" dirty="0">
              <a:solidFill>
                <a:schemeClr val="tx1">
                  <a:lumMod val="65000"/>
                  <a:lumOff val="35000"/>
                </a:schemeClr>
              </a:solidFill>
              <a:latin typeface="+mn-ea"/>
              <a:cs typeface="+mn-ea"/>
            </a:endParaRPr>
          </a:p>
        </p:txBody>
      </p:sp>
      <p:sp>
        <p:nvSpPr>
          <p:cNvPr id="13" name="TextBox 12"/>
          <p:cNvSpPr txBox="1"/>
          <p:nvPr/>
        </p:nvSpPr>
        <p:spPr>
          <a:xfrm>
            <a:off x="3392477" y="3164931"/>
            <a:ext cx="3551932" cy="405239"/>
          </a:xfrm>
          <a:prstGeom prst="rect">
            <a:avLst/>
          </a:prstGeom>
          <a:noFill/>
        </p:spPr>
        <p:txBody>
          <a:bodyPr wrap="square" lIns="76192" tIns="38096" rIns="76192" bIns="38096" rtlCol="0">
            <a:spAutoFit/>
          </a:bodyPr>
          <a:lstStyle/>
          <a:p>
            <a:r>
              <a:rPr lang="zh-CN" altLang="zh-CN" sz="2100" b="1" dirty="0">
                <a:solidFill>
                  <a:schemeClr val="accent5"/>
                </a:solidFill>
                <a:cs typeface="+mn-ea"/>
              </a:rPr>
              <a:t>（</a:t>
            </a:r>
            <a:r>
              <a:rPr lang="zh-CN" altLang="en-US" sz="2100" b="1" dirty="0">
                <a:solidFill>
                  <a:schemeClr val="accent5"/>
                </a:solidFill>
                <a:cs typeface="+mn-ea"/>
              </a:rPr>
              <a:t>Two</a:t>
            </a:r>
            <a:r>
              <a:rPr lang="zh-CN" altLang="zh-CN" sz="2100" b="1" dirty="0">
                <a:solidFill>
                  <a:schemeClr val="accent5"/>
                </a:solidFill>
                <a:cs typeface="+mn-ea"/>
              </a:rPr>
              <a:t>）</a:t>
            </a:r>
            <a:r>
              <a:rPr lang="zh-CN" altLang="en-US" sz="2100" b="1" dirty="0">
                <a:solidFill>
                  <a:schemeClr val="accent5"/>
                </a:solidFill>
                <a:cs typeface="+mn-ea"/>
              </a:rPr>
              <a:t>Click the Fill title</a:t>
            </a:r>
          </a:p>
        </p:txBody>
      </p:sp>
      <p:sp>
        <p:nvSpPr>
          <p:cNvPr id="14" name="TextBox 13"/>
          <p:cNvSpPr txBox="1"/>
          <p:nvPr/>
        </p:nvSpPr>
        <p:spPr>
          <a:xfrm>
            <a:off x="3548545" y="4979026"/>
            <a:ext cx="8115350" cy="594228"/>
          </a:xfrm>
          <a:prstGeom prst="rect">
            <a:avLst/>
          </a:prstGeom>
          <a:noFill/>
        </p:spPr>
        <p:txBody>
          <a:bodyPr wrap="square" lIns="115150" tIns="57576" rIns="115150" bIns="57576" rtlCol="0">
            <a:spAutoFit/>
          </a:bodyPr>
          <a:lstStyle/>
          <a:p>
            <a:pPr>
              <a:lnSpc>
                <a:spcPct val="150000"/>
              </a:lnSpc>
            </a:pPr>
            <a:r>
              <a:rPr lang="zh-CN" altLang="en-US" sz="1100" dirty="0">
                <a:solidFill>
                  <a:schemeClr val="tx1">
                    <a:lumMod val="65000"/>
                    <a:lumOff val="35000"/>
                  </a:schemeClr>
                </a:solidFill>
                <a:latin typeface="+mn-ea"/>
                <a:cs typeface="+mn-ea"/>
              </a:rPr>
              <a:t>Click here to add text Click here to add text Click here to add text Click here to add text Click here to add text</a:t>
            </a:r>
            <a:endParaRPr lang="en-US" altLang="zh-CN" sz="1100" dirty="0">
              <a:solidFill>
                <a:schemeClr val="tx1">
                  <a:lumMod val="65000"/>
                  <a:lumOff val="35000"/>
                </a:schemeClr>
              </a:solidFill>
              <a:latin typeface="+mn-ea"/>
              <a:cs typeface="+mn-ea"/>
            </a:endParaRPr>
          </a:p>
          <a:p>
            <a:pPr>
              <a:lnSpc>
                <a:spcPct val="150000"/>
              </a:lnSpc>
            </a:pPr>
            <a:r>
              <a:rPr lang="zh-CN" altLang="en-US" sz="1100" dirty="0">
                <a:solidFill>
                  <a:schemeClr val="tx1">
                    <a:lumMod val="65000"/>
                    <a:lumOff val="35000"/>
                  </a:schemeClr>
                </a:solidFill>
                <a:latin typeface="+mn-ea"/>
                <a:cs typeface="+mn-ea"/>
              </a:rPr>
              <a:t>Click here to add text Click here to add text Click here to add text Click here to add text Click here to add text</a:t>
            </a:r>
            <a:endParaRPr lang="en-US" altLang="zh-CN" sz="1100" dirty="0">
              <a:solidFill>
                <a:schemeClr val="tx1">
                  <a:lumMod val="65000"/>
                  <a:lumOff val="35000"/>
                </a:schemeClr>
              </a:solidFill>
              <a:latin typeface="+mn-ea"/>
              <a:cs typeface="+mn-ea"/>
            </a:endParaRPr>
          </a:p>
        </p:txBody>
      </p:sp>
      <p:sp>
        <p:nvSpPr>
          <p:cNvPr id="15" name="TextBox 14"/>
          <p:cNvSpPr txBox="1"/>
          <p:nvPr/>
        </p:nvSpPr>
        <p:spPr>
          <a:xfrm>
            <a:off x="3392477" y="4626287"/>
            <a:ext cx="3551932" cy="405239"/>
          </a:xfrm>
          <a:prstGeom prst="rect">
            <a:avLst/>
          </a:prstGeom>
          <a:noFill/>
        </p:spPr>
        <p:txBody>
          <a:bodyPr wrap="square" lIns="76192" tIns="38096" rIns="76192" bIns="38096" rtlCol="0">
            <a:spAutoFit/>
          </a:bodyPr>
          <a:lstStyle/>
          <a:p>
            <a:r>
              <a:rPr lang="zh-CN" altLang="zh-CN" sz="2100" b="1" dirty="0">
                <a:solidFill>
                  <a:schemeClr val="accent2"/>
                </a:solidFill>
                <a:cs typeface="+mn-ea"/>
              </a:rPr>
              <a:t>（</a:t>
            </a:r>
            <a:r>
              <a:rPr lang="zh-CN" altLang="en-US" sz="2100" b="1" dirty="0">
                <a:solidFill>
                  <a:schemeClr val="accent2"/>
                </a:solidFill>
                <a:cs typeface="+mn-ea"/>
              </a:rPr>
              <a:t>Three</a:t>
            </a:r>
            <a:r>
              <a:rPr lang="zh-CN" altLang="zh-CN" sz="2100" b="1" dirty="0">
                <a:solidFill>
                  <a:schemeClr val="accent2"/>
                </a:solidFill>
                <a:cs typeface="+mn-ea"/>
              </a:rPr>
              <a:t>）</a:t>
            </a:r>
            <a:r>
              <a:rPr lang="zh-CN" altLang="en-US" sz="2100" b="1" dirty="0">
                <a:solidFill>
                  <a:schemeClr val="accent2"/>
                </a:solidFill>
                <a:cs typeface="+mn-ea"/>
              </a:rPr>
              <a:t>Click the Fill title</a:t>
            </a:r>
          </a:p>
        </p:txBody>
      </p:sp>
      <p:grpSp>
        <p:nvGrpSpPr>
          <p:cNvPr id="16" name="Group 4"/>
          <p:cNvGrpSpPr/>
          <p:nvPr/>
        </p:nvGrpSpPr>
        <p:grpSpPr>
          <a:xfrm>
            <a:off x="1101664" y="3236800"/>
            <a:ext cx="2211037" cy="1033581"/>
            <a:chOff x="1372486" y="3793072"/>
            <a:chExt cx="6146978" cy="2804667"/>
          </a:xfrm>
        </p:grpSpPr>
        <p:sp>
          <p:nvSpPr>
            <p:cNvPr id="17" name="Freeform 1"/>
            <p:cNvSpPr>
              <a:spLocks noChangeArrowheads="1"/>
            </p:cNvSpPr>
            <p:nvPr/>
          </p:nvSpPr>
          <p:spPr bwMode="auto">
            <a:xfrm rot="10800000">
              <a:off x="1372486" y="3793072"/>
              <a:ext cx="6146978" cy="2804667"/>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5"/>
            </a:solidFill>
            <a:ln>
              <a:noFill/>
            </a:ln>
            <a:effectLst/>
          </p:spPr>
          <p:txBody>
            <a:bodyPr wrap="none" anchor="ctr"/>
            <a:lstStyle/>
            <a:p>
              <a:endParaRPr lang="en-US">
                <a:latin typeface="+mn-ea"/>
                <a:cs typeface="+mn-ea"/>
              </a:endParaRPr>
            </a:p>
          </p:txBody>
        </p:sp>
        <p:grpSp>
          <p:nvGrpSpPr>
            <p:cNvPr id="18" name="Group 2"/>
            <p:cNvGrpSpPr/>
            <p:nvPr/>
          </p:nvGrpSpPr>
          <p:grpSpPr bwMode="auto">
            <a:xfrm>
              <a:off x="3531959" y="4060393"/>
              <a:ext cx="1906518" cy="1888205"/>
              <a:chOff x="1569458" y="688424"/>
              <a:chExt cx="334962" cy="331788"/>
            </a:xfrm>
            <a:solidFill>
              <a:schemeClr val="bg1"/>
            </a:solidFill>
          </p:grpSpPr>
          <p:sp>
            <p:nvSpPr>
              <p:cNvPr id="19" name="Freeform 11"/>
              <p:cNvSpPr>
                <a:spLocks noChangeArrowheads="1"/>
              </p:cNvSpPr>
              <p:nvPr/>
            </p:nvSpPr>
            <p:spPr bwMode="auto">
              <a:xfrm>
                <a:off x="1587500" y="901699"/>
                <a:ext cx="42863" cy="77788"/>
              </a:xfrm>
              <a:custGeom>
                <a:avLst/>
                <a:gdLst>
                  <a:gd name="T0" fmla="*/ 0 w 118"/>
                  <a:gd name="T1" fmla="*/ 183 h 218"/>
                  <a:gd name="T2" fmla="*/ 25 w 118"/>
                  <a:gd name="T3" fmla="*/ 217 h 218"/>
                  <a:gd name="T4" fmla="*/ 84 w 118"/>
                  <a:gd name="T5" fmla="*/ 217 h 218"/>
                  <a:gd name="T6" fmla="*/ 117 w 118"/>
                  <a:gd name="T7" fmla="*/ 183 h 218"/>
                  <a:gd name="T8" fmla="*/ 117 w 118"/>
                  <a:gd name="T9" fmla="*/ 0 h 218"/>
                  <a:gd name="T10" fmla="*/ 17 w 118"/>
                  <a:gd name="T11" fmla="*/ 91 h 218"/>
                  <a:gd name="T12" fmla="*/ 0 w 118"/>
                  <a:gd name="T13" fmla="*/ 75 h 218"/>
                  <a:gd name="T14" fmla="*/ 0 w 118"/>
                  <a:gd name="T15" fmla="*/ 183 h 218"/>
                  <a:gd name="T16" fmla="*/ 0 w 118"/>
                  <a:gd name="T17" fmla="*/ 183 h 218"/>
                  <a:gd name="T18" fmla="*/ 0 w 118"/>
                  <a:gd name="T19" fmla="*/ 18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218">
                    <a:moveTo>
                      <a:pt x="0" y="183"/>
                    </a:moveTo>
                    <a:cubicBezTo>
                      <a:pt x="0" y="200"/>
                      <a:pt x="8" y="217"/>
                      <a:pt x="25" y="217"/>
                    </a:cubicBezTo>
                    <a:cubicBezTo>
                      <a:pt x="84" y="217"/>
                      <a:pt x="84" y="217"/>
                      <a:pt x="84" y="217"/>
                    </a:cubicBezTo>
                    <a:cubicBezTo>
                      <a:pt x="100" y="217"/>
                      <a:pt x="117" y="200"/>
                      <a:pt x="117" y="183"/>
                    </a:cubicBezTo>
                    <a:cubicBezTo>
                      <a:pt x="117" y="0"/>
                      <a:pt x="117" y="0"/>
                      <a:pt x="117" y="0"/>
                    </a:cubicBezTo>
                    <a:cubicBezTo>
                      <a:pt x="17" y="91"/>
                      <a:pt x="17" y="91"/>
                      <a:pt x="17" y="91"/>
                    </a:cubicBezTo>
                    <a:cubicBezTo>
                      <a:pt x="0" y="75"/>
                      <a:pt x="0" y="75"/>
                      <a:pt x="0" y="75"/>
                    </a:cubicBezTo>
                    <a:lnTo>
                      <a:pt x="0" y="183"/>
                    </a:lnTo>
                    <a:close/>
                    <a:moveTo>
                      <a:pt x="0" y="183"/>
                    </a:moveTo>
                    <a:lnTo>
                      <a:pt x="0" y="183"/>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cs typeface="+mn-ea"/>
                </a:endParaRPr>
              </a:p>
            </p:txBody>
          </p:sp>
          <p:sp>
            <p:nvSpPr>
              <p:cNvPr id="20" name="Freeform 12"/>
              <p:cNvSpPr>
                <a:spLocks noChangeArrowheads="1"/>
              </p:cNvSpPr>
              <p:nvPr/>
            </p:nvSpPr>
            <p:spPr bwMode="auto">
              <a:xfrm>
                <a:off x="1657350" y="858837"/>
                <a:ext cx="42863" cy="120650"/>
              </a:xfrm>
              <a:custGeom>
                <a:avLst/>
                <a:gdLst>
                  <a:gd name="T0" fmla="*/ 0 w 118"/>
                  <a:gd name="T1" fmla="*/ 301 h 336"/>
                  <a:gd name="T2" fmla="*/ 34 w 118"/>
                  <a:gd name="T3" fmla="*/ 335 h 336"/>
                  <a:gd name="T4" fmla="*/ 84 w 118"/>
                  <a:gd name="T5" fmla="*/ 335 h 336"/>
                  <a:gd name="T6" fmla="*/ 117 w 118"/>
                  <a:gd name="T7" fmla="*/ 301 h 336"/>
                  <a:gd name="T8" fmla="*/ 117 w 118"/>
                  <a:gd name="T9" fmla="*/ 76 h 336"/>
                  <a:gd name="T10" fmla="*/ 42 w 118"/>
                  <a:gd name="T11" fmla="*/ 0 h 336"/>
                  <a:gd name="T12" fmla="*/ 0 w 118"/>
                  <a:gd name="T13" fmla="*/ 42 h 336"/>
                  <a:gd name="T14" fmla="*/ 0 w 118"/>
                  <a:gd name="T15" fmla="*/ 301 h 336"/>
                  <a:gd name="T16" fmla="*/ 0 w 118"/>
                  <a:gd name="T17" fmla="*/ 301 h 336"/>
                  <a:gd name="T18" fmla="*/ 0 w 118"/>
                  <a:gd name="T19" fmla="*/ 30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336">
                    <a:moveTo>
                      <a:pt x="0" y="301"/>
                    </a:moveTo>
                    <a:cubicBezTo>
                      <a:pt x="0" y="318"/>
                      <a:pt x="17" y="335"/>
                      <a:pt x="34" y="335"/>
                    </a:cubicBezTo>
                    <a:cubicBezTo>
                      <a:pt x="84" y="335"/>
                      <a:pt x="84" y="335"/>
                      <a:pt x="84" y="335"/>
                    </a:cubicBezTo>
                    <a:cubicBezTo>
                      <a:pt x="101" y="335"/>
                      <a:pt x="117" y="318"/>
                      <a:pt x="117" y="301"/>
                    </a:cubicBezTo>
                    <a:cubicBezTo>
                      <a:pt x="117" y="76"/>
                      <a:pt x="117" y="76"/>
                      <a:pt x="117" y="76"/>
                    </a:cubicBezTo>
                    <a:cubicBezTo>
                      <a:pt x="42" y="0"/>
                      <a:pt x="42" y="0"/>
                      <a:pt x="42" y="0"/>
                    </a:cubicBezTo>
                    <a:cubicBezTo>
                      <a:pt x="0" y="42"/>
                      <a:pt x="0" y="42"/>
                      <a:pt x="0" y="42"/>
                    </a:cubicBezTo>
                    <a:lnTo>
                      <a:pt x="0" y="301"/>
                    </a:lnTo>
                    <a:close/>
                    <a:moveTo>
                      <a:pt x="0" y="301"/>
                    </a:moveTo>
                    <a:lnTo>
                      <a:pt x="0" y="30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cs typeface="+mn-ea"/>
                </a:endParaRPr>
              </a:p>
            </p:txBody>
          </p:sp>
          <p:sp>
            <p:nvSpPr>
              <p:cNvPr id="21" name="Freeform 13"/>
              <p:cNvSpPr>
                <a:spLocks noChangeArrowheads="1"/>
              </p:cNvSpPr>
              <p:nvPr/>
            </p:nvSpPr>
            <p:spPr bwMode="auto">
              <a:xfrm>
                <a:off x="1727200" y="858837"/>
                <a:ext cx="42863" cy="120650"/>
              </a:xfrm>
              <a:custGeom>
                <a:avLst/>
                <a:gdLst>
                  <a:gd name="T0" fmla="*/ 92 w 118"/>
                  <a:gd name="T1" fmla="*/ 335 h 336"/>
                  <a:gd name="T2" fmla="*/ 117 w 118"/>
                  <a:gd name="T3" fmla="*/ 301 h 336"/>
                  <a:gd name="T4" fmla="*/ 117 w 118"/>
                  <a:gd name="T5" fmla="*/ 0 h 336"/>
                  <a:gd name="T6" fmla="*/ 0 w 118"/>
                  <a:gd name="T7" fmla="*/ 118 h 336"/>
                  <a:gd name="T8" fmla="*/ 0 w 118"/>
                  <a:gd name="T9" fmla="*/ 301 h 336"/>
                  <a:gd name="T10" fmla="*/ 33 w 118"/>
                  <a:gd name="T11" fmla="*/ 335 h 336"/>
                  <a:gd name="T12" fmla="*/ 92 w 118"/>
                  <a:gd name="T13" fmla="*/ 335 h 336"/>
                  <a:gd name="T14" fmla="*/ 92 w 118"/>
                  <a:gd name="T15" fmla="*/ 335 h 336"/>
                  <a:gd name="T16" fmla="*/ 92 w 118"/>
                  <a:gd name="T17" fmla="*/ 33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36">
                    <a:moveTo>
                      <a:pt x="92" y="335"/>
                    </a:moveTo>
                    <a:cubicBezTo>
                      <a:pt x="108" y="335"/>
                      <a:pt x="117" y="318"/>
                      <a:pt x="117" y="301"/>
                    </a:cubicBezTo>
                    <a:cubicBezTo>
                      <a:pt x="117" y="0"/>
                      <a:pt x="117" y="0"/>
                      <a:pt x="117" y="0"/>
                    </a:cubicBezTo>
                    <a:cubicBezTo>
                      <a:pt x="0" y="118"/>
                      <a:pt x="0" y="118"/>
                      <a:pt x="0" y="118"/>
                    </a:cubicBezTo>
                    <a:cubicBezTo>
                      <a:pt x="0" y="301"/>
                      <a:pt x="0" y="301"/>
                      <a:pt x="0" y="301"/>
                    </a:cubicBezTo>
                    <a:cubicBezTo>
                      <a:pt x="0" y="318"/>
                      <a:pt x="16" y="335"/>
                      <a:pt x="33" y="335"/>
                    </a:cubicBezTo>
                    <a:lnTo>
                      <a:pt x="92" y="335"/>
                    </a:lnTo>
                    <a:close/>
                    <a:moveTo>
                      <a:pt x="92" y="335"/>
                    </a:moveTo>
                    <a:lnTo>
                      <a:pt x="92" y="335"/>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cs typeface="+mn-ea"/>
                </a:endParaRPr>
              </a:p>
            </p:txBody>
          </p:sp>
          <p:sp>
            <p:nvSpPr>
              <p:cNvPr id="22" name="Freeform 14"/>
              <p:cNvSpPr>
                <a:spLocks noChangeArrowheads="1"/>
              </p:cNvSpPr>
              <p:nvPr/>
            </p:nvSpPr>
            <p:spPr bwMode="auto">
              <a:xfrm>
                <a:off x="1795463" y="817562"/>
                <a:ext cx="46037" cy="163512"/>
              </a:xfrm>
              <a:custGeom>
                <a:avLst/>
                <a:gdLst>
                  <a:gd name="T0" fmla="*/ 0 w 126"/>
                  <a:gd name="T1" fmla="*/ 41 h 452"/>
                  <a:gd name="T2" fmla="*/ 0 w 126"/>
                  <a:gd name="T3" fmla="*/ 417 h 452"/>
                  <a:gd name="T4" fmla="*/ 33 w 126"/>
                  <a:gd name="T5" fmla="*/ 451 h 452"/>
                  <a:gd name="T6" fmla="*/ 92 w 126"/>
                  <a:gd name="T7" fmla="*/ 451 h 452"/>
                  <a:gd name="T8" fmla="*/ 125 w 126"/>
                  <a:gd name="T9" fmla="*/ 417 h 452"/>
                  <a:gd name="T10" fmla="*/ 125 w 126"/>
                  <a:gd name="T11" fmla="*/ 66 h 452"/>
                  <a:gd name="T12" fmla="*/ 50 w 126"/>
                  <a:gd name="T13" fmla="*/ 0 h 452"/>
                  <a:gd name="T14" fmla="*/ 0 w 126"/>
                  <a:gd name="T15" fmla="*/ 41 h 452"/>
                  <a:gd name="T16" fmla="*/ 0 w 126"/>
                  <a:gd name="T17" fmla="*/ 41 h 452"/>
                  <a:gd name="T18" fmla="*/ 0 w 126"/>
                  <a:gd name="T19" fmla="*/ 4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452">
                    <a:moveTo>
                      <a:pt x="0" y="41"/>
                    </a:moveTo>
                    <a:cubicBezTo>
                      <a:pt x="0" y="417"/>
                      <a:pt x="0" y="417"/>
                      <a:pt x="0" y="417"/>
                    </a:cubicBezTo>
                    <a:cubicBezTo>
                      <a:pt x="0" y="434"/>
                      <a:pt x="17" y="451"/>
                      <a:pt x="33" y="451"/>
                    </a:cubicBezTo>
                    <a:cubicBezTo>
                      <a:pt x="92" y="451"/>
                      <a:pt x="92" y="451"/>
                      <a:pt x="92" y="451"/>
                    </a:cubicBezTo>
                    <a:cubicBezTo>
                      <a:pt x="109" y="451"/>
                      <a:pt x="125" y="434"/>
                      <a:pt x="125" y="417"/>
                    </a:cubicBezTo>
                    <a:cubicBezTo>
                      <a:pt x="125" y="66"/>
                      <a:pt x="125" y="66"/>
                      <a:pt x="125" y="66"/>
                    </a:cubicBezTo>
                    <a:cubicBezTo>
                      <a:pt x="50" y="0"/>
                      <a:pt x="50" y="0"/>
                      <a:pt x="50" y="0"/>
                    </a:cubicBezTo>
                    <a:lnTo>
                      <a:pt x="0" y="41"/>
                    </a:lnTo>
                    <a:close/>
                    <a:moveTo>
                      <a:pt x="0" y="41"/>
                    </a:moveTo>
                    <a:lnTo>
                      <a:pt x="0" y="4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cs typeface="+mn-ea"/>
                </a:endParaRPr>
              </a:p>
            </p:txBody>
          </p:sp>
          <p:sp>
            <p:nvSpPr>
              <p:cNvPr id="23" name="Freeform 15"/>
              <p:cNvSpPr>
                <a:spLocks noChangeArrowheads="1"/>
              </p:cNvSpPr>
              <p:nvPr/>
            </p:nvSpPr>
            <p:spPr bwMode="auto">
              <a:xfrm>
                <a:off x="1576388" y="744537"/>
                <a:ext cx="261937" cy="163512"/>
              </a:xfrm>
              <a:custGeom>
                <a:avLst/>
                <a:gdLst>
                  <a:gd name="T0" fmla="*/ 234 w 728"/>
                  <a:gd name="T1" fmla="*/ 284 h 452"/>
                  <a:gd name="T2" fmla="*/ 292 w 728"/>
                  <a:gd name="T3" fmla="*/ 284 h 452"/>
                  <a:gd name="T4" fmla="*/ 359 w 728"/>
                  <a:gd name="T5" fmla="*/ 351 h 452"/>
                  <a:gd name="T6" fmla="*/ 401 w 728"/>
                  <a:gd name="T7" fmla="*/ 368 h 452"/>
                  <a:gd name="T8" fmla="*/ 434 w 728"/>
                  <a:gd name="T9" fmla="*/ 351 h 452"/>
                  <a:gd name="T10" fmla="*/ 660 w 728"/>
                  <a:gd name="T11" fmla="*/ 134 h 452"/>
                  <a:gd name="T12" fmla="*/ 694 w 728"/>
                  <a:gd name="T13" fmla="*/ 167 h 452"/>
                  <a:gd name="T14" fmla="*/ 710 w 728"/>
                  <a:gd name="T15" fmla="*/ 175 h 452"/>
                  <a:gd name="T16" fmla="*/ 727 w 728"/>
                  <a:gd name="T17" fmla="*/ 159 h 452"/>
                  <a:gd name="T18" fmla="*/ 727 w 728"/>
                  <a:gd name="T19" fmla="*/ 33 h 452"/>
                  <a:gd name="T20" fmla="*/ 719 w 728"/>
                  <a:gd name="T21" fmla="*/ 8 h 452"/>
                  <a:gd name="T22" fmla="*/ 694 w 728"/>
                  <a:gd name="T23" fmla="*/ 0 h 452"/>
                  <a:gd name="T24" fmla="*/ 568 w 728"/>
                  <a:gd name="T25" fmla="*/ 0 h 452"/>
                  <a:gd name="T26" fmla="*/ 551 w 728"/>
                  <a:gd name="T27" fmla="*/ 8 h 452"/>
                  <a:gd name="T28" fmla="*/ 551 w 728"/>
                  <a:gd name="T29" fmla="*/ 33 h 452"/>
                  <a:gd name="T30" fmla="*/ 585 w 728"/>
                  <a:gd name="T31" fmla="*/ 58 h 452"/>
                  <a:gd name="T32" fmla="*/ 426 w 728"/>
                  <a:gd name="T33" fmla="*/ 217 h 452"/>
                  <a:gd name="T34" fmla="*/ 401 w 728"/>
                  <a:gd name="T35" fmla="*/ 225 h 452"/>
                  <a:gd name="T36" fmla="*/ 368 w 728"/>
                  <a:gd name="T37" fmla="*/ 217 h 452"/>
                  <a:gd name="T38" fmla="*/ 292 w 728"/>
                  <a:gd name="T39" fmla="*/ 142 h 452"/>
                  <a:gd name="T40" fmla="*/ 234 w 728"/>
                  <a:gd name="T41" fmla="*/ 142 h 452"/>
                  <a:gd name="T42" fmla="*/ 8 w 728"/>
                  <a:gd name="T43" fmla="*/ 359 h 452"/>
                  <a:gd name="T44" fmla="*/ 0 w 728"/>
                  <a:gd name="T45" fmla="*/ 393 h 452"/>
                  <a:gd name="T46" fmla="*/ 8 w 728"/>
                  <a:gd name="T47" fmla="*/ 426 h 452"/>
                  <a:gd name="T48" fmla="*/ 25 w 728"/>
                  <a:gd name="T49" fmla="*/ 435 h 452"/>
                  <a:gd name="T50" fmla="*/ 83 w 728"/>
                  <a:gd name="T51" fmla="*/ 435 h 452"/>
                  <a:gd name="T52" fmla="*/ 234 w 728"/>
                  <a:gd name="T53" fmla="*/ 284 h 452"/>
                  <a:gd name="T54" fmla="*/ 234 w 728"/>
                  <a:gd name="T55" fmla="*/ 284 h 452"/>
                  <a:gd name="T56" fmla="*/ 234 w 728"/>
                  <a:gd name="T57" fmla="*/ 28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452">
                    <a:moveTo>
                      <a:pt x="234" y="284"/>
                    </a:moveTo>
                    <a:cubicBezTo>
                      <a:pt x="250" y="267"/>
                      <a:pt x="276" y="267"/>
                      <a:pt x="292" y="284"/>
                    </a:cubicBezTo>
                    <a:cubicBezTo>
                      <a:pt x="359" y="351"/>
                      <a:pt x="359" y="351"/>
                      <a:pt x="359" y="351"/>
                    </a:cubicBezTo>
                    <a:cubicBezTo>
                      <a:pt x="376" y="368"/>
                      <a:pt x="384" y="368"/>
                      <a:pt x="401" y="368"/>
                    </a:cubicBezTo>
                    <a:cubicBezTo>
                      <a:pt x="418" y="368"/>
                      <a:pt x="426" y="368"/>
                      <a:pt x="434" y="351"/>
                    </a:cubicBezTo>
                    <a:cubicBezTo>
                      <a:pt x="660" y="134"/>
                      <a:pt x="660" y="134"/>
                      <a:pt x="660" y="134"/>
                    </a:cubicBezTo>
                    <a:cubicBezTo>
                      <a:pt x="694" y="167"/>
                      <a:pt x="694" y="167"/>
                      <a:pt x="694" y="167"/>
                    </a:cubicBezTo>
                    <a:cubicBezTo>
                      <a:pt x="702" y="175"/>
                      <a:pt x="710" y="175"/>
                      <a:pt x="710" y="175"/>
                    </a:cubicBezTo>
                    <a:cubicBezTo>
                      <a:pt x="719" y="175"/>
                      <a:pt x="727" y="167"/>
                      <a:pt x="727" y="159"/>
                    </a:cubicBezTo>
                    <a:cubicBezTo>
                      <a:pt x="727" y="33"/>
                      <a:pt x="727" y="33"/>
                      <a:pt x="727" y="33"/>
                    </a:cubicBezTo>
                    <a:cubicBezTo>
                      <a:pt x="727" y="25"/>
                      <a:pt x="727" y="16"/>
                      <a:pt x="719" y="8"/>
                    </a:cubicBezTo>
                    <a:cubicBezTo>
                      <a:pt x="710" y="0"/>
                      <a:pt x="702" y="0"/>
                      <a:pt x="694" y="0"/>
                    </a:cubicBezTo>
                    <a:cubicBezTo>
                      <a:pt x="568" y="0"/>
                      <a:pt x="568" y="0"/>
                      <a:pt x="568" y="0"/>
                    </a:cubicBezTo>
                    <a:cubicBezTo>
                      <a:pt x="560" y="0"/>
                      <a:pt x="551" y="0"/>
                      <a:pt x="551" y="8"/>
                    </a:cubicBezTo>
                    <a:cubicBezTo>
                      <a:pt x="543" y="16"/>
                      <a:pt x="551" y="25"/>
                      <a:pt x="551" y="33"/>
                    </a:cubicBezTo>
                    <a:cubicBezTo>
                      <a:pt x="585" y="58"/>
                      <a:pt x="585" y="58"/>
                      <a:pt x="585" y="58"/>
                    </a:cubicBezTo>
                    <a:cubicBezTo>
                      <a:pt x="426" y="217"/>
                      <a:pt x="426" y="217"/>
                      <a:pt x="426" y="217"/>
                    </a:cubicBezTo>
                    <a:cubicBezTo>
                      <a:pt x="426" y="225"/>
                      <a:pt x="409" y="225"/>
                      <a:pt x="401" y="225"/>
                    </a:cubicBezTo>
                    <a:cubicBezTo>
                      <a:pt x="393" y="225"/>
                      <a:pt x="376" y="225"/>
                      <a:pt x="368" y="217"/>
                    </a:cubicBezTo>
                    <a:cubicBezTo>
                      <a:pt x="292" y="142"/>
                      <a:pt x="292" y="142"/>
                      <a:pt x="292" y="142"/>
                    </a:cubicBezTo>
                    <a:cubicBezTo>
                      <a:pt x="276" y="125"/>
                      <a:pt x="250" y="125"/>
                      <a:pt x="234" y="142"/>
                    </a:cubicBezTo>
                    <a:cubicBezTo>
                      <a:pt x="8" y="359"/>
                      <a:pt x="8" y="359"/>
                      <a:pt x="8" y="359"/>
                    </a:cubicBezTo>
                    <a:cubicBezTo>
                      <a:pt x="0" y="368"/>
                      <a:pt x="0" y="384"/>
                      <a:pt x="0" y="393"/>
                    </a:cubicBezTo>
                    <a:cubicBezTo>
                      <a:pt x="0" y="410"/>
                      <a:pt x="0" y="418"/>
                      <a:pt x="8" y="426"/>
                    </a:cubicBezTo>
                    <a:cubicBezTo>
                      <a:pt x="25" y="435"/>
                      <a:pt x="25" y="435"/>
                      <a:pt x="25" y="435"/>
                    </a:cubicBezTo>
                    <a:cubicBezTo>
                      <a:pt x="41" y="451"/>
                      <a:pt x="67" y="451"/>
                      <a:pt x="83" y="435"/>
                    </a:cubicBezTo>
                    <a:lnTo>
                      <a:pt x="234" y="284"/>
                    </a:lnTo>
                    <a:close/>
                    <a:moveTo>
                      <a:pt x="234" y="284"/>
                    </a:moveTo>
                    <a:lnTo>
                      <a:pt x="234" y="28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cs typeface="+mn-ea"/>
                </a:endParaRPr>
              </a:p>
            </p:txBody>
          </p:sp>
          <p:sp>
            <p:nvSpPr>
              <p:cNvPr id="24" name="Freeform 16"/>
              <p:cNvSpPr>
                <a:spLocks noChangeArrowheads="1"/>
              </p:cNvSpPr>
              <p:nvPr/>
            </p:nvSpPr>
            <p:spPr bwMode="auto">
              <a:xfrm>
                <a:off x="1569458" y="688424"/>
                <a:ext cx="334962" cy="331788"/>
              </a:xfrm>
              <a:custGeom>
                <a:avLst/>
                <a:gdLst>
                  <a:gd name="T0" fmla="*/ 887 w 929"/>
                  <a:gd name="T1" fmla="*/ 0 h 921"/>
                  <a:gd name="T2" fmla="*/ 836 w 929"/>
                  <a:gd name="T3" fmla="*/ 50 h 921"/>
                  <a:gd name="T4" fmla="*/ 836 w 929"/>
                  <a:gd name="T5" fmla="*/ 837 h 921"/>
                  <a:gd name="T6" fmla="*/ 51 w 929"/>
                  <a:gd name="T7" fmla="*/ 837 h 921"/>
                  <a:gd name="T8" fmla="*/ 0 w 929"/>
                  <a:gd name="T9" fmla="*/ 878 h 921"/>
                  <a:gd name="T10" fmla="*/ 51 w 929"/>
                  <a:gd name="T11" fmla="*/ 920 h 921"/>
                  <a:gd name="T12" fmla="*/ 887 w 929"/>
                  <a:gd name="T13" fmla="*/ 920 h 921"/>
                  <a:gd name="T14" fmla="*/ 928 w 929"/>
                  <a:gd name="T15" fmla="*/ 878 h 921"/>
                  <a:gd name="T16" fmla="*/ 928 w 929"/>
                  <a:gd name="T17" fmla="*/ 50 h 921"/>
                  <a:gd name="T18" fmla="*/ 887 w 929"/>
                  <a:gd name="T19" fmla="*/ 0 h 921"/>
                  <a:gd name="T20" fmla="*/ 887 w 929"/>
                  <a:gd name="T21" fmla="*/ 0 h 921"/>
                  <a:gd name="T22" fmla="*/ 887 w 929"/>
                  <a:gd name="T23" fmla="*/ 0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9" h="921">
                    <a:moveTo>
                      <a:pt x="887" y="0"/>
                    </a:moveTo>
                    <a:cubicBezTo>
                      <a:pt x="862" y="0"/>
                      <a:pt x="836" y="26"/>
                      <a:pt x="836" y="50"/>
                    </a:cubicBezTo>
                    <a:cubicBezTo>
                      <a:pt x="836" y="837"/>
                      <a:pt x="836" y="837"/>
                      <a:pt x="836" y="837"/>
                    </a:cubicBezTo>
                    <a:cubicBezTo>
                      <a:pt x="51" y="837"/>
                      <a:pt x="51" y="837"/>
                      <a:pt x="51" y="837"/>
                    </a:cubicBezTo>
                    <a:cubicBezTo>
                      <a:pt x="26" y="837"/>
                      <a:pt x="0" y="853"/>
                      <a:pt x="0" y="878"/>
                    </a:cubicBezTo>
                    <a:cubicBezTo>
                      <a:pt x="0" y="903"/>
                      <a:pt x="26" y="920"/>
                      <a:pt x="51" y="920"/>
                    </a:cubicBezTo>
                    <a:cubicBezTo>
                      <a:pt x="887" y="920"/>
                      <a:pt x="887" y="920"/>
                      <a:pt x="887" y="920"/>
                    </a:cubicBezTo>
                    <a:cubicBezTo>
                      <a:pt x="912" y="920"/>
                      <a:pt x="928" y="903"/>
                      <a:pt x="928" y="878"/>
                    </a:cubicBezTo>
                    <a:cubicBezTo>
                      <a:pt x="928" y="50"/>
                      <a:pt x="928" y="50"/>
                      <a:pt x="928" y="50"/>
                    </a:cubicBezTo>
                    <a:cubicBezTo>
                      <a:pt x="928" y="26"/>
                      <a:pt x="903" y="0"/>
                      <a:pt x="887" y="0"/>
                    </a:cubicBezTo>
                    <a:close/>
                    <a:moveTo>
                      <a:pt x="887" y="0"/>
                    </a:moveTo>
                    <a:lnTo>
                      <a:pt x="887" y="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mn-ea"/>
                  <a:cs typeface="+mn-ea"/>
                </a:endParaRPr>
              </a:p>
            </p:txBody>
          </p:sp>
        </p:grpSp>
      </p:grpSp>
      <p:sp>
        <p:nvSpPr>
          <p:cNvPr id="2" name="标题 1"/>
          <p:cNvSpPr>
            <a:spLocks noGrp="1"/>
          </p:cNvSpPr>
          <p:nvPr>
            <p:ph type="title"/>
          </p:nvPr>
        </p:nvSpPr>
        <p:spPr/>
        <p:txBody>
          <a:bodyPr/>
          <a:lstStyle/>
          <a:p>
            <a:r>
              <a:rPr lang="zh-CN" altLang="en-US" dirty="0"/>
              <a:t>Title bar</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750"/>
                                        <p:tgtEl>
                                          <p:spTgt spid="7"/>
                                        </p:tgtEl>
                                      </p:cBhvr>
                                    </p:animEffect>
                                  </p:childTnLst>
                                </p:cTn>
                              </p:par>
                            </p:childTnLst>
                          </p:cTn>
                        </p:par>
                        <p:par>
                          <p:cTn id="17" fill="hold">
                            <p:stCondLst>
                              <p:cond delay="2000"/>
                            </p:stCondLst>
                            <p:childTnLst>
                              <p:par>
                                <p:cTn id="18" presetID="2" presetClass="entr" presetSubtype="8" decel="10000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750"/>
                                        <p:tgtEl>
                                          <p:spTgt spid="12"/>
                                        </p:tgtEl>
                                      </p:cBhvr>
                                    </p:animEffect>
                                  </p:childTnLst>
                                </p:cTn>
                              </p:par>
                            </p:childTnLst>
                          </p:cTn>
                        </p:par>
                        <p:par>
                          <p:cTn id="30" fill="hold">
                            <p:stCondLst>
                              <p:cond delay="4000"/>
                            </p:stCondLst>
                            <p:childTnLst>
                              <p:par>
                                <p:cTn id="31" presetID="2" presetClass="entr" presetSubtype="8" decel="10000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0-#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par>
                          <p:cTn id="35" fill="hold">
                            <p:stCondLst>
                              <p:cond delay="45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5000"/>
                            </p:stCondLst>
                            <p:childTnLst>
                              <p:par>
                                <p:cTn id="40" presetID="2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684876" y="2053549"/>
            <a:ext cx="2014518" cy="2012493"/>
            <a:chOff x="5305424" y="2638424"/>
            <a:chExt cx="1579563" cy="1577975"/>
          </a:xfrm>
          <a:solidFill>
            <a:srgbClr val="000000">
              <a:alpha val="60000"/>
            </a:srgbClr>
          </a:solidFill>
        </p:grpSpPr>
        <p:sp>
          <p:nvSpPr>
            <p:cNvPr id="5" name="Freeform 6"/>
            <p:cNvSpPr>
              <a:spLocks noEditPoints="1"/>
            </p:cNvSpPr>
            <p:nvPr/>
          </p:nvSpPr>
          <p:spPr bwMode="auto">
            <a:xfrm>
              <a:off x="5305424" y="2638424"/>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2"/>
            </a:solid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6"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grpSp>
        <p:nvGrpSpPr>
          <p:cNvPr id="7" name="组合 6"/>
          <p:cNvGrpSpPr/>
          <p:nvPr/>
        </p:nvGrpSpPr>
        <p:grpSpPr>
          <a:xfrm>
            <a:off x="3906937" y="3273808"/>
            <a:ext cx="2528776" cy="2524727"/>
            <a:chOff x="5102225" y="2441575"/>
            <a:chExt cx="1982788" cy="1979613"/>
          </a:xfrm>
          <a:solidFill>
            <a:srgbClr val="000000">
              <a:alpha val="60000"/>
            </a:srgbClr>
          </a:solidFill>
          <a:effectLst/>
        </p:grpSpPr>
        <p:sp>
          <p:nvSpPr>
            <p:cNvPr id="8"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solidFill>
              <a:schemeClr val="accent3"/>
            </a:solid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9"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grpSp>
        <p:nvGrpSpPr>
          <p:cNvPr id="10" name="组合 9"/>
          <p:cNvGrpSpPr/>
          <p:nvPr/>
        </p:nvGrpSpPr>
        <p:grpSpPr>
          <a:xfrm>
            <a:off x="6065206" y="2799030"/>
            <a:ext cx="1658181" cy="1682476"/>
            <a:chOff x="5803900" y="2852738"/>
            <a:chExt cx="1300163" cy="1319212"/>
          </a:xfrm>
          <a:solidFill>
            <a:srgbClr val="000000">
              <a:alpha val="60000"/>
            </a:srgbClr>
          </a:solidFill>
          <a:effectLst/>
        </p:grpSpPr>
        <p:sp>
          <p:nvSpPr>
            <p:cNvPr id="11" name="Freeform 18"/>
            <p:cNvSpPr>
              <a:spLocks noEditPoints="1"/>
            </p:cNvSpPr>
            <p:nvPr/>
          </p:nvSpPr>
          <p:spPr bwMode="auto">
            <a:xfrm>
              <a:off x="5803900" y="2852738"/>
              <a:ext cx="1300163" cy="1319212"/>
            </a:xfrm>
            <a:custGeom>
              <a:avLst/>
              <a:gdLst>
                <a:gd name="T0" fmla="*/ 309 w 347"/>
                <a:gd name="T1" fmla="*/ 176 h 352"/>
                <a:gd name="T2" fmla="*/ 326 w 347"/>
                <a:gd name="T3" fmla="*/ 150 h 352"/>
                <a:gd name="T4" fmla="*/ 335 w 347"/>
                <a:gd name="T5" fmla="*/ 103 h 352"/>
                <a:gd name="T6" fmla="*/ 294 w 347"/>
                <a:gd name="T7" fmla="*/ 113 h 352"/>
                <a:gd name="T8" fmla="*/ 282 w 347"/>
                <a:gd name="T9" fmla="*/ 65 h 352"/>
                <a:gd name="T10" fmla="*/ 262 w 347"/>
                <a:gd name="T11" fmla="*/ 22 h 352"/>
                <a:gd name="T12" fmla="*/ 234 w 347"/>
                <a:gd name="T13" fmla="*/ 54 h 352"/>
                <a:gd name="T14" fmla="*/ 196 w 347"/>
                <a:gd name="T15" fmla="*/ 23 h 352"/>
                <a:gd name="T16" fmla="*/ 155 w 347"/>
                <a:gd name="T17" fmla="*/ 0 h 352"/>
                <a:gd name="T18" fmla="*/ 151 w 347"/>
                <a:gd name="T19" fmla="*/ 42 h 352"/>
                <a:gd name="T20" fmla="*/ 102 w 347"/>
                <a:gd name="T21" fmla="*/ 39 h 352"/>
                <a:gd name="T22" fmla="*/ 55 w 347"/>
                <a:gd name="T23" fmla="*/ 44 h 352"/>
                <a:gd name="T24" fmla="*/ 77 w 347"/>
                <a:gd name="T25" fmla="*/ 81 h 352"/>
                <a:gd name="T26" fmla="*/ 35 w 347"/>
                <a:gd name="T27" fmla="*/ 107 h 352"/>
                <a:gd name="T28" fmla="*/ 0 w 347"/>
                <a:gd name="T29" fmla="*/ 139 h 352"/>
                <a:gd name="T30" fmla="*/ 39 w 347"/>
                <a:gd name="T31" fmla="*/ 156 h 352"/>
                <a:gd name="T32" fmla="*/ 39 w 347"/>
                <a:gd name="T33" fmla="*/ 195 h 352"/>
                <a:gd name="T34" fmla="*/ 0 w 347"/>
                <a:gd name="T35" fmla="*/ 212 h 352"/>
                <a:gd name="T36" fmla="*/ 35 w 347"/>
                <a:gd name="T37" fmla="*/ 244 h 352"/>
                <a:gd name="T38" fmla="*/ 77 w 347"/>
                <a:gd name="T39" fmla="*/ 271 h 352"/>
                <a:gd name="T40" fmla="*/ 55 w 347"/>
                <a:gd name="T41" fmla="*/ 307 h 352"/>
                <a:gd name="T42" fmla="*/ 102 w 347"/>
                <a:gd name="T43" fmla="*/ 313 h 352"/>
                <a:gd name="T44" fmla="*/ 151 w 347"/>
                <a:gd name="T45" fmla="*/ 309 h 352"/>
                <a:gd name="T46" fmla="*/ 155 w 347"/>
                <a:gd name="T47" fmla="*/ 352 h 352"/>
                <a:gd name="T48" fmla="*/ 196 w 347"/>
                <a:gd name="T49" fmla="*/ 329 h 352"/>
                <a:gd name="T50" fmla="*/ 234 w 347"/>
                <a:gd name="T51" fmla="*/ 297 h 352"/>
                <a:gd name="T52" fmla="*/ 262 w 347"/>
                <a:gd name="T53" fmla="*/ 329 h 352"/>
                <a:gd name="T54" fmla="*/ 282 w 347"/>
                <a:gd name="T55" fmla="*/ 286 h 352"/>
                <a:gd name="T56" fmla="*/ 294 w 347"/>
                <a:gd name="T57" fmla="*/ 239 h 352"/>
                <a:gd name="T58" fmla="*/ 335 w 347"/>
                <a:gd name="T59" fmla="*/ 248 h 352"/>
                <a:gd name="T60" fmla="*/ 326 w 347"/>
                <a:gd name="T61" fmla="*/ 201 h 352"/>
                <a:gd name="T62" fmla="*/ 174 w 347"/>
                <a:gd name="T63" fmla="*/ 201 h 352"/>
                <a:gd name="T64" fmla="*/ 174 w 347"/>
                <a:gd name="T65" fmla="*/ 150 h 352"/>
                <a:gd name="T66" fmla="*/ 174 w 347"/>
                <a:gd name="T67" fmla="*/ 20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352">
                  <a:moveTo>
                    <a:pt x="308" y="195"/>
                  </a:moveTo>
                  <a:cubicBezTo>
                    <a:pt x="309" y="189"/>
                    <a:pt x="309" y="182"/>
                    <a:pt x="309" y="176"/>
                  </a:cubicBezTo>
                  <a:cubicBezTo>
                    <a:pt x="309" y="169"/>
                    <a:pt x="309" y="162"/>
                    <a:pt x="308" y="156"/>
                  </a:cubicBezTo>
                  <a:cubicBezTo>
                    <a:pt x="326" y="150"/>
                    <a:pt x="326" y="150"/>
                    <a:pt x="326" y="150"/>
                  </a:cubicBezTo>
                  <a:cubicBezTo>
                    <a:pt x="347" y="139"/>
                    <a:pt x="347" y="139"/>
                    <a:pt x="347" y="139"/>
                  </a:cubicBezTo>
                  <a:cubicBezTo>
                    <a:pt x="335" y="103"/>
                    <a:pt x="335" y="103"/>
                    <a:pt x="335" y="103"/>
                  </a:cubicBezTo>
                  <a:cubicBezTo>
                    <a:pt x="312" y="107"/>
                    <a:pt x="312" y="107"/>
                    <a:pt x="312" y="107"/>
                  </a:cubicBezTo>
                  <a:cubicBezTo>
                    <a:pt x="294" y="113"/>
                    <a:pt x="294" y="113"/>
                    <a:pt x="294" y="113"/>
                  </a:cubicBezTo>
                  <a:cubicBezTo>
                    <a:pt x="288" y="101"/>
                    <a:pt x="280" y="90"/>
                    <a:pt x="271" y="81"/>
                  </a:cubicBezTo>
                  <a:cubicBezTo>
                    <a:pt x="282" y="65"/>
                    <a:pt x="282" y="65"/>
                    <a:pt x="282" y="65"/>
                  </a:cubicBezTo>
                  <a:cubicBezTo>
                    <a:pt x="292" y="44"/>
                    <a:pt x="292" y="44"/>
                    <a:pt x="292" y="44"/>
                  </a:cubicBezTo>
                  <a:cubicBezTo>
                    <a:pt x="262" y="22"/>
                    <a:pt x="262" y="22"/>
                    <a:pt x="262" y="22"/>
                  </a:cubicBezTo>
                  <a:cubicBezTo>
                    <a:pt x="245" y="39"/>
                    <a:pt x="245" y="39"/>
                    <a:pt x="245" y="39"/>
                  </a:cubicBezTo>
                  <a:cubicBezTo>
                    <a:pt x="234" y="54"/>
                    <a:pt x="234" y="54"/>
                    <a:pt x="234" y="54"/>
                  </a:cubicBezTo>
                  <a:cubicBezTo>
                    <a:pt x="222" y="48"/>
                    <a:pt x="210" y="44"/>
                    <a:pt x="196" y="42"/>
                  </a:cubicBezTo>
                  <a:cubicBezTo>
                    <a:pt x="196" y="23"/>
                    <a:pt x="196" y="23"/>
                    <a:pt x="196" y="23"/>
                  </a:cubicBezTo>
                  <a:cubicBezTo>
                    <a:pt x="192" y="0"/>
                    <a:pt x="192" y="0"/>
                    <a:pt x="192" y="0"/>
                  </a:cubicBezTo>
                  <a:cubicBezTo>
                    <a:pt x="155" y="0"/>
                    <a:pt x="155" y="0"/>
                    <a:pt x="155" y="0"/>
                  </a:cubicBezTo>
                  <a:cubicBezTo>
                    <a:pt x="151" y="23"/>
                    <a:pt x="151" y="23"/>
                    <a:pt x="151" y="23"/>
                  </a:cubicBezTo>
                  <a:cubicBezTo>
                    <a:pt x="151" y="42"/>
                    <a:pt x="151" y="42"/>
                    <a:pt x="151" y="42"/>
                  </a:cubicBezTo>
                  <a:cubicBezTo>
                    <a:pt x="138" y="44"/>
                    <a:pt x="125" y="48"/>
                    <a:pt x="113" y="54"/>
                  </a:cubicBezTo>
                  <a:cubicBezTo>
                    <a:pt x="102" y="39"/>
                    <a:pt x="102" y="39"/>
                    <a:pt x="102" y="39"/>
                  </a:cubicBezTo>
                  <a:cubicBezTo>
                    <a:pt x="85" y="22"/>
                    <a:pt x="85" y="22"/>
                    <a:pt x="85" y="22"/>
                  </a:cubicBezTo>
                  <a:cubicBezTo>
                    <a:pt x="55" y="44"/>
                    <a:pt x="55" y="44"/>
                    <a:pt x="55" y="44"/>
                  </a:cubicBezTo>
                  <a:cubicBezTo>
                    <a:pt x="65" y="65"/>
                    <a:pt x="65" y="65"/>
                    <a:pt x="65" y="65"/>
                  </a:cubicBezTo>
                  <a:cubicBezTo>
                    <a:pt x="77" y="81"/>
                    <a:pt x="77" y="81"/>
                    <a:pt x="77" y="81"/>
                  </a:cubicBezTo>
                  <a:cubicBezTo>
                    <a:pt x="67" y="90"/>
                    <a:pt x="60" y="101"/>
                    <a:pt x="53" y="113"/>
                  </a:cubicBezTo>
                  <a:cubicBezTo>
                    <a:pt x="35" y="107"/>
                    <a:pt x="35" y="107"/>
                    <a:pt x="35" y="107"/>
                  </a:cubicBezTo>
                  <a:cubicBezTo>
                    <a:pt x="12" y="103"/>
                    <a:pt x="12" y="103"/>
                    <a:pt x="12" y="103"/>
                  </a:cubicBezTo>
                  <a:cubicBezTo>
                    <a:pt x="0" y="139"/>
                    <a:pt x="0" y="139"/>
                    <a:pt x="0" y="139"/>
                  </a:cubicBezTo>
                  <a:cubicBezTo>
                    <a:pt x="21" y="150"/>
                    <a:pt x="21" y="150"/>
                    <a:pt x="21" y="150"/>
                  </a:cubicBezTo>
                  <a:cubicBezTo>
                    <a:pt x="39" y="156"/>
                    <a:pt x="39" y="156"/>
                    <a:pt x="39" y="156"/>
                  </a:cubicBezTo>
                  <a:cubicBezTo>
                    <a:pt x="38" y="162"/>
                    <a:pt x="38" y="169"/>
                    <a:pt x="38" y="176"/>
                  </a:cubicBezTo>
                  <a:cubicBezTo>
                    <a:pt x="38" y="182"/>
                    <a:pt x="38" y="189"/>
                    <a:pt x="39" y="195"/>
                  </a:cubicBezTo>
                  <a:cubicBezTo>
                    <a:pt x="21" y="201"/>
                    <a:pt x="21" y="201"/>
                    <a:pt x="21" y="201"/>
                  </a:cubicBezTo>
                  <a:cubicBezTo>
                    <a:pt x="0" y="212"/>
                    <a:pt x="0" y="212"/>
                    <a:pt x="0" y="212"/>
                  </a:cubicBezTo>
                  <a:cubicBezTo>
                    <a:pt x="12" y="248"/>
                    <a:pt x="12" y="248"/>
                    <a:pt x="12" y="248"/>
                  </a:cubicBezTo>
                  <a:cubicBezTo>
                    <a:pt x="35" y="244"/>
                    <a:pt x="35" y="244"/>
                    <a:pt x="35" y="244"/>
                  </a:cubicBezTo>
                  <a:cubicBezTo>
                    <a:pt x="53" y="239"/>
                    <a:pt x="53" y="239"/>
                    <a:pt x="53" y="239"/>
                  </a:cubicBezTo>
                  <a:cubicBezTo>
                    <a:pt x="60" y="250"/>
                    <a:pt x="67" y="261"/>
                    <a:pt x="77" y="271"/>
                  </a:cubicBezTo>
                  <a:cubicBezTo>
                    <a:pt x="65" y="286"/>
                    <a:pt x="65" y="286"/>
                    <a:pt x="65" y="286"/>
                  </a:cubicBezTo>
                  <a:cubicBezTo>
                    <a:pt x="55" y="307"/>
                    <a:pt x="55" y="307"/>
                    <a:pt x="55" y="307"/>
                  </a:cubicBezTo>
                  <a:cubicBezTo>
                    <a:pt x="85" y="329"/>
                    <a:pt x="85" y="329"/>
                    <a:pt x="85" y="329"/>
                  </a:cubicBezTo>
                  <a:cubicBezTo>
                    <a:pt x="102" y="313"/>
                    <a:pt x="102" y="313"/>
                    <a:pt x="102" y="313"/>
                  </a:cubicBezTo>
                  <a:cubicBezTo>
                    <a:pt x="113" y="297"/>
                    <a:pt x="113" y="297"/>
                    <a:pt x="113" y="297"/>
                  </a:cubicBezTo>
                  <a:cubicBezTo>
                    <a:pt x="125" y="303"/>
                    <a:pt x="138" y="307"/>
                    <a:pt x="151" y="309"/>
                  </a:cubicBezTo>
                  <a:cubicBezTo>
                    <a:pt x="151" y="329"/>
                    <a:pt x="151" y="329"/>
                    <a:pt x="151" y="329"/>
                  </a:cubicBezTo>
                  <a:cubicBezTo>
                    <a:pt x="155" y="352"/>
                    <a:pt x="155" y="352"/>
                    <a:pt x="155" y="352"/>
                  </a:cubicBezTo>
                  <a:cubicBezTo>
                    <a:pt x="192" y="352"/>
                    <a:pt x="192" y="352"/>
                    <a:pt x="192" y="352"/>
                  </a:cubicBezTo>
                  <a:cubicBezTo>
                    <a:pt x="196" y="329"/>
                    <a:pt x="196" y="329"/>
                    <a:pt x="196" y="329"/>
                  </a:cubicBezTo>
                  <a:cubicBezTo>
                    <a:pt x="196" y="309"/>
                    <a:pt x="196" y="309"/>
                    <a:pt x="196" y="309"/>
                  </a:cubicBezTo>
                  <a:cubicBezTo>
                    <a:pt x="210" y="307"/>
                    <a:pt x="222" y="303"/>
                    <a:pt x="234" y="297"/>
                  </a:cubicBezTo>
                  <a:cubicBezTo>
                    <a:pt x="245" y="313"/>
                    <a:pt x="245" y="313"/>
                    <a:pt x="245" y="313"/>
                  </a:cubicBezTo>
                  <a:cubicBezTo>
                    <a:pt x="262" y="329"/>
                    <a:pt x="262" y="329"/>
                    <a:pt x="262" y="329"/>
                  </a:cubicBezTo>
                  <a:cubicBezTo>
                    <a:pt x="292" y="307"/>
                    <a:pt x="292" y="307"/>
                    <a:pt x="292" y="307"/>
                  </a:cubicBezTo>
                  <a:cubicBezTo>
                    <a:pt x="282" y="286"/>
                    <a:pt x="282" y="286"/>
                    <a:pt x="282" y="286"/>
                  </a:cubicBezTo>
                  <a:cubicBezTo>
                    <a:pt x="271" y="271"/>
                    <a:pt x="271" y="271"/>
                    <a:pt x="271" y="271"/>
                  </a:cubicBezTo>
                  <a:cubicBezTo>
                    <a:pt x="280" y="261"/>
                    <a:pt x="288" y="250"/>
                    <a:pt x="294" y="239"/>
                  </a:cubicBezTo>
                  <a:cubicBezTo>
                    <a:pt x="312" y="244"/>
                    <a:pt x="312" y="244"/>
                    <a:pt x="312" y="244"/>
                  </a:cubicBezTo>
                  <a:cubicBezTo>
                    <a:pt x="335" y="248"/>
                    <a:pt x="335" y="248"/>
                    <a:pt x="335" y="248"/>
                  </a:cubicBezTo>
                  <a:cubicBezTo>
                    <a:pt x="347" y="212"/>
                    <a:pt x="347" y="212"/>
                    <a:pt x="347" y="212"/>
                  </a:cubicBezTo>
                  <a:cubicBezTo>
                    <a:pt x="326" y="201"/>
                    <a:pt x="326" y="201"/>
                    <a:pt x="326" y="201"/>
                  </a:cubicBezTo>
                  <a:lnTo>
                    <a:pt x="308" y="195"/>
                  </a:lnTo>
                  <a:close/>
                  <a:moveTo>
                    <a:pt x="174" y="201"/>
                  </a:moveTo>
                  <a:cubicBezTo>
                    <a:pt x="159" y="201"/>
                    <a:pt x="148" y="190"/>
                    <a:pt x="148" y="176"/>
                  </a:cubicBezTo>
                  <a:cubicBezTo>
                    <a:pt x="148" y="162"/>
                    <a:pt x="159" y="150"/>
                    <a:pt x="174" y="150"/>
                  </a:cubicBezTo>
                  <a:cubicBezTo>
                    <a:pt x="188" y="150"/>
                    <a:pt x="199" y="162"/>
                    <a:pt x="199" y="176"/>
                  </a:cubicBezTo>
                  <a:cubicBezTo>
                    <a:pt x="199" y="190"/>
                    <a:pt x="188" y="201"/>
                    <a:pt x="174" y="201"/>
                  </a:cubicBezTo>
                  <a:close/>
                </a:path>
              </a:pathLst>
            </a:custGeom>
            <a:solidFill>
              <a:schemeClr val="accent4"/>
            </a:solid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12" name="Freeform 19"/>
            <p:cNvSpPr>
              <a:spLocks noEditPoints="1"/>
            </p:cNvSpPr>
            <p:nvPr/>
          </p:nvSpPr>
          <p:spPr bwMode="auto">
            <a:xfrm>
              <a:off x="6080125" y="3136900"/>
              <a:ext cx="747713" cy="746125"/>
            </a:xfrm>
            <a:custGeom>
              <a:avLst/>
              <a:gdLst>
                <a:gd name="T0" fmla="*/ 100 w 199"/>
                <a:gd name="T1" fmla="*/ 0 h 199"/>
                <a:gd name="T2" fmla="*/ 0 w 199"/>
                <a:gd name="T3" fmla="*/ 100 h 199"/>
                <a:gd name="T4" fmla="*/ 100 w 199"/>
                <a:gd name="T5" fmla="*/ 199 h 199"/>
                <a:gd name="T6" fmla="*/ 199 w 199"/>
                <a:gd name="T7" fmla="*/ 100 h 199"/>
                <a:gd name="T8" fmla="*/ 100 w 199"/>
                <a:gd name="T9" fmla="*/ 0 h 199"/>
                <a:gd name="T10" fmla="*/ 100 w 199"/>
                <a:gd name="T11" fmla="*/ 150 h 199"/>
                <a:gd name="T12" fmla="*/ 49 w 199"/>
                <a:gd name="T13" fmla="*/ 100 h 199"/>
                <a:gd name="T14" fmla="*/ 100 w 199"/>
                <a:gd name="T15" fmla="*/ 49 h 199"/>
                <a:gd name="T16" fmla="*/ 150 w 199"/>
                <a:gd name="T17" fmla="*/ 100 h 199"/>
                <a:gd name="T18" fmla="*/ 100 w 199"/>
                <a:gd name="T19"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199">
                  <a:moveTo>
                    <a:pt x="100" y="0"/>
                  </a:moveTo>
                  <a:cubicBezTo>
                    <a:pt x="45" y="0"/>
                    <a:pt x="0" y="45"/>
                    <a:pt x="0" y="100"/>
                  </a:cubicBezTo>
                  <a:cubicBezTo>
                    <a:pt x="0" y="155"/>
                    <a:pt x="45" y="199"/>
                    <a:pt x="100" y="199"/>
                  </a:cubicBezTo>
                  <a:cubicBezTo>
                    <a:pt x="155" y="199"/>
                    <a:pt x="199" y="155"/>
                    <a:pt x="199" y="100"/>
                  </a:cubicBezTo>
                  <a:cubicBezTo>
                    <a:pt x="199" y="45"/>
                    <a:pt x="155" y="0"/>
                    <a:pt x="100" y="0"/>
                  </a:cubicBezTo>
                  <a:close/>
                  <a:moveTo>
                    <a:pt x="100" y="150"/>
                  </a:moveTo>
                  <a:cubicBezTo>
                    <a:pt x="72" y="150"/>
                    <a:pt x="49" y="128"/>
                    <a:pt x="49" y="100"/>
                  </a:cubicBezTo>
                  <a:cubicBezTo>
                    <a:pt x="49" y="72"/>
                    <a:pt x="72" y="49"/>
                    <a:pt x="100" y="49"/>
                  </a:cubicBezTo>
                  <a:cubicBezTo>
                    <a:pt x="127" y="49"/>
                    <a:pt x="150" y="72"/>
                    <a:pt x="150" y="100"/>
                  </a:cubicBezTo>
                  <a:cubicBezTo>
                    <a:pt x="150" y="128"/>
                    <a:pt x="127" y="150"/>
                    <a:pt x="100" y="15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grpSp>
        <p:nvGrpSpPr>
          <p:cNvPr id="13" name="组合 12"/>
          <p:cNvGrpSpPr/>
          <p:nvPr/>
        </p:nvGrpSpPr>
        <p:grpSpPr>
          <a:xfrm>
            <a:off x="7492606" y="3106775"/>
            <a:ext cx="2014518" cy="2012493"/>
            <a:chOff x="5305425" y="2638425"/>
            <a:chExt cx="1579563" cy="1577975"/>
          </a:xfrm>
          <a:solidFill>
            <a:srgbClr val="000000">
              <a:alpha val="60000"/>
            </a:srgbClr>
          </a:solidFill>
          <a:effectLst/>
        </p:grpSpPr>
        <p:sp>
          <p:nvSpPr>
            <p:cNvPr id="14" name="Freeform 6"/>
            <p:cNvSpPr>
              <a:spLocks noEditPoints="1"/>
            </p:cNvSpPr>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5"/>
            </a:solid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15"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sp>
        <p:nvSpPr>
          <p:cNvPr id="16" name="TextBox 15"/>
          <p:cNvSpPr txBox="1"/>
          <p:nvPr/>
        </p:nvSpPr>
        <p:spPr>
          <a:xfrm>
            <a:off x="525450" y="3223332"/>
            <a:ext cx="1519638" cy="892542"/>
          </a:xfrm>
          <a:prstGeom prst="rect">
            <a:avLst/>
          </a:prstGeom>
          <a:noFill/>
        </p:spPr>
        <p:txBody>
          <a:bodyPr wrap="square" lIns="91431" tIns="45715" rIns="91431" bIns="45715" rtlCol="0" anchor="ctr">
            <a:spAutoFit/>
          </a:bodyPr>
          <a:lstStyle/>
          <a:p>
            <a:pPr lvl="0"/>
            <a:endParaRPr lang="en-US" altLang="zh-CN" sz="700" dirty="0">
              <a:solidFill>
                <a:schemeClr val="tx1">
                  <a:lumMod val="50000"/>
                  <a:lumOff val="50000"/>
                </a:schemeClr>
              </a:solidFill>
              <a:latin typeface="+mn-ea"/>
              <a:cs typeface="+mn-ea"/>
            </a:endParaRPr>
          </a:p>
          <a:p>
            <a:pPr lvl="0"/>
            <a:r>
              <a:rPr lang="zh-CN" altLang="en-US" sz="1500" dirty="0">
                <a:solidFill>
                  <a:schemeClr val="tx1">
                    <a:lumMod val="50000"/>
                    <a:lumOff val="50000"/>
                  </a:schemeClr>
                </a:solidFill>
                <a:latin typeface="+mn-ea"/>
                <a:cs typeface="+mn-ea"/>
              </a:rPr>
              <a:t>Click Add text Click Add text click Add text</a:t>
            </a:r>
          </a:p>
        </p:txBody>
      </p:sp>
      <p:sp>
        <p:nvSpPr>
          <p:cNvPr id="17" name="矩形 16"/>
          <p:cNvSpPr/>
          <p:nvPr/>
        </p:nvSpPr>
        <p:spPr>
          <a:xfrm>
            <a:off x="2892690" y="1531334"/>
            <a:ext cx="1598895" cy="400111"/>
          </a:xfrm>
          <a:prstGeom prst="rect">
            <a:avLst/>
          </a:prstGeom>
        </p:spPr>
        <p:txBody>
          <a:bodyPr wrap="square" lIns="91431" tIns="45715" rIns="91431" bIns="45715">
            <a:spAutoFit/>
          </a:bodyPr>
          <a:lstStyle/>
          <a:p>
            <a:pPr algn="ctr"/>
            <a:r>
              <a:rPr lang="zh-CN" altLang="en-US" sz="2000" b="1" dirty="0">
                <a:solidFill>
                  <a:schemeClr val="accent2"/>
                </a:solidFill>
                <a:latin typeface="+mn-ea"/>
                <a:cs typeface="+mn-ea"/>
              </a:rPr>
              <a:t>Add a title</a:t>
            </a:r>
            <a:endParaRPr lang="en-US" altLang="zh-CN" b="1" dirty="0">
              <a:solidFill>
                <a:schemeClr val="accent2"/>
              </a:solidFill>
              <a:latin typeface="+mn-ea"/>
              <a:cs typeface="+mn-ea"/>
            </a:endParaRPr>
          </a:p>
        </p:txBody>
      </p:sp>
      <p:sp>
        <p:nvSpPr>
          <p:cNvPr id="18" name="TextBox 17"/>
          <p:cNvSpPr txBox="1"/>
          <p:nvPr/>
        </p:nvSpPr>
        <p:spPr>
          <a:xfrm>
            <a:off x="1561442" y="4373890"/>
            <a:ext cx="1734754" cy="892542"/>
          </a:xfrm>
          <a:prstGeom prst="rect">
            <a:avLst/>
          </a:prstGeom>
          <a:noFill/>
        </p:spPr>
        <p:txBody>
          <a:bodyPr wrap="square" lIns="91431" tIns="45715" rIns="91431" bIns="45715" rtlCol="0" anchor="ctr">
            <a:spAutoFit/>
          </a:bodyPr>
          <a:lstStyle/>
          <a:p>
            <a:pPr lvl="0"/>
            <a:endParaRPr lang="en-US" altLang="zh-CN" sz="700">
              <a:solidFill>
                <a:schemeClr val="tx1">
                  <a:lumMod val="50000"/>
                  <a:lumOff val="50000"/>
                </a:schemeClr>
              </a:solidFill>
              <a:latin typeface="+mn-ea"/>
              <a:cs typeface="+mn-ea"/>
            </a:endParaRPr>
          </a:p>
          <a:p>
            <a:r>
              <a:rPr lang="zh-CN" altLang="en-US" sz="1500">
                <a:solidFill>
                  <a:schemeClr val="tx1">
                    <a:lumMod val="50000"/>
                    <a:lumOff val="50000"/>
                  </a:schemeClr>
                </a:solidFill>
                <a:latin typeface="+mn-ea"/>
                <a:cs typeface="+mn-ea"/>
              </a:rPr>
              <a:t>Click Add Text to click Add text click Add text</a:t>
            </a:r>
          </a:p>
        </p:txBody>
      </p:sp>
      <p:sp>
        <p:nvSpPr>
          <p:cNvPr id="19" name="矩形 18"/>
          <p:cNvSpPr/>
          <p:nvPr/>
        </p:nvSpPr>
        <p:spPr>
          <a:xfrm>
            <a:off x="4371880" y="6005222"/>
            <a:ext cx="1598895" cy="400111"/>
          </a:xfrm>
          <a:prstGeom prst="rect">
            <a:avLst/>
          </a:prstGeom>
        </p:spPr>
        <p:txBody>
          <a:bodyPr wrap="square" lIns="91431" tIns="45715" rIns="91431" bIns="45715">
            <a:spAutoFit/>
          </a:bodyPr>
          <a:lstStyle/>
          <a:p>
            <a:pPr algn="ctr"/>
            <a:r>
              <a:rPr lang="zh-CN" altLang="en-US" sz="2000" b="1" dirty="0">
                <a:solidFill>
                  <a:schemeClr val="accent3"/>
                </a:solidFill>
                <a:latin typeface="+mn-ea"/>
                <a:cs typeface="+mn-ea"/>
              </a:rPr>
              <a:t>Add a title</a:t>
            </a:r>
            <a:endParaRPr lang="en-US" altLang="zh-CN" b="1" dirty="0">
              <a:solidFill>
                <a:schemeClr val="accent3"/>
              </a:solidFill>
              <a:latin typeface="+mn-ea"/>
              <a:cs typeface="+mn-ea"/>
            </a:endParaRPr>
          </a:p>
        </p:txBody>
      </p:sp>
      <p:sp>
        <p:nvSpPr>
          <p:cNvPr id="20" name="TextBox 19"/>
          <p:cNvSpPr txBox="1"/>
          <p:nvPr/>
        </p:nvSpPr>
        <p:spPr>
          <a:xfrm>
            <a:off x="8408547" y="2272638"/>
            <a:ext cx="2309192" cy="661710"/>
          </a:xfrm>
          <a:prstGeom prst="rect">
            <a:avLst/>
          </a:prstGeom>
          <a:noFill/>
        </p:spPr>
        <p:txBody>
          <a:bodyPr wrap="square" lIns="91431" tIns="45715" rIns="91431" bIns="45715" rtlCol="0" anchor="ctr">
            <a:spAutoFit/>
          </a:bodyPr>
          <a:lstStyle/>
          <a:p>
            <a:pPr lvl="0"/>
            <a:endParaRPr lang="en-US" altLang="zh-CN" sz="700" dirty="0">
              <a:solidFill>
                <a:schemeClr val="tx1">
                  <a:lumMod val="50000"/>
                  <a:lumOff val="50000"/>
                </a:schemeClr>
              </a:solidFill>
              <a:latin typeface="+mn-ea"/>
              <a:cs typeface="+mn-ea"/>
            </a:endParaRPr>
          </a:p>
          <a:p>
            <a:pPr lvl="0"/>
            <a:r>
              <a:rPr lang="zh-CN" altLang="en-US" sz="1500" dirty="0">
                <a:solidFill>
                  <a:schemeClr val="tx1">
                    <a:lumMod val="50000"/>
                    <a:lumOff val="50000"/>
                  </a:schemeClr>
                </a:solidFill>
                <a:latin typeface="+mn-ea"/>
                <a:cs typeface="+mn-ea"/>
              </a:rPr>
              <a:t>Click Add text Click Add text click Add text</a:t>
            </a:r>
          </a:p>
        </p:txBody>
      </p:sp>
      <p:sp>
        <p:nvSpPr>
          <p:cNvPr id="21" name="矩形 20"/>
          <p:cNvSpPr/>
          <p:nvPr/>
        </p:nvSpPr>
        <p:spPr>
          <a:xfrm>
            <a:off x="6094849" y="2257474"/>
            <a:ext cx="1598895" cy="400111"/>
          </a:xfrm>
          <a:prstGeom prst="rect">
            <a:avLst/>
          </a:prstGeom>
        </p:spPr>
        <p:txBody>
          <a:bodyPr wrap="square" lIns="91431" tIns="45715" rIns="91431" bIns="45715">
            <a:spAutoFit/>
          </a:bodyPr>
          <a:lstStyle/>
          <a:p>
            <a:pPr algn="ctr"/>
            <a:r>
              <a:rPr lang="zh-CN" altLang="en-US" sz="2000" b="1" dirty="0">
                <a:solidFill>
                  <a:schemeClr val="accent4"/>
                </a:solidFill>
                <a:latin typeface="+mn-ea"/>
                <a:cs typeface="+mn-ea"/>
              </a:rPr>
              <a:t>Add a title</a:t>
            </a:r>
            <a:endParaRPr lang="en-US" altLang="zh-CN" b="1" dirty="0">
              <a:solidFill>
                <a:schemeClr val="accent4"/>
              </a:solidFill>
              <a:latin typeface="+mn-ea"/>
              <a:cs typeface="+mn-ea"/>
            </a:endParaRPr>
          </a:p>
        </p:txBody>
      </p:sp>
      <p:sp>
        <p:nvSpPr>
          <p:cNvPr id="22" name="TextBox 21"/>
          <p:cNvSpPr txBox="1"/>
          <p:nvPr/>
        </p:nvSpPr>
        <p:spPr>
          <a:xfrm>
            <a:off x="9840416" y="4412919"/>
            <a:ext cx="2020608" cy="892542"/>
          </a:xfrm>
          <a:prstGeom prst="rect">
            <a:avLst/>
          </a:prstGeom>
          <a:noFill/>
        </p:spPr>
        <p:txBody>
          <a:bodyPr wrap="square" lIns="91431" tIns="45715" rIns="91431" bIns="45715" rtlCol="0" anchor="ctr">
            <a:spAutoFit/>
          </a:bodyPr>
          <a:lstStyle/>
          <a:p>
            <a:pPr lvl="0"/>
            <a:endParaRPr lang="en-US" altLang="zh-CN" sz="700" dirty="0">
              <a:solidFill>
                <a:schemeClr val="tx1">
                  <a:lumMod val="50000"/>
                  <a:lumOff val="50000"/>
                </a:schemeClr>
              </a:solidFill>
              <a:latin typeface="+mn-ea"/>
              <a:cs typeface="+mn-ea"/>
            </a:endParaRPr>
          </a:p>
          <a:p>
            <a:pPr lvl="0"/>
            <a:r>
              <a:rPr lang="zh-CN" altLang="en-US" sz="1500" dirty="0">
                <a:solidFill>
                  <a:schemeClr val="tx1">
                    <a:lumMod val="50000"/>
                    <a:lumOff val="50000"/>
                  </a:schemeClr>
                </a:solidFill>
                <a:latin typeface="+mn-ea"/>
                <a:cs typeface="+mn-ea"/>
              </a:rPr>
              <a:t>Click Add Text to click Add text click Add text</a:t>
            </a:r>
          </a:p>
        </p:txBody>
      </p:sp>
      <p:sp>
        <p:nvSpPr>
          <p:cNvPr id="23" name="矩形 22"/>
          <p:cNvSpPr/>
          <p:nvPr/>
        </p:nvSpPr>
        <p:spPr>
          <a:xfrm>
            <a:off x="7700420" y="5248358"/>
            <a:ext cx="1598895" cy="400111"/>
          </a:xfrm>
          <a:prstGeom prst="rect">
            <a:avLst/>
          </a:prstGeom>
        </p:spPr>
        <p:txBody>
          <a:bodyPr wrap="square" lIns="91431" tIns="45715" rIns="91431" bIns="45715">
            <a:spAutoFit/>
          </a:bodyPr>
          <a:lstStyle/>
          <a:p>
            <a:pPr algn="ctr"/>
            <a:r>
              <a:rPr lang="zh-CN" altLang="en-US" sz="2000" b="1" dirty="0">
                <a:solidFill>
                  <a:schemeClr val="accent5"/>
                </a:solidFill>
                <a:latin typeface="+mn-ea"/>
                <a:cs typeface="+mn-ea"/>
              </a:rPr>
              <a:t>Add a title</a:t>
            </a:r>
            <a:endParaRPr lang="en-US" altLang="zh-CN" b="1" dirty="0">
              <a:solidFill>
                <a:schemeClr val="accent5"/>
              </a:solidFill>
              <a:latin typeface="+mn-ea"/>
              <a:cs typeface="+mn-ea"/>
            </a:endParaRPr>
          </a:p>
        </p:txBody>
      </p:sp>
      <p:cxnSp>
        <p:nvCxnSpPr>
          <p:cNvPr id="24" name="肘形连接符 23"/>
          <p:cNvCxnSpPr/>
          <p:nvPr/>
        </p:nvCxnSpPr>
        <p:spPr>
          <a:xfrm rot="10800000" flipV="1">
            <a:off x="565004" y="3388281"/>
            <a:ext cx="2119879" cy="723727"/>
          </a:xfrm>
          <a:prstGeom prst="bentConnector3">
            <a:avLst>
              <a:gd name="adj1" fmla="val 32626"/>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肘形连接符 24"/>
          <p:cNvCxnSpPr/>
          <p:nvPr/>
        </p:nvCxnSpPr>
        <p:spPr>
          <a:xfrm rot="10800000">
            <a:off x="1624943" y="4438609"/>
            <a:ext cx="2281998" cy="501116"/>
          </a:xfrm>
          <a:prstGeom prst="bentConnector3">
            <a:avLst>
              <a:gd name="adj1" fmla="val 29965"/>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肘形连接符 25"/>
          <p:cNvCxnSpPr/>
          <p:nvPr/>
        </p:nvCxnSpPr>
        <p:spPr>
          <a:xfrm rot="10800000" flipV="1">
            <a:off x="9288299" y="4481506"/>
            <a:ext cx="2424326" cy="491983"/>
          </a:xfrm>
          <a:prstGeom prst="bentConnector3">
            <a:avLst>
              <a:gd name="adj1" fmla="val 77764"/>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 name="肘形连接符 26"/>
          <p:cNvCxnSpPr/>
          <p:nvPr/>
        </p:nvCxnSpPr>
        <p:spPr>
          <a:xfrm rot="10800000" flipV="1">
            <a:off x="7693746" y="2257474"/>
            <a:ext cx="2866753" cy="692036"/>
          </a:xfrm>
          <a:prstGeom prst="bentConnector3">
            <a:avLst>
              <a:gd name="adj1" fmla="val 77024"/>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Title bar</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8" presetClass="emph" presetSubtype="0" repeatCount="indefinite" fill="hold" nodeType="withEffect">
                                  <p:stCondLst>
                                    <p:cond delay="0"/>
                                  </p:stCondLst>
                                  <p:childTnLst>
                                    <p:animRot by="-43200000">
                                      <p:cBhvr>
                                        <p:cTn id="10" dur="4000" fill="hold"/>
                                        <p:tgtEl>
                                          <p:spTgt spid="4"/>
                                        </p:tgtEl>
                                        <p:attrNameLst>
                                          <p:attrName>r</p:attrName>
                                        </p:attrNameLst>
                                      </p:cBhvr>
                                    </p:animRot>
                                  </p:childTnLst>
                                </p:cTn>
                              </p:par>
                              <p:par>
                                <p:cTn id="11" presetID="22" presetClass="entr" presetSubtype="2" fill="hold" nodeType="withEffect">
                                  <p:stCondLst>
                                    <p:cond delay="500"/>
                                  </p:stCondLst>
                                  <p:childTnLst>
                                    <p:set>
                                      <p:cBhvr>
                                        <p:cTn id="12" dur="1" fill="hold">
                                          <p:stCondLst>
                                            <p:cond delay="0"/>
                                          </p:stCondLst>
                                        </p:cTn>
                                        <p:tgtEl>
                                          <p:spTgt spid="24"/>
                                        </p:tgtEl>
                                        <p:attrNameLst>
                                          <p:attrName>style.visibility</p:attrName>
                                        </p:attrNameLst>
                                      </p:cBhvr>
                                      <p:to>
                                        <p:strVal val="visible"/>
                                      </p:to>
                                    </p:set>
                                    <p:animEffect transition="in" filter="wipe(right)">
                                      <p:cBhvr>
                                        <p:cTn id="13" dur="500"/>
                                        <p:tgtEl>
                                          <p:spTgt spid="24"/>
                                        </p:tgtEl>
                                      </p:cBhvr>
                                    </p:animEffect>
                                  </p:childTnLst>
                                </p:cTn>
                              </p:par>
                              <p:par>
                                <p:cTn id="14" presetID="53" presetClass="entr" presetSubtype="16" fill="hold" grpId="0" nodeType="withEffect">
                                  <p:stCondLst>
                                    <p:cond delay="50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1" decel="100000" fill="hold"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0-#ppt_h/2"/>
                                          </p:val>
                                        </p:tav>
                                        <p:tav tm="100000">
                                          <p:val>
                                            <p:strVal val="#ppt_y"/>
                                          </p:val>
                                        </p:tav>
                                      </p:tavLst>
                                    </p:anim>
                                  </p:childTnLst>
                                </p:cTn>
                              </p:par>
                              <p:par>
                                <p:cTn id="26" presetID="8" presetClass="emph" presetSubtype="0" repeatCount="indefinite" fill="hold" nodeType="withEffect">
                                  <p:stCondLst>
                                    <p:cond delay="500"/>
                                  </p:stCondLst>
                                  <p:childTnLst>
                                    <p:animRot by="43200000">
                                      <p:cBhvr>
                                        <p:cTn id="27" dur="3500" fill="hold"/>
                                        <p:tgtEl>
                                          <p:spTgt spid="7"/>
                                        </p:tgtEl>
                                        <p:attrNameLst>
                                          <p:attrName>r</p:attrName>
                                        </p:attrNameLst>
                                      </p:cBhvr>
                                    </p:animRot>
                                  </p:childTnLst>
                                </p:cTn>
                              </p:par>
                              <p:par>
                                <p:cTn id="28" presetID="22" presetClass="entr" presetSubtype="2" fill="hold" nodeType="withEffect">
                                  <p:stCondLst>
                                    <p:cond delay="1000"/>
                                  </p:stCondLst>
                                  <p:childTnLst>
                                    <p:set>
                                      <p:cBhvr>
                                        <p:cTn id="29" dur="1" fill="hold">
                                          <p:stCondLst>
                                            <p:cond delay="0"/>
                                          </p:stCondLst>
                                        </p:cTn>
                                        <p:tgtEl>
                                          <p:spTgt spid="25"/>
                                        </p:tgtEl>
                                        <p:attrNameLst>
                                          <p:attrName>style.visibility</p:attrName>
                                        </p:attrNameLst>
                                      </p:cBhvr>
                                      <p:to>
                                        <p:strVal val="visible"/>
                                      </p:to>
                                    </p:set>
                                    <p:animEffect transition="in" filter="wipe(right)">
                                      <p:cBhvr>
                                        <p:cTn id="30" dur="500"/>
                                        <p:tgtEl>
                                          <p:spTgt spid="25"/>
                                        </p:tgtEl>
                                      </p:cBhvr>
                                    </p:animEffect>
                                  </p:childTnLst>
                                </p:cTn>
                              </p:par>
                              <p:par>
                                <p:cTn id="31" presetID="53" presetClass="entr" presetSubtype="16" fill="hold" grpId="0" nodeType="withEffect">
                                  <p:stCondLst>
                                    <p:cond delay="100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2" presetClass="entr" presetSubtype="1" decel="100000" fill="hold" nodeType="withEffect">
                                  <p:stCondLst>
                                    <p:cond delay="100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0-#ppt_h/2"/>
                                          </p:val>
                                        </p:tav>
                                        <p:tav tm="100000">
                                          <p:val>
                                            <p:strVal val="#ppt_y"/>
                                          </p:val>
                                        </p:tav>
                                      </p:tavLst>
                                    </p:anim>
                                  </p:childTnLst>
                                </p:cTn>
                              </p:par>
                              <p:par>
                                <p:cTn id="43" presetID="8" presetClass="emph" presetSubtype="0" repeatCount="indefinite" fill="hold" nodeType="withEffect">
                                  <p:stCondLst>
                                    <p:cond delay="1000"/>
                                  </p:stCondLst>
                                  <p:childTnLst>
                                    <p:animRot by="-43200000">
                                      <p:cBhvr>
                                        <p:cTn id="44" dur="3500" fill="hold"/>
                                        <p:tgtEl>
                                          <p:spTgt spid="10"/>
                                        </p:tgtEl>
                                        <p:attrNameLst>
                                          <p:attrName>r</p:attrName>
                                        </p:attrNameLst>
                                      </p:cBhvr>
                                    </p:animRot>
                                  </p:childTnLst>
                                </p:cTn>
                              </p:par>
                              <p:par>
                                <p:cTn id="45" presetID="22" presetClass="entr" presetSubtype="8" fill="hold" nodeType="withEffect">
                                  <p:stCondLst>
                                    <p:cond delay="150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par>
                                <p:cTn id="48" presetID="53" presetClass="entr" presetSubtype="16" fill="hold" grpId="0" nodeType="withEffect">
                                  <p:stCondLst>
                                    <p:cond delay="1500"/>
                                  </p:stCondLst>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fltVal val="0"/>
                                          </p:val>
                                        </p:tav>
                                        <p:tav tm="100000">
                                          <p:val>
                                            <p:strVal val="#ppt_w"/>
                                          </p:val>
                                        </p:tav>
                                      </p:tavLst>
                                    </p:anim>
                                    <p:anim calcmode="lin" valueType="num">
                                      <p:cBhvr>
                                        <p:cTn id="51" dur="500" fill="hold"/>
                                        <p:tgtEl>
                                          <p:spTgt spid="20"/>
                                        </p:tgtEl>
                                        <p:attrNameLst>
                                          <p:attrName>ppt_h</p:attrName>
                                        </p:attrNameLst>
                                      </p:cBhvr>
                                      <p:tavLst>
                                        <p:tav tm="0">
                                          <p:val>
                                            <p:fltVal val="0"/>
                                          </p:val>
                                        </p:tav>
                                        <p:tav tm="100000">
                                          <p:val>
                                            <p:strVal val="#ppt_h"/>
                                          </p:val>
                                        </p:tav>
                                      </p:tavLst>
                                    </p:anim>
                                    <p:animEffect transition="in" filter="fade">
                                      <p:cBhvr>
                                        <p:cTn id="52" dur="500"/>
                                        <p:tgtEl>
                                          <p:spTgt spid="20"/>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2" presetClass="entr" presetSubtype="1" decel="100000" fill="hold" nodeType="withEffect">
                                  <p:stCondLst>
                                    <p:cond delay="150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ppt_x"/>
                                          </p:val>
                                        </p:tav>
                                        <p:tav tm="100000">
                                          <p:val>
                                            <p:strVal val="#ppt_x"/>
                                          </p:val>
                                        </p:tav>
                                      </p:tavLst>
                                    </p:anim>
                                    <p:anim calcmode="lin" valueType="num">
                                      <p:cBhvr additive="base">
                                        <p:cTn id="59" dur="500" fill="hold"/>
                                        <p:tgtEl>
                                          <p:spTgt spid="13"/>
                                        </p:tgtEl>
                                        <p:attrNameLst>
                                          <p:attrName>ppt_y</p:attrName>
                                        </p:attrNameLst>
                                      </p:cBhvr>
                                      <p:tavLst>
                                        <p:tav tm="0">
                                          <p:val>
                                            <p:strVal val="0-#ppt_h/2"/>
                                          </p:val>
                                        </p:tav>
                                        <p:tav tm="100000">
                                          <p:val>
                                            <p:strVal val="#ppt_y"/>
                                          </p:val>
                                        </p:tav>
                                      </p:tavLst>
                                    </p:anim>
                                  </p:childTnLst>
                                </p:cTn>
                              </p:par>
                              <p:par>
                                <p:cTn id="60" presetID="8" presetClass="emph" presetSubtype="0" repeatCount="indefinite" fill="hold" nodeType="withEffect">
                                  <p:stCondLst>
                                    <p:cond delay="1500"/>
                                  </p:stCondLst>
                                  <p:childTnLst>
                                    <p:animRot by="43200000">
                                      <p:cBhvr>
                                        <p:cTn id="61" dur="3000" fill="hold"/>
                                        <p:tgtEl>
                                          <p:spTgt spid="13"/>
                                        </p:tgtEl>
                                        <p:attrNameLst>
                                          <p:attrName>r</p:attrName>
                                        </p:attrNameLst>
                                      </p:cBhvr>
                                    </p:animRot>
                                  </p:childTnLst>
                                </p:cTn>
                              </p:par>
                              <p:par>
                                <p:cTn id="62" presetID="22" presetClass="entr" presetSubtype="8" fill="hold" nodeType="withEffect">
                                  <p:stCondLst>
                                    <p:cond delay="2000"/>
                                  </p:stCondLst>
                                  <p:childTnLst>
                                    <p:set>
                                      <p:cBhvr>
                                        <p:cTn id="63" dur="1" fill="hold">
                                          <p:stCondLst>
                                            <p:cond delay="0"/>
                                          </p:stCondLst>
                                        </p:cTn>
                                        <p:tgtEl>
                                          <p:spTgt spid="26"/>
                                        </p:tgtEl>
                                        <p:attrNameLst>
                                          <p:attrName>style.visibility</p:attrName>
                                        </p:attrNameLst>
                                      </p:cBhvr>
                                      <p:to>
                                        <p:strVal val="visible"/>
                                      </p:to>
                                    </p:set>
                                    <p:animEffect transition="in" filter="wipe(left)">
                                      <p:cBhvr>
                                        <p:cTn id="64" dur="500"/>
                                        <p:tgtEl>
                                          <p:spTgt spid="26"/>
                                        </p:tgtEl>
                                      </p:cBhvr>
                                    </p:animEffect>
                                  </p:childTnLst>
                                </p:cTn>
                              </p:par>
                              <p:par>
                                <p:cTn id="65" presetID="53" presetClass="entr" presetSubtype="16" fill="hold" grpId="0" nodeType="withEffect">
                                  <p:stCondLst>
                                    <p:cond delay="200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par>
                                <p:cTn id="70" presetID="10" presetClass="entr" presetSubtype="0" fill="hold" grpId="0" nodeType="withEffect">
                                  <p:stCondLst>
                                    <p:cond delay="150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228784" y="1541633"/>
            <a:ext cx="4080510" cy="1862048"/>
          </a:xfrm>
          <a:prstGeom prst="rect">
            <a:avLst/>
          </a:prstGeom>
          <a:noFill/>
          <a:effectLst/>
        </p:spPr>
        <p:txBody>
          <a:bodyPr wrap="square" rtlCol="0">
            <a:spAutoFit/>
          </a:bodyPr>
          <a:lstStyle/>
          <a:p>
            <a:pPr algn="ctr"/>
            <a:r>
              <a:rPr lang="en-US" altLang="zh-CN" sz="11500" b="1" dirty="0">
                <a:solidFill>
                  <a:srgbClr val="FF913C"/>
                </a:solidFill>
                <a:latin typeface="华文细黑" panose="02010600040101010101" pitchFamily="2" charset="-122"/>
                <a:ea typeface="华文细黑" panose="02010600040101010101" pitchFamily="2" charset="-122"/>
              </a:rPr>
              <a:t>2019</a:t>
            </a:r>
            <a:endParaRPr lang="zh-CN" altLang="en-US" sz="11500" b="1" dirty="0">
              <a:solidFill>
                <a:srgbClr val="FF913C"/>
              </a:solidFill>
              <a:latin typeface="华文细黑" panose="02010600040101010101" pitchFamily="2" charset="-122"/>
              <a:ea typeface="华文细黑" panose="02010600040101010101" pitchFamily="2" charset="-122"/>
            </a:endParaRPr>
          </a:p>
        </p:txBody>
      </p:sp>
      <p:sp>
        <p:nvSpPr>
          <p:cNvPr id="4" name="文本框 3"/>
          <p:cNvSpPr txBox="1"/>
          <p:nvPr/>
        </p:nvSpPr>
        <p:spPr>
          <a:xfrm>
            <a:off x="2227582" y="3062386"/>
            <a:ext cx="8082915" cy="1200329"/>
          </a:xfrm>
          <a:prstGeom prst="rect">
            <a:avLst/>
          </a:prstGeom>
          <a:noFill/>
          <a:effectLst/>
        </p:spPr>
        <p:txBody>
          <a:bodyPr wrap="square" rtlCol="0">
            <a:spAutoFit/>
          </a:bodyPr>
          <a:lstStyle/>
          <a:p>
            <a:pPr algn="ctr"/>
            <a:r>
              <a:rPr lang="en-US" altLang="zh-CN" sz="7200" b="1" dirty="0">
                <a:solidFill>
                  <a:srgbClr val="FF913C"/>
                </a:solidFill>
                <a:latin typeface="华文细黑" panose="02010600040101010101" pitchFamily="2" charset="-122"/>
                <a:ea typeface="华文细黑" panose="02010600040101010101" pitchFamily="2" charset="-122"/>
              </a:rPr>
              <a:t>THANK RE</a:t>
            </a:r>
            <a:endParaRPr lang="zh-CN" altLang="en-US" sz="7200" b="1" dirty="0">
              <a:solidFill>
                <a:srgbClr val="FF913C"/>
              </a:solidFill>
              <a:latin typeface="华文细黑" panose="02010600040101010101" pitchFamily="2" charset="-122"/>
              <a:ea typeface="华文细黑" panose="020106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1551" y="3807884"/>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F9AF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832100" y="3810000"/>
            <a:ext cx="9359900" cy="658284"/>
          </a:xfrm>
          <a:prstGeom prst="rect">
            <a:avLst/>
          </a:prstGeom>
          <a:solidFill>
            <a:srgbClr val="ACB97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strike="noStrike"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3043767"/>
            <a:ext cx="9313333" cy="774700"/>
          </a:xfrm>
          <a:prstGeom prst="rect">
            <a:avLst/>
          </a:prstGeom>
          <a:solidFill>
            <a:srgbClr val="FF91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trike="noStrike"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9311217" y="3039533"/>
            <a:ext cx="855133" cy="778933"/>
          </a:xfrm>
          <a:prstGeom prst="rtTriangle">
            <a:avLst/>
          </a:prstGeom>
          <a:solidFill>
            <a:srgbClr val="F9AF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2643717" y="3920067"/>
            <a:ext cx="6904567" cy="169333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3321051" y="844551"/>
            <a:ext cx="5549900" cy="1280583"/>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 name="组合 120"/>
          <p:cNvGrpSpPr/>
          <p:nvPr/>
        </p:nvGrpSpPr>
        <p:grpSpPr>
          <a:xfrm>
            <a:off x="1008099" y="2847968"/>
            <a:ext cx="10316049" cy="870709"/>
            <a:chOff x="546100" y="2380679"/>
            <a:chExt cx="7738044" cy="653032"/>
          </a:xfrm>
        </p:grpSpPr>
        <p:sp>
          <p:nvSpPr>
            <p:cNvPr id="122" name="任意多边形 121"/>
            <p:cNvSpPr/>
            <p:nvPr/>
          </p:nvSpPr>
          <p:spPr>
            <a:xfrm>
              <a:off x="546100" y="2413000"/>
              <a:ext cx="7708900" cy="584200"/>
            </a:xfrm>
            <a:custGeom>
              <a:avLst/>
              <a:gdLst>
                <a:gd name="connsiteX0" fmla="*/ 0 w 7708900"/>
                <a:gd name="connsiteY0" fmla="*/ 114300 h 584200"/>
                <a:gd name="connsiteX1" fmla="*/ 1384300 w 7708900"/>
                <a:gd name="connsiteY1" fmla="*/ 431800 h 584200"/>
                <a:gd name="connsiteX2" fmla="*/ 2501900 w 7708900"/>
                <a:gd name="connsiteY2" fmla="*/ 0 h 584200"/>
                <a:gd name="connsiteX3" fmla="*/ 4241800 w 7708900"/>
                <a:gd name="connsiteY3" fmla="*/ 520700 h 584200"/>
                <a:gd name="connsiteX4" fmla="*/ 5092700 w 7708900"/>
                <a:gd name="connsiteY4" fmla="*/ 25400 h 584200"/>
                <a:gd name="connsiteX5" fmla="*/ 6705600 w 7708900"/>
                <a:gd name="connsiteY5" fmla="*/ 584200 h 584200"/>
                <a:gd name="connsiteX6" fmla="*/ 7708900 w 7708900"/>
                <a:gd name="connsiteY6" fmla="*/ 114300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8900" h="584200">
                  <a:moveTo>
                    <a:pt x="0" y="114300"/>
                  </a:moveTo>
                  <a:lnTo>
                    <a:pt x="1384300" y="431800"/>
                  </a:lnTo>
                  <a:lnTo>
                    <a:pt x="2501900" y="0"/>
                  </a:lnTo>
                  <a:lnTo>
                    <a:pt x="4241800" y="520700"/>
                  </a:lnTo>
                  <a:lnTo>
                    <a:pt x="5092700" y="25400"/>
                  </a:lnTo>
                  <a:lnTo>
                    <a:pt x="6705600" y="584200"/>
                  </a:lnTo>
                  <a:lnTo>
                    <a:pt x="7708900" y="11430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23" name="椭圆 122"/>
            <p:cNvSpPr/>
            <p:nvPr/>
          </p:nvSpPr>
          <p:spPr>
            <a:xfrm>
              <a:off x="546100" y="2499742"/>
              <a:ext cx="72008" cy="7200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24" name="椭圆 123"/>
            <p:cNvSpPr/>
            <p:nvPr/>
          </p:nvSpPr>
          <p:spPr>
            <a:xfrm>
              <a:off x="1893887" y="2809304"/>
              <a:ext cx="72008" cy="7200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25" name="椭圆 124"/>
            <p:cNvSpPr/>
            <p:nvPr/>
          </p:nvSpPr>
          <p:spPr>
            <a:xfrm>
              <a:off x="3008312" y="2380679"/>
              <a:ext cx="72008" cy="7200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26" name="椭圆 125"/>
            <p:cNvSpPr/>
            <p:nvPr/>
          </p:nvSpPr>
          <p:spPr>
            <a:xfrm>
              <a:off x="4746624" y="2899791"/>
              <a:ext cx="72008" cy="7200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27" name="椭圆 126"/>
            <p:cNvSpPr/>
            <p:nvPr/>
          </p:nvSpPr>
          <p:spPr>
            <a:xfrm>
              <a:off x="5599111" y="2409253"/>
              <a:ext cx="72008" cy="7200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28" name="椭圆 127"/>
            <p:cNvSpPr/>
            <p:nvPr/>
          </p:nvSpPr>
          <p:spPr>
            <a:xfrm>
              <a:off x="7218361" y="2961703"/>
              <a:ext cx="72008" cy="7200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29" name="椭圆 128"/>
            <p:cNvSpPr/>
            <p:nvPr/>
          </p:nvSpPr>
          <p:spPr>
            <a:xfrm>
              <a:off x="8212136" y="2494978"/>
              <a:ext cx="72008" cy="7200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130" name="TextBox 129"/>
          <p:cNvSpPr txBox="1"/>
          <p:nvPr/>
        </p:nvSpPr>
        <p:spPr>
          <a:xfrm>
            <a:off x="2450685" y="2910108"/>
            <a:ext cx="842484" cy="446248"/>
          </a:xfrm>
          <a:prstGeom prst="rect">
            <a:avLst/>
          </a:prstGeom>
          <a:noFill/>
        </p:spPr>
        <p:txBody>
          <a:bodyPr wrap="none" lIns="121893" tIns="60946" rIns="121893" bIns="60946" rtlCol="0">
            <a:spAutoFit/>
          </a:bodyPr>
          <a:lstStyle/>
          <a:p>
            <a:r>
              <a:rPr lang="en-US" altLang="zh-CN" sz="2100" dirty="0">
                <a:solidFill>
                  <a:schemeClr val="tx1">
                    <a:lumMod val="95000"/>
                    <a:lumOff val="5000"/>
                  </a:schemeClr>
                </a:solidFill>
              </a:rPr>
              <a:t>2014</a:t>
            </a:r>
            <a:endParaRPr lang="zh-CN" altLang="en-US" sz="2100" dirty="0">
              <a:solidFill>
                <a:schemeClr val="tx1">
                  <a:lumMod val="95000"/>
                  <a:lumOff val="5000"/>
                </a:schemeClr>
              </a:solidFill>
            </a:endParaRPr>
          </a:p>
        </p:txBody>
      </p:sp>
      <p:sp>
        <p:nvSpPr>
          <p:cNvPr id="131" name="TextBox 130"/>
          <p:cNvSpPr txBox="1"/>
          <p:nvPr/>
        </p:nvSpPr>
        <p:spPr>
          <a:xfrm>
            <a:off x="3923693" y="3028643"/>
            <a:ext cx="842484" cy="446248"/>
          </a:xfrm>
          <a:prstGeom prst="rect">
            <a:avLst/>
          </a:prstGeom>
          <a:noFill/>
        </p:spPr>
        <p:txBody>
          <a:bodyPr wrap="none" lIns="121893" tIns="60946" rIns="121893" bIns="60946" rtlCol="0">
            <a:spAutoFit/>
          </a:bodyPr>
          <a:lstStyle/>
          <a:p>
            <a:r>
              <a:rPr lang="en-US" altLang="zh-CN" sz="2100" dirty="0">
                <a:solidFill>
                  <a:schemeClr val="tx1">
                    <a:lumMod val="95000"/>
                    <a:lumOff val="5000"/>
                  </a:schemeClr>
                </a:solidFill>
              </a:rPr>
              <a:t>2015</a:t>
            </a:r>
            <a:endParaRPr lang="zh-CN" altLang="en-US" sz="2100" dirty="0">
              <a:solidFill>
                <a:schemeClr val="tx1">
                  <a:lumMod val="95000"/>
                  <a:lumOff val="5000"/>
                </a:schemeClr>
              </a:solidFill>
            </a:endParaRPr>
          </a:p>
        </p:txBody>
      </p:sp>
      <p:sp>
        <p:nvSpPr>
          <p:cNvPr id="132" name="TextBox 131"/>
          <p:cNvSpPr txBox="1"/>
          <p:nvPr/>
        </p:nvSpPr>
        <p:spPr>
          <a:xfrm>
            <a:off x="6209396" y="2977843"/>
            <a:ext cx="842484" cy="446248"/>
          </a:xfrm>
          <a:prstGeom prst="rect">
            <a:avLst/>
          </a:prstGeom>
          <a:noFill/>
        </p:spPr>
        <p:txBody>
          <a:bodyPr wrap="none" lIns="121893" tIns="60946" rIns="121893" bIns="60946" rtlCol="0">
            <a:spAutoFit/>
          </a:bodyPr>
          <a:lstStyle/>
          <a:p>
            <a:r>
              <a:rPr lang="en-US" altLang="zh-CN" sz="2100" dirty="0">
                <a:solidFill>
                  <a:schemeClr val="tx1">
                    <a:lumMod val="95000"/>
                    <a:lumOff val="5000"/>
                  </a:schemeClr>
                </a:solidFill>
              </a:rPr>
              <a:t>2016</a:t>
            </a:r>
            <a:endParaRPr lang="zh-CN" altLang="en-US" sz="2100" dirty="0">
              <a:solidFill>
                <a:schemeClr val="tx1">
                  <a:lumMod val="95000"/>
                  <a:lumOff val="5000"/>
                </a:schemeClr>
              </a:solidFill>
            </a:endParaRPr>
          </a:p>
        </p:txBody>
      </p:sp>
      <p:sp>
        <p:nvSpPr>
          <p:cNvPr id="133" name="TextBox 132"/>
          <p:cNvSpPr txBox="1"/>
          <p:nvPr/>
        </p:nvSpPr>
        <p:spPr>
          <a:xfrm>
            <a:off x="7411506" y="3062510"/>
            <a:ext cx="842484" cy="446248"/>
          </a:xfrm>
          <a:prstGeom prst="rect">
            <a:avLst/>
          </a:prstGeom>
          <a:noFill/>
        </p:spPr>
        <p:txBody>
          <a:bodyPr wrap="none" lIns="121893" tIns="60946" rIns="121893" bIns="60946" rtlCol="0">
            <a:spAutoFit/>
          </a:bodyPr>
          <a:lstStyle/>
          <a:p>
            <a:r>
              <a:rPr lang="en-US" altLang="zh-CN" sz="2100" dirty="0">
                <a:solidFill>
                  <a:schemeClr val="tx1">
                    <a:lumMod val="95000"/>
                    <a:lumOff val="5000"/>
                  </a:schemeClr>
                </a:solidFill>
              </a:rPr>
              <a:t>2017</a:t>
            </a:r>
            <a:endParaRPr lang="zh-CN" altLang="en-US" sz="2100" dirty="0">
              <a:solidFill>
                <a:schemeClr val="tx1">
                  <a:lumMod val="95000"/>
                  <a:lumOff val="5000"/>
                </a:schemeClr>
              </a:solidFill>
            </a:endParaRPr>
          </a:p>
        </p:txBody>
      </p:sp>
      <p:sp>
        <p:nvSpPr>
          <p:cNvPr id="134" name="TextBox 133"/>
          <p:cNvSpPr txBox="1"/>
          <p:nvPr/>
        </p:nvSpPr>
        <p:spPr>
          <a:xfrm>
            <a:off x="9510966" y="3096375"/>
            <a:ext cx="842484" cy="446248"/>
          </a:xfrm>
          <a:prstGeom prst="rect">
            <a:avLst/>
          </a:prstGeom>
          <a:noFill/>
        </p:spPr>
        <p:txBody>
          <a:bodyPr wrap="none" lIns="121893" tIns="60946" rIns="121893" bIns="60946" rtlCol="0">
            <a:spAutoFit/>
          </a:bodyPr>
          <a:lstStyle/>
          <a:p>
            <a:r>
              <a:rPr lang="en-US" altLang="zh-CN" sz="2100" dirty="0">
                <a:solidFill>
                  <a:schemeClr val="tx1">
                    <a:lumMod val="95000"/>
                    <a:lumOff val="5000"/>
                  </a:schemeClr>
                </a:solidFill>
              </a:rPr>
              <a:t>2018</a:t>
            </a:r>
            <a:endParaRPr lang="zh-CN" altLang="en-US" sz="2100" dirty="0">
              <a:solidFill>
                <a:schemeClr val="tx1">
                  <a:lumMod val="95000"/>
                  <a:lumOff val="5000"/>
                </a:schemeClr>
              </a:solidFill>
            </a:endParaRPr>
          </a:p>
        </p:txBody>
      </p:sp>
      <p:sp>
        <p:nvSpPr>
          <p:cNvPr id="135" name="TextBox 134"/>
          <p:cNvSpPr txBox="1"/>
          <p:nvPr/>
        </p:nvSpPr>
        <p:spPr>
          <a:xfrm>
            <a:off x="10848525" y="2486775"/>
            <a:ext cx="842484" cy="446248"/>
          </a:xfrm>
          <a:prstGeom prst="rect">
            <a:avLst/>
          </a:prstGeom>
          <a:noFill/>
        </p:spPr>
        <p:txBody>
          <a:bodyPr wrap="none" lIns="121893" tIns="60946" rIns="121893" bIns="60946" rtlCol="0">
            <a:spAutoFit/>
          </a:bodyPr>
          <a:lstStyle/>
          <a:p>
            <a:r>
              <a:rPr lang="en-US" altLang="zh-CN" sz="2100" dirty="0">
                <a:solidFill>
                  <a:schemeClr val="tx1">
                    <a:lumMod val="95000"/>
                    <a:lumOff val="5000"/>
                  </a:schemeClr>
                </a:solidFill>
              </a:rPr>
              <a:t>2019</a:t>
            </a:r>
            <a:endParaRPr lang="zh-CN" altLang="en-US" sz="2100" dirty="0">
              <a:solidFill>
                <a:schemeClr val="tx1">
                  <a:lumMod val="95000"/>
                  <a:lumOff val="5000"/>
                </a:schemeClr>
              </a:solidFill>
            </a:endParaRPr>
          </a:p>
        </p:txBody>
      </p:sp>
      <p:grpSp>
        <p:nvGrpSpPr>
          <p:cNvPr id="136" name="组合 135"/>
          <p:cNvGrpSpPr/>
          <p:nvPr/>
        </p:nvGrpSpPr>
        <p:grpSpPr>
          <a:xfrm>
            <a:off x="1617854" y="3838433"/>
            <a:ext cx="9550714" cy="1990835"/>
            <a:chOff x="1003477" y="3071614"/>
            <a:chExt cx="7163968" cy="1493126"/>
          </a:xfrm>
        </p:grpSpPr>
        <p:pic>
          <p:nvPicPr>
            <p:cNvPr id="137" name="Picture 3"/>
            <p:cNvPicPr>
              <a:picLocks noChangeAspect="1" noChangeArrowheads="1"/>
            </p:cNvPicPr>
            <p:nvPr/>
          </p:nvPicPr>
          <p:blipFill>
            <a:blip r:embed="rId3" cstate="screen"/>
            <a:srcRect/>
            <a:stretch>
              <a:fillRect/>
            </a:stretch>
          </p:blipFill>
          <p:spPr bwMode="auto">
            <a:xfrm>
              <a:off x="1003477" y="3293710"/>
              <a:ext cx="2197109" cy="1271030"/>
            </a:xfrm>
            <a:prstGeom prst="rect">
              <a:avLst/>
            </a:prstGeom>
            <a:solidFill>
              <a:schemeClr val="accent2"/>
            </a:solidFill>
            <a:ln w="38100">
              <a:solidFill>
                <a:schemeClr val="bg1"/>
              </a:solidFill>
              <a:miter lim="800000"/>
              <a:headEnd/>
              <a:tailEnd/>
            </a:ln>
          </p:spPr>
        </p:pic>
        <p:pic>
          <p:nvPicPr>
            <p:cNvPr id="138" name="Picture 4"/>
            <p:cNvPicPr>
              <a:picLocks noChangeAspect="1" noChangeArrowheads="1"/>
            </p:cNvPicPr>
            <p:nvPr/>
          </p:nvPicPr>
          <p:blipFill>
            <a:blip r:embed="rId4" cstate="screen"/>
            <a:srcRect/>
            <a:stretch>
              <a:fillRect/>
            </a:stretch>
          </p:blipFill>
          <p:spPr bwMode="auto">
            <a:xfrm>
              <a:off x="3803022" y="3293710"/>
              <a:ext cx="2110759" cy="1271030"/>
            </a:xfrm>
            <a:prstGeom prst="rect">
              <a:avLst/>
            </a:prstGeom>
            <a:solidFill>
              <a:schemeClr val="accent2"/>
            </a:solidFill>
            <a:ln w="38100">
              <a:solidFill>
                <a:schemeClr val="bg1"/>
              </a:solidFill>
              <a:miter lim="800000"/>
              <a:headEnd/>
              <a:tailEnd/>
            </a:ln>
          </p:spPr>
        </p:pic>
        <p:pic>
          <p:nvPicPr>
            <p:cNvPr id="139"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99293" y="3293710"/>
              <a:ext cx="1868152" cy="1271030"/>
            </a:xfrm>
            <a:prstGeom prst="rect">
              <a:avLst/>
            </a:prstGeom>
            <a:solidFill>
              <a:schemeClr val="accent2"/>
            </a:solidFill>
            <a:ln w="38100">
              <a:solidFill>
                <a:schemeClr val="bg1"/>
              </a:solidFill>
              <a:miter lim="800000"/>
              <a:headEnd/>
              <a:tailEnd/>
            </a:ln>
          </p:spPr>
        </p:pic>
        <p:sp>
          <p:nvSpPr>
            <p:cNvPr id="140" name="等腰三角形 139"/>
            <p:cNvSpPr/>
            <p:nvPr/>
          </p:nvSpPr>
          <p:spPr>
            <a:xfrm>
              <a:off x="1855787" y="3071614"/>
              <a:ext cx="136092" cy="117321"/>
            </a:xfrm>
            <a:prstGeom prst="triangle">
              <a:avLst/>
            </a:prstGeom>
            <a:solidFill>
              <a:schemeClr val="accent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41" name="等腰三角形 140"/>
            <p:cNvSpPr/>
            <p:nvPr/>
          </p:nvSpPr>
          <p:spPr>
            <a:xfrm>
              <a:off x="4713287" y="3071614"/>
              <a:ext cx="136092" cy="117321"/>
            </a:xfrm>
            <a:prstGeom prst="triangle">
              <a:avLst/>
            </a:prstGeom>
            <a:solidFill>
              <a:schemeClr val="accent2"/>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42" name="等腰三角形 141"/>
            <p:cNvSpPr/>
            <p:nvPr/>
          </p:nvSpPr>
          <p:spPr>
            <a:xfrm>
              <a:off x="7202487" y="3071614"/>
              <a:ext cx="136092" cy="117321"/>
            </a:xfrm>
            <a:prstGeom prst="triangle">
              <a:avLst/>
            </a:prstGeom>
            <a:solidFill>
              <a:schemeClr val="accent3"/>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143" name="组合 142"/>
          <p:cNvGrpSpPr/>
          <p:nvPr/>
        </p:nvGrpSpPr>
        <p:grpSpPr>
          <a:xfrm>
            <a:off x="3250922" y="866743"/>
            <a:ext cx="6146324" cy="1841361"/>
            <a:chOff x="2228437" y="967332"/>
            <a:chExt cx="4610342" cy="1381021"/>
          </a:xfrm>
        </p:grpSpPr>
        <p:pic>
          <p:nvPicPr>
            <p:cNvPr id="144"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228437" y="967332"/>
              <a:ext cx="2073673" cy="1215025"/>
            </a:xfrm>
            <a:prstGeom prst="rect">
              <a:avLst/>
            </a:prstGeom>
            <a:solidFill>
              <a:schemeClr val="accent2"/>
            </a:solidFill>
            <a:ln w="38100">
              <a:solidFill>
                <a:schemeClr val="bg1"/>
              </a:solidFill>
              <a:miter lim="800000"/>
              <a:headEnd/>
              <a:tailEnd/>
            </a:ln>
          </p:spPr>
        </p:pic>
        <p:pic>
          <p:nvPicPr>
            <p:cNvPr id="145" name="Picture 7"/>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658582" y="967332"/>
              <a:ext cx="2180197" cy="1263700"/>
            </a:xfrm>
            <a:prstGeom prst="rect">
              <a:avLst/>
            </a:prstGeom>
            <a:solidFill>
              <a:schemeClr val="accent2"/>
            </a:solidFill>
            <a:ln w="38100">
              <a:solidFill>
                <a:schemeClr val="bg1"/>
              </a:solidFill>
              <a:miter lim="800000"/>
              <a:headEnd/>
              <a:tailEnd/>
            </a:ln>
          </p:spPr>
        </p:pic>
        <p:sp>
          <p:nvSpPr>
            <p:cNvPr id="146" name="等腰三角形 145"/>
            <p:cNvSpPr/>
            <p:nvPr/>
          </p:nvSpPr>
          <p:spPr>
            <a:xfrm rot="10800000">
              <a:off x="2973387" y="2231032"/>
              <a:ext cx="136092" cy="117321"/>
            </a:xfrm>
            <a:prstGeom prst="triangle">
              <a:avLst/>
            </a:prstGeom>
            <a:solidFill>
              <a:schemeClr val="accent5"/>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47" name="等腰三角形 146"/>
            <p:cNvSpPr/>
            <p:nvPr/>
          </p:nvSpPr>
          <p:spPr>
            <a:xfrm rot="10800000">
              <a:off x="5564187" y="2231032"/>
              <a:ext cx="136092" cy="117321"/>
            </a:xfrm>
            <a:prstGeom prst="triangle">
              <a:avLst/>
            </a:prstGeom>
            <a:solidFill>
              <a:schemeClr val="accent4"/>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2" name="标题 1"/>
          <p:cNvSpPr>
            <a:spLocks noGrp="1"/>
          </p:cNvSpPr>
          <p:nvPr>
            <p:ph type="title"/>
          </p:nvPr>
        </p:nvSpPr>
        <p:spPr/>
        <p:txBody>
          <a:bodyPr/>
          <a:lstStyle/>
          <a:p>
            <a:r>
              <a:rPr lang="zh-CN" altLang="en-US" dirty="0"/>
              <a:t>Title bar</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down)">
                                      <p:cBhvr>
                                        <p:cTn id="7" dur="750"/>
                                        <p:tgtEl>
                                          <p:spTgt spid="121"/>
                                        </p:tgtEl>
                                      </p:cBhvr>
                                    </p:animEffect>
                                  </p:childTnLst>
                                </p:cTn>
                              </p:par>
                              <p:par>
                                <p:cTn id="8" presetID="56" presetClass="entr" presetSubtype="0" fill="hold" grpId="0" nodeType="withEffect">
                                  <p:stCondLst>
                                    <p:cond delay="750"/>
                                  </p:stCondLst>
                                  <p:iterate type="lt">
                                    <p:tmPct val="10000"/>
                                  </p:iterate>
                                  <p:childTnLst>
                                    <p:set>
                                      <p:cBhvr>
                                        <p:cTn id="9" dur="1" fill="hold">
                                          <p:stCondLst>
                                            <p:cond delay="0"/>
                                          </p:stCondLst>
                                        </p:cTn>
                                        <p:tgtEl>
                                          <p:spTgt spid="130"/>
                                        </p:tgtEl>
                                        <p:attrNameLst>
                                          <p:attrName>style.visibility</p:attrName>
                                        </p:attrNameLst>
                                      </p:cBhvr>
                                      <p:to>
                                        <p:strVal val="visible"/>
                                      </p:to>
                                    </p:set>
                                    <p:anim by="(-#ppt_w*2)" calcmode="lin" valueType="num">
                                      <p:cBhvr rctx="PPT">
                                        <p:cTn id="10" dur="500" autoRev="1" fill="hold">
                                          <p:stCondLst>
                                            <p:cond delay="0"/>
                                          </p:stCondLst>
                                        </p:cTn>
                                        <p:tgtEl>
                                          <p:spTgt spid="130"/>
                                        </p:tgtEl>
                                        <p:attrNameLst>
                                          <p:attrName>ppt_w</p:attrName>
                                        </p:attrNameLst>
                                      </p:cBhvr>
                                    </p:anim>
                                    <p:anim by="(#ppt_w*0.50)" calcmode="lin" valueType="num">
                                      <p:cBhvr>
                                        <p:cTn id="11" dur="500" decel="50000" autoRev="1" fill="hold">
                                          <p:stCondLst>
                                            <p:cond delay="0"/>
                                          </p:stCondLst>
                                        </p:cTn>
                                        <p:tgtEl>
                                          <p:spTgt spid="130"/>
                                        </p:tgtEl>
                                        <p:attrNameLst>
                                          <p:attrName>ppt_x</p:attrName>
                                        </p:attrNameLst>
                                      </p:cBhvr>
                                    </p:anim>
                                    <p:anim from="(-#ppt_h/2)" to="(#ppt_y)" calcmode="lin" valueType="num">
                                      <p:cBhvr>
                                        <p:cTn id="12" dur="1000" fill="hold">
                                          <p:stCondLst>
                                            <p:cond delay="0"/>
                                          </p:stCondLst>
                                        </p:cTn>
                                        <p:tgtEl>
                                          <p:spTgt spid="130"/>
                                        </p:tgtEl>
                                        <p:attrNameLst>
                                          <p:attrName>ppt_y</p:attrName>
                                        </p:attrNameLst>
                                      </p:cBhvr>
                                    </p:anim>
                                    <p:animRot by="21600000">
                                      <p:cBhvr>
                                        <p:cTn id="13" dur="1000" fill="hold">
                                          <p:stCondLst>
                                            <p:cond delay="0"/>
                                          </p:stCondLst>
                                        </p:cTn>
                                        <p:tgtEl>
                                          <p:spTgt spid="130"/>
                                        </p:tgtEl>
                                        <p:attrNameLst>
                                          <p:attrName>r</p:attrName>
                                        </p:attrNameLst>
                                      </p:cBhvr>
                                    </p:animRot>
                                  </p:childTnLst>
                                </p:cTn>
                              </p:par>
                              <p:par>
                                <p:cTn id="14" presetID="56" presetClass="entr" presetSubtype="0" fill="hold" grpId="0" nodeType="withEffect">
                                  <p:stCondLst>
                                    <p:cond delay="1000"/>
                                  </p:stCondLst>
                                  <p:iterate type="lt">
                                    <p:tmPct val="10000"/>
                                  </p:iterate>
                                  <p:childTnLst>
                                    <p:set>
                                      <p:cBhvr>
                                        <p:cTn id="15" dur="1" fill="hold">
                                          <p:stCondLst>
                                            <p:cond delay="0"/>
                                          </p:stCondLst>
                                        </p:cTn>
                                        <p:tgtEl>
                                          <p:spTgt spid="131"/>
                                        </p:tgtEl>
                                        <p:attrNameLst>
                                          <p:attrName>style.visibility</p:attrName>
                                        </p:attrNameLst>
                                      </p:cBhvr>
                                      <p:to>
                                        <p:strVal val="visible"/>
                                      </p:to>
                                    </p:set>
                                    <p:anim by="(-#ppt_w*2)" calcmode="lin" valueType="num">
                                      <p:cBhvr rctx="PPT">
                                        <p:cTn id="16" dur="500" autoRev="1" fill="hold">
                                          <p:stCondLst>
                                            <p:cond delay="0"/>
                                          </p:stCondLst>
                                        </p:cTn>
                                        <p:tgtEl>
                                          <p:spTgt spid="131"/>
                                        </p:tgtEl>
                                        <p:attrNameLst>
                                          <p:attrName>ppt_w</p:attrName>
                                        </p:attrNameLst>
                                      </p:cBhvr>
                                    </p:anim>
                                    <p:anim by="(#ppt_w*0.50)" calcmode="lin" valueType="num">
                                      <p:cBhvr>
                                        <p:cTn id="17" dur="500" decel="50000" autoRev="1" fill="hold">
                                          <p:stCondLst>
                                            <p:cond delay="0"/>
                                          </p:stCondLst>
                                        </p:cTn>
                                        <p:tgtEl>
                                          <p:spTgt spid="131"/>
                                        </p:tgtEl>
                                        <p:attrNameLst>
                                          <p:attrName>ppt_x</p:attrName>
                                        </p:attrNameLst>
                                      </p:cBhvr>
                                    </p:anim>
                                    <p:anim from="(-#ppt_h/2)" to="(#ppt_y)" calcmode="lin" valueType="num">
                                      <p:cBhvr>
                                        <p:cTn id="18" dur="1000" fill="hold">
                                          <p:stCondLst>
                                            <p:cond delay="0"/>
                                          </p:stCondLst>
                                        </p:cTn>
                                        <p:tgtEl>
                                          <p:spTgt spid="131"/>
                                        </p:tgtEl>
                                        <p:attrNameLst>
                                          <p:attrName>ppt_y</p:attrName>
                                        </p:attrNameLst>
                                      </p:cBhvr>
                                    </p:anim>
                                    <p:animRot by="21600000">
                                      <p:cBhvr>
                                        <p:cTn id="19" dur="1000" fill="hold">
                                          <p:stCondLst>
                                            <p:cond delay="0"/>
                                          </p:stCondLst>
                                        </p:cTn>
                                        <p:tgtEl>
                                          <p:spTgt spid="131"/>
                                        </p:tgtEl>
                                        <p:attrNameLst>
                                          <p:attrName>r</p:attrName>
                                        </p:attrNameLst>
                                      </p:cBhvr>
                                    </p:animRot>
                                  </p:childTnLst>
                                </p:cTn>
                              </p:par>
                              <p:par>
                                <p:cTn id="20" presetID="56" presetClass="entr" presetSubtype="0" fill="hold" grpId="0" nodeType="withEffect">
                                  <p:stCondLst>
                                    <p:cond delay="1300"/>
                                  </p:stCondLst>
                                  <p:iterate type="lt">
                                    <p:tmPct val="10000"/>
                                  </p:iterate>
                                  <p:childTnLst>
                                    <p:set>
                                      <p:cBhvr>
                                        <p:cTn id="21" dur="1" fill="hold">
                                          <p:stCondLst>
                                            <p:cond delay="0"/>
                                          </p:stCondLst>
                                        </p:cTn>
                                        <p:tgtEl>
                                          <p:spTgt spid="132"/>
                                        </p:tgtEl>
                                        <p:attrNameLst>
                                          <p:attrName>style.visibility</p:attrName>
                                        </p:attrNameLst>
                                      </p:cBhvr>
                                      <p:to>
                                        <p:strVal val="visible"/>
                                      </p:to>
                                    </p:set>
                                    <p:anim by="(-#ppt_w*2)" calcmode="lin" valueType="num">
                                      <p:cBhvr rctx="PPT">
                                        <p:cTn id="22" dur="500" autoRev="1" fill="hold">
                                          <p:stCondLst>
                                            <p:cond delay="0"/>
                                          </p:stCondLst>
                                        </p:cTn>
                                        <p:tgtEl>
                                          <p:spTgt spid="132"/>
                                        </p:tgtEl>
                                        <p:attrNameLst>
                                          <p:attrName>ppt_w</p:attrName>
                                        </p:attrNameLst>
                                      </p:cBhvr>
                                    </p:anim>
                                    <p:anim by="(#ppt_w*0.50)" calcmode="lin" valueType="num">
                                      <p:cBhvr>
                                        <p:cTn id="23" dur="500" decel="50000" autoRev="1" fill="hold">
                                          <p:stCondLst>
                                            <p:cond delay="0"/>
                                          </p:stCondLst>
                                        </p:cTn>
                                        <p:tgtEl>
                                          <p:spTgt spid="132"/>
                                        </p:tgtEl>
                                        <p:attrNameLst>
                                          <p:attrName>ppt_x</p:attrName>
                                        </p:attrNameLst>
                                      </p:cBhvr>
                                    </p:anim>
                                    <p:anim from="(-#ppt_h/2)" to="(#ppt_y)" calcmode="lin" valueType="num">
                                      <p:cBhvr>
                                        <p:cTn id="24" dur="1000" fill="hold">
                                          <p:stCondLst>
                                            <p:cond delay="0"/>
                                          </p:stCondLst>
                                        </p:cTn>
                                        <p:tgtEl>
                                          <p:spTgt spid="132"/>
                                        </p:tgtEl>
                                        <p:attrNameLst>
                                          <p:attrName>ppt_y</p:attrName>
                                        </p:attrNameLst>
                                      </p:cBhvr>
                                    </p:anim>
                                    <p:animRot by="21600000">
                                      <p:cBhvr>
                                        <p:cTn id="25" dur="1000" fill="hold">
                                          <p:stCondLst>
                                            <p:cond delay="0"/>
                                          </p:stCondLst>
                                        </p:cTn>
                                        <p:tgtEl>
                                          <p:spTgt spid="132"/>
                                        </p:tgtEl>
                                        <p:attrNameLst>
                                          <p:attrName>r</p:attrName>
                                        </p:attrNameLst>
                                      </p:cBhvr>
                                    </p:animRot>
                                  </p:childTnLst>
                                </p:cTn>
                              </p:par>
                              <p:par>
                                <p:cTn id="26" presetID="56" presetClass="entr" presetSubtype="0" fill="hold" grpId="0" nodeType="withEffect">
                                  <p:stCondLst>
                                    <p:cond delay="1600"/>
                                  </p:stCondLst>
                                  <p:iterate type="lt">
                                    <p:tmPct val="10000"/>
                                  </p:iterate>
                                  <p:childTnLst>
                                    <p:set>
                                      <p:cBhvr>
                                        <p:cTn id="27" dur="1" fill="hold">
                                          <p:stCondLst>
                                            <p:cond delay="0"/>
                                          </p:stCondLst>
                                        </p:cTn>
                                        <p:tgtEl>
                                          <p:spTgt spid="133"/>
                                        </p:tgtEl>
                                        <p:attrNameLst>
                                          <p:attrName>style.visibility</p:attrName>
                                        </p:attrNameLst>
                                      </p:cBhvr>
                                      <p:to>
                                        <p:strVal val="visible"/>
                                      </p:to>
                                    </p:set>
                                    <p:anim by="(-#ppt_w*2)" calcmode="lin" valueType="num">
                                      <p:cBhvr rctx="PPT">
                                        <p:cTn id="28" dur="500" autoRev="1" fill="hold">
                                          <p:stCondLst>
                                            <p:cond delay="0"/>
                                          </p:stCondLst>
                                        </p:cTn>
                                        <p:tgtEl>
                                          <p:spTgt spid="133"/>
                                        </p:tgtEl>
                                        <p:attrNameLst>
                                          <p:attrName>ppt_w</p:attrName>
                                        </p:attrNameLst>
                                      </p:cBhvr>
                                    </p:anim>
                                    <p:anim by="(#ppt_w*0.50)" calcmode="lin" valueType="num">
                                      <p:cBhvr>
                                        <p:cTn id="29" dur="500" decel="50000" autoRev="1" fill="hold">
                                          <p:stCondLst>
                                            <p:cond delay="0"/>
                                          </p:stCondLst>
                                        </p:cTn>
                                        <p:tgtEl>
                                          <p:spTgt spid="133"/>
                                        </p:tgtEl>
                                        <p:attrNameLst>
                                          <p:attrName>ppt_x</p:attrName>
                                        </p:attrNameLst>
                                      </p:cBhvr>
                                    </p:anim>
                                    <p:anim from="(-#ppt_h/2)" to="(#ppt_y)" calcmode="lin" valueType="num">
                                      <p:cBhvr>
                                        <p:cTn id="30" dur="1000" fill="hold">
                                          <p:stCondLst>
                                            <p:cond delay="0"/>
                                          </p:stCondLst>
                                        </p:cTn>
                                        <p:tgtEl>
                                          <p:spTgt spid="133"/>
                                        </p:tgtEl>
                                        <p:attrNameLst>
                                          <p:attrName>ppt_y</p:attrName>
                                        </p:attrNameLst>
                                      </p:cBhvr>
                                    </p:anim>
                                    <p:animRot by="21600000">
                                      <p:cBhvr>
                                        <p:cTn id="31" dur="1000" fill="hold">
                                          <p:stCondLst>
                                            <p:cond delay="0"/>
                                          </p:stCondLst>
                                        </p:cTn>
                                        <p:tgtEl>
                                          <p:spTgt spid="133"/>
                                        </p:tgtEl>
                                        <p:attrNameLst>
                                          <p:attrName>r</p:attrName>
                                        </p:attrNameLst>
                                      </p:cBhvr>
                                    </p:animRot>
                                  </p:childTnLst>
                                </p:cTn>
                              </p:par>
                              <p:par>
                                <p:cTn id="32" presetID="56" presetClass="entr" presetSubtype="0" fill="hold" grpId="0" nodeType="withEffect">
                                  <p:stCondLst>
                                    <p:cond delay="1800"/>
                                  </p:stCondLst>
                                  <p:iterate type="lt">
                                    <p:tmPct val="10000"/>
                                  </p:iterate>
                                  <p:childTnLst>
                                    <p:set>
                                      <p:cBhvr>
                                        <p:cTn id="33" dur="1" fill="hold">
                                          <p:stCondLst>
                                            <p:cond delay="0"/>
                                          </p:stCondLst>
                                        </p:cTn>
                                        <p:tgtEl>
                                          <p:spTgt spid="134"/>
                                        </p:tgtEl>
                                        <p:attrNameLst>
                                          <p:attrName>style.visibility</p:attrName>
                                        </p:attrNameLst>
                                      </p:cBhvr>
                                      <p:to>
                                        <p:strVal val="visible"/>
                                      </p:to>
                                    </p:set>
                                    <p:anim by="(-#ppt_w*2)" calcmode="lin" valueType="num">
                                      <p:cBhvr rctx="PPT">
                                        <p:cTn id="34" dur="500" autoRev="1" fill="hold">
                                          <p:stCondLst>
                                            <p:cond delay="0"/>
                                          </p:stCondLst>
                                        </p:cTn>
                                        <p:tgtEl>
                                          <p:spTgt spid="134"/>
                                        </p:tgtEl>
                                        <p:attrNameLst>
                                          <p:attrName>ppt_w</p:attrName>
                                        </p:attrNameLst>
                                      </p:cBhvr>
                                    </p:anim>
                                    <p:anim by="(#ppt_w*0.50)" calcmode="lin" valueType="num">
                                      <p:cBhvr>
                                        <p:cTn id="35" dur="500" decel="50000" autoRev="1" fill="hold">
                                          <p:stCondLst>
                                            <p:cond delay="0"/>
                                          </p:stCondLst>
                                        </p:cTn>
                                        <p:tgtEl>
                                          <p:spTgt spid="134"/>
                                        </p:tgtEl>
                                        <p:attrNameLst>
                                          <p:attrName>ppt_x</p:attrName>
                                        </p:attrNameLst>
                                      </p:cBhvr>
                                    </p:anim>
                                    <p:anim from="(-#ppt_h/2)" to="(#ppt_y)" calcmode="lin" valueType="num">
                                      <p:cBhvr>
                                        <p:cTn id="36" dur="1000" fill="hold">
                                          <p:stCondLst>
                                            <p:cond delay="0"/>
                                          </p:stCondLst>
                                        </p:cTn>
                                        <p:tgtEl>
                                          <p:spTgt spid="134"/>
                                        </p:tgtEl>
                                        <p:attrNameLst>
                                          <p:attrName>ppt_y</p:attrName>
                                        </p:attrNameLst>
                                      </p:cBhvr>
                                    </p:anim>
                                    <p:animRot by="21600000">
                                      <p:cBhvr>
                                        <p:cTn id="37" dur="1000" fill="hold">
                                          <p:stCondLst>
                                            <p:cond delay="0"/>
                                          </p:stCondLst>
                                        </p:cTn>
                                        <p:tgtEl>
                                          <p:spTgt spid="134"/>
                                        </p:tgtEl>
                                        <p:attrNameLst>
                                          <p:attrName>r</p:attrName>
                                        </p:attrNameLst>
                                      </p:cBhvr>
                                    </p:animRot>
                                  </p:childTnLst>
                                </p:cTn>
                              </p:par>
                              <p:par>
                                <p:cTn id="38" presetID="56" presetClass="entr" presetSubtype="0" fill="hold" grpId="0" nodeType="withEffect">
                                  <p:stCondLst>
                                    <p:cond delay="2100"/>
                                  </p:stCondLst>
                                  <p:iterate type="lt">
                                    <p:tmPct val="10000"/>
                                  </p:iterate>
                                  <p:childTnLst>
                                    <p:set>
                                      <p:cBhvr>
                                        <p:cTn id="39" dur="1" fill="hold">
                                          <p:stCondLst>
                                            <p:cond delay="0"/>
                                          </p:stCondLst>
                                        </p:cTn>
                                        <p:tgtEl>
                                          <p:spTgt spid="135"/>
                                        </p:tgtEl>
                                        <p:attrNameLst>
                                          <p:attrName>style.visibility</p:attrName>
                                        </p:attrNameLst>
                                      </p:cBhvr>
                                      <p:to>
                                        <p:strVal val="visible"/>
                                      </p:to>
                                    </p:set>
                                    <p:anim by="(-#ppt_w*2)" calcmode="lin" valueType="num">
                                      <p:cBhvr rctx="PPT">
                                        <p:cTn id="40" dur="500" autoRev="1" fill="hold">
                                          <p:stCondLst>
                                            <p:cond delay="0"/>
                                          </p:stCondLst>
                                        </p:cTn>
                                        <p:tgtEl>
                                          <p:spTgt spid="135"/>
                                        </p:tgtEl>
                                        <p:attrNameLst>
                                          <p:attrName>ppt_w</p:attrName>
                                        </p:attrNameLst>
                                      </p:cBhvr>
                                    </p:anim>
                                    <p:anim by="(#ppt_w*0.50)" calcmode="lin" valueType="num">
                                      <p:cBhvr>
                                        <p:cTn id="41" dur="500" decel="50000" autoRev="1" fill="hold">
                                          <p:stCondLst>
                                            <p:cond delay="0"/>
                                          </p:stCondLst>
                                        </p:cTn>
                                        <p:tgtEl>
                                          <p:spTgt spid="135"/>
                                        </p:tgtEl>
                                        <p:attrNameLst>
                                          <p:attrName>ppt_x</p:attrName>
                                        </p:attrNameLst>
                                      </p:cBhvr>
                                    </p:anim>
                                    <p:anim from="(-#ppt_h/2)" to="(#ppt_y)" calcmode="lin" valueType="num">
                                      <p:cBhvr>
                                        <p:cTn id="42" dur="1000" fill="hold">
                                          <p:stCondLst>
                                            <p:cond delay="0"/>
                                          </p:stCondLst>
                                        </p:cTn>
                                        <p:tgtEl>
                                          <p:spTgt spid="135"/>
                                        </p:tgtEl>
                                        <p:attrNameLst>
                                          <p:attrName>ppt_y</p:attrName>
                                        </p:attrNameLst>
                                      </p:cBhvr>
                                    </p:anim>
                                    <p:animRot by="21600000">
                                      <p:cBhvr>
                                        <p:cTn id="43" dur="1000" fill="hold">
                                          <p:stCondLst>
                                            <p:cond delay="0"/>
                                          </p:stCondLst>
                                        </p:cTn>
                                        <p:tgtEl>
                                          <p:spTgt spid="135"/>
                                        </p:tgtEl>
                                        <p:attrNameLst>
                                          <p:attrName>r</p:attrName>
                                        </p:attrNameLst>
                                      </p:cBhvr>
                                    </p:animRot>
                                  </p:childTnLst>
                                </p:cTn>
                              </p:par>
                              <p:par>
                                <p:cTn id="44" presetID="47" presetClass="entr" presetSubtype="0" fill="hold" nodeType="withEffect">
                                  <p:stCondLst>
                                    <p:cond delay="3200"/>
                                  </p:stCondLst>
                                  <p:childTnLst>
                                    <p:set>
                                      <p:cBhvr>
                                        <p:cTn id="45" dur="1" fill="hold">
                                          <p:stCondLst>
                                            <p:cond delay="0"/>
                                          </p:stCondLst>
                                        </p:cTn>
                                        <p:tgtEl>
                                          <p:spTgt spid="143"/>
                                        </p:tgtEl>
                                        <p:attrNameLst>
                                          <p:attrName>style.visibility</p:attrName>
                                        </p:attrNameLst>
                                      </p:cBhvr>
                                      <p:to>
                                        <p:strVal val="visible"/>
                                      </p:to>
                                    </p:set>
                                    <p:animEffect transition="in" filter="fade">
                                      <p:cBhvr>
                                        <p:cTn id="46" dur="1000"/>
                                        <p:tgtEl>
                                          <p:spTgt spid="143"/>
                                        </p:tgtEl>
                                      </p:cBhvr>
                                    </p:animEffect>
                                    <p:anim calcmode="lin" valueType="num">
                                      <p:cBhvr>
                                        <p:cTn id="47" dur="1000" fill="hold"/>
                                        <p:tgtEl>
                                          <p:spTgt spid="143"/>
                                        </p:tgtEl>
                                        <p:attrNameLst>
                                          <p:attrName>ppt_x</p:attrName>
                                        </p:attrNameLst>
                                      </p:cBhvr>
                                      <p:tavLst>
                                        <p:tav tm="0">
                                          <p:val>
                                            <p:strVal val="#ppt_x"/>
                                          </p:val>
                                        </p:tav>
                                        <p:tav tm="100000">
                                          <p:val>
                                            <p:strVal val="#ppt_x"/>
                                          </p:val>
                                        </p:tav>
                                      </p:tavLst>
                                    </p:anim>
                                    <p:anim calcmode="lin" valueType="num">
                                      <p:cBhvr>
                                        <p:cTn id="48" dur="1000" fill="hold"/>
                                        <p:tgtEl>
                                          <p:spTgt spid="14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3200"/>
                                  </p:stCondLst>
                                  <p:childTnLst>
                                    <p:set>
                                      <p:cBhvr>
                                        <p:cTn id="50" dur="1" fill="hold">
                                          <p:stCondLst>
                                            <p:cond delay="0"/>
                                          </p:stCondLst>
                                        </p:cTn>
                                        <p:tgtEl>
                                          <p:spTgt spid="136"/>
                                        </p:tgtEl>
                                        <p:attrNameLst>
                                          <p:attrName>style.visibility</p:attrName>
                                        </p:attrNameLst>
                                      </p:cBhvr>
                                      <p:to>
                                        <p:strVal val="visible"/>
                                      </p:to>
                                    </p:set>
                                    <p:animEffect transition="in" filter="fade">
                                      <p:cBhvr>
                                        <p:cTn id="51" dur="1000"/>
                                        <p:tgtEl>
                                          <p:spTgt spid="136"/>
                                        </p:tgtEl>
                                      </p:cBhvr>
                                    </p:animEffect>
                                    <p:anim calcmode="lin" valueType="num">
                                      <p:cBhvr>
                                        <p:cTn id="52" dur="1000" fill="hold"/>
                                        <p:tgtEl>
                                          <p:spTgt spid="136"/>
                                        </p:tgtEl>
                                        <p:attrNameLst>
                                          <p:attrName>ppt_x</p:attrName>
                                        </p:attrNameLst>
                                      </p:cBhvr>
                                      <p:tavLst>
                                        <p:tav tm="0">
                                          <p:val>
                                            <p:strVal val="#ppt_x"/>
                                          </p:val>
                                        </p:tav>
                                        <p:tav tm="100000">
                                          <p:val>
                                            <p:strVal val="#ppt_x"/>
                                          </p:val>
                                        </p:tav>
                                      </p:tavLst>
                                    </p:anim>
                                    <p:anim calcmode="lin" valueType="num">
                                      <p:cBhvr>
                                        <p:cTn id="53" dur="1000" fill="hold"/>
                                        <p:tgtEl>
                                          <p:spTgt spid="1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1" grpId="0"/>
      <p:bldP spid="132" grpId="0"/>
      <p:bldP spid="133" grpId="0"/>
      <p:bldP spid="134" grpId="0"/>
      <p:bldP spid="1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4"/>
          <p:cNvSpPr/>
          <p:nvPr/>
        </p:nvSpPr>
        <p:spPr bwMode="auto">
          <a:xfrm rot="20241365">
            <a:off x="4448714" y="1816554"/>
            <a:ext cx="1943963" cy="1512168"/>
          </a:xfrm>
          <a:prstGeom prst="round2DiagRect">
            <a:avLst>
              <a:gd name="adj1" fmla="val 50000"/>
              <a:gd name="adj2" fmla="val 15837"/>
            </a:avLst>
          </a:prstGeom>
        </p:spPr>
        <p:style>
          <a:lnRef idx="3">
            <a:schemeClr val="lt1"/>
          </a:lnRef>
          <a:fillRef idx="1">
            <a:schemeClr val="accent1"/>
          </a:fillRef>
          <a:effectRef idx="1">
            <a:schemeClr val="accent1"/>
          </a:effectRef>
          <a:fontRef idx="minor">
            <a:schemeClr val="lt1"/>
          </a:fontRef>
        </p:style>
        <p:txBody>
          <a:bodyPr rtlCol="0" anchor="ctr">
            <a:flatTx/>
          </a:bodyPr>
          <a:lstStyle/>
          <a:p>
            <a:pPr algn="ctr"/>
            <a:endParaRPr lang="zh-CN" altLang="en-US">
              <a:cs typeface="+mn-ea"/>
            </a:endParaRPr>
          </a:p>
        </p:txBody>
      </p:sp>
      <p:sp>
        <p:nvSpPr>
          <p:cNvPr id="6" name="对角圆角矩形 5"/>
          <p:cNvSpPr/>
          <p:nvPr/>
        </p:nvSpPr>
        <p:spPr bwMode="auto">
          <a:xfrm rot="20241365" flipH="1">
            <a:off x="5985192" y="1988519"/>
            <a:ext cx="1943963" cy="1512168"/>
          </a:xfrm>
          <a:prstGeom prst="round2DiagRect">
            <a:avLst>
              <a:gd name="adj1" fmla="val 50000"/>
              <a:gd name="adj2" fmla="val 15837"/>
            </a:avLst>
          </a:prstGeom>
        </p:spPr>
        <p:style>
          <a:lnRef idx="3">
            <a:schemeClr val="lt1"/>
          </a:lnRef>
          <a:fillRef idx="1">
            <a:schemeClr val="accent2"/>
          </a:fillRef>
          <a:effectRef idx="1">
            <a:schemeClr val="accent2"/>
          </a:effectRef>
          <a:fontRef idx="minor">
            <a:schemeClr val="lt1"/>
          </a:fontRef>
        </p:style>
        <p:txBody>
          <a:bodyPr rtlCol="0" anchor="ctr">
            <a:flatTx/>
          </a:bodyPr>
          <a:lstStyle/>
          <a:p>
            <a:pPr algn="ctr"/>
            <a:endParaRPr lang="zh-CN" altLang="en-US">
              <a:cs typeface="+mn-ea"/>
            </a:endParaRPr>
          </a:p>
        </p:txBody>
      </p:sp>
      <p:sp>
        <p:nvSpPr>
          <p:cNvPr id="7" name="对角圆角矩形 6"/>
          <p:cNvSpPr/>
          <p:nvPr/>
        </p:nvSpPr>
        <p:spPr bwMode="auto">
          <a:xfrm rot="20241365" flipV="1">
            <a:off x="4458720" y="3328722"/>
            <a:ext cx="1943963" cy="1512168"/>
          </a:xfrm>
          <a:prstGeom prst="round2DiagRect">
            <a:avLst>
              <a:gd name="adj1" fmla="val 50000"/>
              <a:gd name="adj2" fmla="val 15837"/>
            </a:avLst>
          </a:prstGeom>
        </p:spPr>
        <p:style>
          <a:lnRef idx="3">
            <a:schemeClr val="lt1"/>
          </a:lnRef>
          <a:fillRef idx="1">
            <a:schemeClr val="accent4"/>
          </a:fillRef>
          <a:effectRef idx="1">
            <a:schemeClr val="accent4"/>
          </a:effectRef>
          <a:fontRef idx="minor">
            <a:schemeClr val="lt1"/>
          </a:fontRef>
        </p:style>
        <p:txBody>
          <a:bodyPr rtlCol="0" anchor="ctr">
            <a:flatTx/>
          </a:bodyPr>
          <a:lstStyle/>
          <a:p>
            <a:pPr algn="ctr"/>
            <a:endParaRPr lang="zh-CN" altLang="en-US">
              <a:cs typeface="+mn-ea"/>
            </a:endParaRPr>
          </a:p>
        </p:txBody>
      </p:sp>
      <p:sp>
        <p:nvSpPr>
          <p:cNvPr id="8" name="对角圆角矩形 7"/>
          <p:cNvSpPr/>
          <p:nvPr/>
        </p:nvSpPr>
        <p:spPr bwMode="auto">
          <a:xfrm rot="20241365" flipH="1" flipV="1">
            <a:off x="5960821" y="3500687"/>
            <a:ext cx="1943963" cy="1512168"/>
          </a:xfrm>
          <a:prstGeom prst="round2DiagRect">
            <a:avLst>
              <a:gd name="adj1" fmla="val 50000"/>
              <a:gd name="adj2" fmla="val 15837"/>
            </a:avLst>
          </a:prstGeom>
        </p:spPr>
        <p:style>
          <a:lnRef idx="3">
            <a:schemeClr val="lt1"/>
          </a:lnRef>
          <a:fillRef idx="1">
            <a:schemeClr val="accent3"/>
          </a:fillRef>
          <a:effectRef idx="1">
            <a:schemeClr val="accent3"/>
          </a:effectRef>
          <a:fontRef idx="minor">
            <a:schemeClr val="lt1"/>
          </a:fontRef>
        </p:style>
        <p:txBody>
          <a:bodyPr rtlCol="0" anchor="ctr">
            <a:flatTx/>
          </a:bodyPr>
          <a:lstStyle/>
          <a:p>
            <a:pPr algn="ctr"/>
            <a:endParaRPr lang="zh-CN" altLang="en-US">
              <a:cs typeface="+mn-ea"/>
            </a:endParaRPr>
          </a:p>
        </p:txBody>
      </p:sp>
      <p:grpSp>
        <p:nvGrpSpPr>
          <p:cNvPr id="9" name="组合 8"/>
          <p:cNvGrpSpPr/>
          <p:nvPr/>
        </p:nvGrpSpPr>
        <p:grpSpPr>
          <a:xfrm>
            <a:off x="4738398" y="1639277"/>
            <a:ext cx="1332668" cy="798259"/>
            <a:chOff x="4295174" y="1641125"/>
            <a:chExt cx="1332841" cy="798259"/>
          </a:xfrm>
        </p:grpSpPr>
        <p:sp>
          <p:nvSpPr>
            <p:cNvPr id="10" name="TextBox 12"/>
            <p:cNvSpPr txBox="1">
              <a:spLocks noChangeArrowheads="1"/>
            </p:cNvSpPr>
            <p:nvPr/>
          </p:nvSpPr>
          <p:spPr bwMode="auto">
            <a:xfrm rot="20211656">
              <a:off x="5342359" y="1641125"/>
              <a:ext cx="285656" cy="584775"/>
            </a:xfrm>
            <a:prstGeom prst="rect">
              <a:avLst/>
            </a:prstGeom>
            <a:noFill/>
            <a:effectLst/>
          </p:spPr>
          <p:txBody>
            <a:bodyPr wrap="none" rtlCol="0">
              <a:spAutoFit/>
            </a:bodyPr>
            <a:lstStyle>
              <a:defPPr>
                <a:defRPr lang="zh-CN"/>
              </a:defPPr>
              <a:lvl1pPr>
                <a:defRPr sz="3200">
                  <a:solidFill>
                    <a:schemeClr val="bg1"/>
                  </a:solidFill>
                  <a:latin typeface="Haettenschweiler" panose="020B0706040902060204" pitchFamily="34" charset="0"/>
                </a:defRPr>
              </a:lvl1pPr>
            </a:lstStyle>
            <a:p>
              <a:r>
                <a:rPr lang="en-US" altLang="zh-CN" dirty="0">
                  <a:cs typeface="+mn-ea"/>
                </a:rPr>
                <a:t>1</a:t>
              </a:r>
              <a:endParaRPr lang="zh-CN" altLang="en-US" dirty="0">
                <a:cs typeface="+mn-ea"/>
              </a:endParaRPr>
            </a:p>
          </p:txBody>
        </p:sp>
        <p:sp>
          <p:nvSpPr>
            <p:cNvPr id="11" name="文本框 10"/>
            <p:cNvSpPr txBox="1"/>
            <p:nvPr/>
          </p:nvSpPr>
          <p:spPr>
            <a:xfrm rot="20236791">
              <a:off x="4295174" y="2070052"/>
              <a:ext cx="1107996" cy="369332"/>
            </a:xfrm>
            <a:prstGeom prst="rect">
              <a:avLst/>
            </a:prstGeom>
            <a:noFill/>
          </p:spPr>
          <p:txBody>
            <a:bodyPr wrap="none" rtlCol="0">
              <a:spAutoFit/>
            </a:bodyPr>
            <a:lstStyle/>
            <a:p>
              <a:r>
                <a:rPr lang="zh-CN" altLang="en-US" b="1" dirty="0">
                  <a:solidFill>
                    <a:schemeClr val="bg1"/>
                  </a:solidFill>
                  <a:cs typeface="+mn-ea"/>
                </a:rPr>
                <a:t>Enter a title</a:t>
              </a:r>
            </a:p>
          </p:txBody>
        </p:sp>
      </p:grpSp>
      <p:grpSp>
        <p:nvGrpSpPr>
          <p:cNvPr id="12" name="组合 11"/>
          <p:cNvGrpSpPr/>
          <p:nvPr/>
        </p:nvGrpSpPr>
        <p:grpSpPr>
          <a:xfrm>
            <a:off x="6544394" y="2534394"/>
            <a:ext cx="1343721" cy="799909"/>
            <a:chOff x="6101404" y="2536241"/>
            <a:chExt cx="1343896" cy="799909"/>
          </a:xfrm>
        </p:grpSpPr>
        <p:sp>
          <p:nvSpPr>
            <p:cNvPr id="13" name="TextBox 12"/>
            <p:cNvSpPr txBox="1">
              <a:spLocks noChangeArrowheads="1"/>
            </p:cNvSpPr>
            <p:nvPr/>
          </p:nvSpPr>
          <p:spPr bwMode="auto">
            <a:xfrm rot="20211656">
              <a:off x="7106746" y="2536241"/>
              <a:ext cx="338554" cy="584775"/>
            </a:xfrm>
            <a:prstGeom prst="rect">
              <a:avLst/>
            </a:prstGeom>
            <a:noFill/>
            <a:effectLst/>
          </p:spPr>
          <p:txBody>
            <a:bodyPr wrap="none" rtlCol="0">
              <a:spAutoFit/>
            </a:bodyPr>
            <a:lstStyle>
              <a:defPPr>
                <a:defRPr lang="zh-CN"/>
              </a:defPPr>
              <a:lvl1pPr>
                <a:defRPr sz="3200">
                  <a:solidFill>
                    <a:schemeClr val="bg1"/>
                  </a:solidFill>
                  <a:latin typeface="Haettenschweiler" panose="020B0706040902060204" pitchFamily="34" charset="0"/>
                </a:defRPr>
              </a:lvl1pPr>
            </a:lstStyle>
            <a:p>
              <a:r>
                <a:rPr lang="en-US" altLang="zh-CN" dirty="0">
                  <a:cs typeface="+mn-ea"/>
                </a:rPr>
                <a:t>2</a:t>
              </a:r>
              <a:endParaRPr lang="zh-CN" altLang="en-US" dirty="0">
                <a:cs typeface="+mn-ea"/>
              </a:endParaRPr>
            </a:p>
          </p:txBody>
        </p:sp>
        <p:sp>
          <p:nvSpPr>
            <p:cNvPr id="14" name="文本框 13"/>
            <p:cNvSpPr txBox="1"/>
            <p:nvPr/>
          </p:nvSpPr>
          <p:spPr>
            <a:xfrm rot="20236791">
              <a:off x="6101404" y="2966818"/>
              <a:ext cx="1107996" cy="369332"/>
            </a:xfrm>
            <a:prstGeom prst="rect">
              <a:avLst/>
            </a:prstGeom>
            <a:noFill/>
          </p:spPr>
          <p:txBody>
            <a:bodyPr wrap="none" rtlCol="0">
              <a:spAutoFit/>
            </a:bodyPr>
            <a:lstStyle/>
            <a:p>
              <a:r>
                <a:rPr lang="zh-CN" altLang="en-US" b="1" dirty="0">
                  <a:solidFill>
                    <a:schemeClr val="bg1"/>
                  </a:solidFill>
                  <a:cs typeface="+mn-ea"/>
                </a:rPr>
                <a:t>Enter a title</a:t>
              </a:r>
            </a:p>
          </p:txBody>
        </p:sp>
      </p:grpSp>
      <p:grpSp>
        <p:nvGrpSpPr>
          <p:cNvPr id="15" name="组合 14"/>
          <p:cNvGrpSpPr/>
          <p:nvPr/>
        </p:nvGrpSpPr>
        <p:grpSpPr>
          <a:xfrm>
            <a:off x="6252081" y="4446343"/>
            <a:ext cx="1373319" cy="710858"/>
            <a:chOff x="5809053" y="4448192"/>
            <a:chExt cx="1373498" cy="710858"/>
          </a:xfrm>
        </p:grpSpPr>
        <p:sp>
          <p:nvSpPr>
            <p:cNvPr id="16" name="TextBox 12"/>
            <p:cNvSpPr txBox="1">
              <a:spLocks noChangeArrowheads="1"/>
            </p:cNvSpPr>
            <p:nvPr/>
          </p:nvSpPr>
          <p:spPr bwMode="auto">
            <a:xfrm rot="20211656">
              <a:off x="5809053" y="4574275"/>
              <a:ext cx="338554" cy="584775"/>
            </a:xfrm>
            <a:prstGeom prst="rect">
              <a:avLst/>
            </a:prstGeom>
            <a:noFill/>
            <a:effectLst/>
          </p:spPr>
          <p:txBody>
            <a:bodyPr wrap="none" rtlCol="0">
              <a:spAutoFit/>
            </a:bodyPr>
            <a:lstStyle>
              <a:defPPr>
                <a:defRPr lang="zh-CN"/>
              </a:defPPr>
              <a:lvl1pPr>
                <a:defRPr sz="3200">
                  <a:solidFill>
                    <a:schemeClr val="bg1"/>
                  </a:solidFill>
                  <a:latin typeface="Haettenschweiler" panose="020B0706040902060204" pitchFamily="34" charset="0"/>
                </a:defRPr>
              </a:lvl1pPr>
            </a:lstStyle>
            <a:p>
              <a:r>
                <a:rPr lang="en-US" altLang="zh-CN" dirty="0">
                  <a:cs typeface="+mn-ea"/>
                </a:rPr>
                <a:t>3</a:t>
              </a:r>
              <a:endParaRPr lang="zh-CN" altLang="en-US" dirty="0">
                <a:cs typeface="+mn-ea"/>
              </a:endParaRPr>
            </a:p>
          </p:txBody>
        </p:sp>
        <p:sp>
          <p:nvSpPr>
            <p:cNvPr id="17" name="文本框 16"/>
            <p:cNvSpPr txBox="1"/>
            <p:nvPr/>
          </p:nvSpPr>
          <p:spPr>
            <a:xfrm rot="20236791">
              <a:off x="6074555" y="4448192"/>
              <a:ext cx="1107996" cy="369332"/>
            </a:xfrm>
            <a:prstGeom prst="rect">
              <a:avLst/>
            </a:prstGeom>
            <a:noFill/>
          </p:spPr>
          <p:txBody>
            <a:bodyPr wrap="none" rtlCol="0">
              <a:spAutoFit/>
            </a:bodyPr>
            <a:lstStyle/>
            <a:p>
              <a:r>
                <a:rPr lang="zh-CN" altLang="en-US" b="1" dirty="0">
                  <a:solidFill>
                    <a:schemeClr val="bg1"/>
                  </a:solidFill>
                  <a:cs typeface="+mn-ea"/>
                </a:rPr>
                <a:t>Enter a title</a:t>
              </a:r>
            </a:p>
          </p:txBody>
        </p:sp>
      </p:grpSp>
      <p:grpSp>
        <p:nvGrpSpPr>
          <p:cNvPr id="18" name="组合 17"/>
          <p:cNvGrpSpPr/>
          <p:nvPr/>
        </p:nvGrpSpPr>
        <p:grpSpPr>
          <a:xfrm>
            <a:off x="4451759" y="3543101"/>
            <a:ext cx="1394493" cy="681067"/>
            <a:chOff x="4008496" y="3544948"/>
            <a:chExt cx="1394675" cy="681067"/>
          </a:xfrm>
        </p:grpSpPr>
        <p:sp>
          <p:nvSpPr>
            <p:cNvPr id="19" name="TextBox 12"/>
            <p:cNvSpPr txBox="1">
              <a:spLocks noChangeArrowheads="1"/>
            </p:cNvSpPr>
            <p:nvPr/>
          </p:nvSpPr>
          <p:spPr bwMode="auto">
            <a:xfrm rot="20211656">
              <a:off x="4008496" y="3641240"/>
              <a:ext cx="365806" cy="584775"/>
            </a:xfrm>
            <a:prstGeom prst="rect">
              <a:avLst/>
            </a:prstGeom>
            <a:noFill/>
            <a:effectLst/>
          </p:spPr>
          <p:txBody>
            <a:bodyPr wrap="none" rtlCol="0">
              <a:spAutoFit/>
            </a:bodyPr>
            <a:lstStyle>
              <a:defPPr>
                <a:defRPr lang="zh-CN"/>
              </a:defPPr>
              <a:lvl1pPr>
                <a:defRPr sz="3200">
                  <a:solidFill>
                    <a:schemeClr val="bg1"/>
                  </a:solidFill>
                  <a:latin typeface="Haettenschweiler" panose="020B0706040902060204" pitchFamily="34" charset="0"/>
                </a:defRPr>
              </a:lvl1pPr>
            </a:lstStyle>
            <a:p>
              <a:r>
                <a:rPr lang="en-US" altLang="zh-CN" dirty="0">
                  <a:cs typeface="+mn-ea"/>
                </a:rPr>
                <a:t>4</a:t>
              </a:r>
              <a:endParaRPr lang="zh-CN" altLang="en-US" dirty="0">
                <a:cs typeface="+mn-ea"/>
              </a:endParaRPr>
            </a:p>
          </p:txBody>
        </p:sp>
        <p:sp>
          <p:nvSpPr>
            <p:cNvPr id="20" name="文本框 19"/>
            <p:cNvSpPr txBox="1"/>
            <p:nvPr/>
          </p:nvSpPr>
          <p:spPr>
            <a:xfrm rot="20236791">
              <a:off x="4295175" y="3544948"/>
              <a:ext cx="1107996" cy="369332"/>
            </a:xfrm>
            <a:prstGeom prst="rect">
              <a:avLst/>
            </a:prstGeom>
            <a:noFill/>
          </p:spPr>
          <p:txBody>
            <a:bodyPr wrap="none" rtlCol="0">
              <a:spAutoFit/>
            </a:bodyPr>
            <a:lstStyle/>
            <a:p>
              <a:r>
                <a:rPr lang="zh-CN" altLang="en-US" b="1" dirty="0">
                  <a:solidFill>
                    <a:schemeClr val="bg1"/>
                  </a:solidFill>
                  <a:cs typeface="+mn-ea"/>
                </a:rPr>
                <a:t>Enter a title</a:t>
              </a:r>
            </a:p>
          </p:txBody>
        </p:sp>
      </p:grpSp>
      <p:grpSp>
        <p:nvGrpSpPr>
          <p:cNvPr id="21" name="组合 20"/>
          <p:cNvGrpSpPr/>
          <p:nvPr/>
        </p:nvGrpSpPr>
        <p:grpSpPr>
          <a:xfrm>
            <a:off x="1642820" y="1273960"/>
            <a:ext cx="2443078" cy="2064643"/>
            <a:chOff x="1080110" y="1461481"/>
            <a:chExt cx="2443396" cy="2064643"/>
          </a:xfrm>
        </p:grpSpPr>
        <p:cxnSp>
          <p:nvCxnSpPr>
            <p:cNvPr id="22" name="直線接點 5"/>
            <p:cNvCxnSpPr/>
            <p:nvPr/>
          </p:nvCxnSpPr>
          <p:spPr>
            <a:xfrm rot="5400000">
              <a:off x="451858" y="2740306"/>
              <a:ext cx="1571636" cy="0"/>
            </a:xfrm>
            <a:prstGeom prst="line">
              <a:avLst/>
            </a:prstGeom>
            <a:ln>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3" name="文字方塊 14"/>
            <p:cNvSpPr txBox="1"/>
            <p:nvPr/>
          </p:nvSpPr>
          <p:spPr>
            <a:xfrm>
              <a:off x="1080110" y="1461481"/>
              <a:ext cx="1217000" cy="400110"/>
            </a:xfrm>
            <a:prstGeom prst="rect">
              <a:avLst/>
            </a:prstGeom>
            <a:noFill/>
          </p:spPr>
          <p:txBody>
            <a:bodyPr wrap="none" rtlCol="0">
              <a:spAutoFit/>
            </a:bodyPr>
            <a:lstStyle/>
            <a:p>
              <a:r>
                <a:rPr lang="zh-CN" altLang="en-US" sz="2000" b="1" dirty="0">
                  <a:solidFill>
                    <a:schemeClr val="accent1"/>
                  </a:solidFill>
                  <a:latin typeface="+mn-ea"/>
                  <a:cs typeface="+mn-ea"/>
                </a:rPr>
                <a:t>Enter a title</a:t>
              </a:r>
              <a:endParaRPr lang="zh-TW" altLang="en-US" sz="2000" b="1" dirty="0">
                <a:solidFill>
                  <a:schemeClr val="accent1"/>
                </a:solidFill>
                <a:latin typeface="+mn-ea"/>
                <a:cs typeface="+mn-ea"/>
              </a:endParaRPr>
            </a:p>
          </p:txBody>
        </p:sp>
        <p:cxnSp>
          <p:nvCxnSpPr>
            <p:cNvPr id="24" name="直線接點 17"/>
            <p:cNvCxnSpPr/>
            <p:nvPr/>
          </p:nvCxnSpPr>
          <p:spPr>
            <a:xfrm>
              <a:off x="1594866" y="3311810"/>
              <a:ext cx="1928640" cy="0"/>
            </a:xfrm>
            <a:prstGeom prst="line">
              <a:avLst/>
            </a:prstGeom>
            <a:ln>
              <a:prstDash val="sysDash"/>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5" name="文字方塊 14"/>
            <p:cNvSpPr txBox="1"/>
            <p:nvPr/>
          </p:nvSpPr>
          <p:spPr>
            <a:xfrm>
              <a:off x="1570402" y="2041062"/>
              <a:ext cx="1415772" cy="1077218"/>
            </a:xfrm>
            <a:prstGeom prst="rect">
              <a:avLst/>
            </a:prstGeom>
            <a:noFill/>
          </p:spPr>
          <p:txBody>
            <a:bodyPr wrap="none" rtlCol="0">
              <a:spAutoFit/>
            </a:bodyPr>
            <a:lstStyle/>
            <a:p>
              <a:r>
                <a:rPr lang="zh-CN" altLang="en-US" sz="1600" dirty="0">
                  <a:solidFill>
                    <a:schemeClr val="tx1">
                      <a:lumMod val="50000"/>
                      <a:lumOff val="50000"/>
                    </a:schemeClr>
                  </a:solidFill>
                  <a:latin typeface="+mn-ea"/>
                  <a:cs typeface="+mn-ea"/>
                </a:rPr>
                <a:t>Enter text content</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Enter text content</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Enter text content</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Enter text content</a:t>
              </a:r>
              <a:endParaRPr lang="zh-TW" altLang="en-US" sz="1600" dirty="0">
                <a:solidFill>
                  <a:schemeClr val="tx1">
                    <a:lumMod val="50000"/>
                    <a:lumOff val="50000"/>
                  </a:schemeClr>
                </a:solidFill>
                <a:latin typeface="+mn-ea"/>
                <a:cs typeface="+mn-ea"/>
              </a:endParaRPr>
            </a:p>
          </p:txBody>
        </p:sp>
      </p:grpSp>
      <p:grpSp>
        <p:nvGrpSpPr>
          <p:cNvPr id="26" name="组合 25"/>
          <p:cNvGrpSpPr/>
          <p:nvPr/>
        </p:nvGrpSpPr>
        <p:grpSpPr>
          <a:xfrm>
            <a:off x="1642820" y="3622068"/>
            <a:ext cx="2443078" cy="2064643"/>
            <a:chOff x="1789377" y="3727510"/>
            <a:chExt cx="2443396" cy="2064643"/>
          </a:xfrm>
        </p:grpSpPr>
        <p:cxnSp>
          <p:nvCxnSpPr>
            <p:cNvPr id="27" name="直線接點 5"/>
            <p:cNvCxnSpPr/>
            <p:nvPr/>
          </p:nvCxnSpPr>
          <p:spPr>
            <a:xfrm rot="5400000">
              <a:off x="1161125" y="5006335"/>
              <a:ext cx="1571636" cy="0"/>
            </a:xfrm>
            <a:prstGeom prst="line">
              <a:avLst/>
            </a:prstGeom>
            <a:ln>
              <a:solidFill>
                <a:schemeClr val="accent4"/>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8" name="文字方塊 14"/>
            <p:cNvSpPr txBox="1"/>
            <p:nvPr/>
          </p:nvSpPr>
          <p:spPr>
            <a:xfrm>
              <a:off x="1789377" y="3727510"/>
              <a:ext cx="1217000" cy="400110"/>
            </a:xfrm>
            <a:prstGeom prst="rect">
              <a:avLst/>
            </a:prstGeom>
            <a:noFill/>
          </p:spPr>
          <p:txBody>
            <a:bodyPr wrap="none" rtlCol="0">
              <a:spAutoFit/>
            </a:bodyPr>
            <a:lstStyle/>
            <a:p>
              <a:r>
                <a:rPr lang="zh-CN" altLang="en-US" sz="2000" b="1" dirty="0">
                  <a:solidFill>
                    <a:schemeClr val="accent4"/>
                  </a:solidFill>
                  <a:latin typeface="+mn-ea"/>
                  <a:cs typeface="+mn-ea"/>
                </a:rPr>
                <a:t>Enter a title</a:t>
              </a:r>
              <a:endParaRPr lang="zh-TW" altLang="en-US" sz="2000" b="1" dirty="0">
                <a:solidFill>
                  <a:schemeClr val="accent4"/>
                </a:solidFill>
                <a:latin typeface="+mn-ea"/>
                <a:cs typeface="+mn-ea"/>
              </a:endParaRPr>
            </a:p>
          </p:txBody>
        </p:sp>
        <p:cxnSp>
          <p:nvCxnSpPr>
            <p:cNvPr id="29" name="直線接點 17"/>
            <p:cNvCxnSpPr/>
            <p:nvPr/>
          </p:nvCxnSpPr>
          <p:spPr>
            <a:xfrm>
              <a:off x="2304133" y="5577839"/>
              <a:ext cx="1928640" cy="0"/>
            </a:xfrm>
            <a:prstGeom prst="line">
              <a:avLst/>
            </a:prstGeom>
            <a:ln>
              <a:solidFill>
                <a:schemeClr val="accent4"/>
              </a:solidFill>
              <a:prstDash val="sysDash"/>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0" name="文字方塊 14"/>
            <p:cNvSpPr txBox="1"/>
            <p:nvPr/>
          </p:nvSpPr>
          <p:spPr>
            <a:xfrm>
              <a:off x="2264528" y="4331966"/>
              <a:ext cx="1415772" cy="1077218"/>
            </a:xfrm>
            <a:prstGeom prst="rect">
              <a:avLst/>
            </a:prstGeom>
            <a:noFill/>
          </p:spPr>
          <p:txBody>
            <a:bodyPr wrap="none" rtlCol="0">
              <a:spAutoFit/>
            </a:bodyPr>
            <a:lstStyle/>
            <a:p>
              <a:r>
                <a:rPr lang="zh-CN" altLang="en-US" sz="1600" dirty="0">
                  <a:solidFill>
                    <a:schemeClr val="tx1">
                      <a:lumMod val="50000"/>
                      <a:lumOff val="50000"/>
                    </a:schemeClr>
                  </a:solidFill>
                  <a:latin typeface="+mn-ea"/>
                  <a:cs typeface="+mn-ea"/>
                </a:rPr>
                <a:t>Enter text content</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Enter text content</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Enter text content</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Enter text content</a:t>
              </a:r>
              <a:endParaRPr lang="zh-TW" altLang="en-US" sz="1600" dirty="0">
                <a:solidFill>
                  <a:schemeClr val="tx1">
                    <a:lumMod val="50000"/>
                    <a:lumOff val="50000"/>
                  </a:schemeClr>
                </a:solidFill>
                <a:latin typeface="+mn-ea"/>
                <a:cs typeface="+mn-ea"/>
              </a:endParaRPr>
            </a:p>
          </p:txBody>
        </p:sp>
      </p:grpSp>
      <p:grpSp>
        <p:nvGrpSpPr>
          <p:cNvPr id="31" name="组合 30"/>
          <p:cNvGrpSpPr/>
          <p:nvPr/>
        </p:nvGrpSpPr>
        <p:grpSpPr>
          <a:xfrm>
            <a:off x="8183961" y="3645026"/>
            <a:ext cx="2443078" cy="2064643"/>
            <a:chOff x="8119101" y="3727510"/>
            <a:chExt cx="2443396" cy="2064643"/>
          </a:xfrm>
        </p:grpSpPr>
        <p:cxnSp>
          <p:nvCxnSpPr>
            <p:cNvPr id="32" name="直線接點 5"/>
            <p:cNvCxnSpPr/>
            <p:nvPr/>
          </p:nvCxnSpPr>
          <p:spPr>
            <a:xfrm rot="5400000">
              <a:off x="7490849" y="5006335"/>
              <a:ext cx="1571636" cy="0"/>
            </a:xfrm>
            <a:prstGeom prst="line">
              <a:avLst/>
            </a:prstGeom>
            <a:ln>
              <a:solidFill>
                <a:schemeClr val="accent3"/>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3" name="文字方塊 14"/>
            <p:cNvSpPr txBox="1"/>
            <p:nvPr/>
          </p:nvSpPr>
          <p:spPr>
            <a:xfrm>
              <a:off x="8119101" y="3727510"/>
              <a:ext cx="1217000" cy="400110"/>
            </a:xfrm>
            <a:prstGeom prst="rect">
              <a:avLst/>
            </a:prstGeom>
            <a:noFill/>
          </p:spPr>
          <p:txBody>
            <a:bodyPr wrap="none" rtlCol="0">
              <a:spAutoFit/>
            </a:bodyPr>
            <a:lstStyle/>
            <a:p>
              <a:r>
                <a:rPr lang="zh-CN" altLang="en-US" sz="2000" b="1" dirty="0">
                  <a:solidFill>
                    <a:schemeClr val="accent3"/>
                  </a:solidFill>
                  <a:latin typeface="+mn-ea"/>
                  <a:cs typeface="+mn-ea"/>
                </a:rPr>
                <a:t>Enter a title</a:t>
              </a:r>
              <a:endParaRPr lang="zh-TW" altLang="en-US" sz="2000" b="1" dirty="0">
                <a:solidFill>
                  <a:schemeClr val="accent3"/>
                </a:solidFill>
                <a:latin typeface="+mn-ea"/>
                <a:cs typeface="+mn-ea"/>
              </a:endParaRPr>
            </a:p>
          </p:txBody>
        </p:sp>
        <p:cxnSp>
          <p:nvCxnSpPr>
            <p:cNvPr id="34" name="直線接點 17"/>
            <p:cNvCxnSpPr/>
            <p:nvPr/>
          </p:nvCxnSpPr>
          <p:spPr>
            <a:xfrm>
              <a:off x="8633857" y="5577839"/>
              <a:ext cx="1928640" cy="0"/>
            </a:xfrm>
            <a:prstGeom prst="line">
              <a:avLst/>
            </a:prstGeom>
            <a:ln>
              <a:solidFill>
                <a:schemeClr val="accent3"/>
              </a:solidFill>
              <a:prstDash val="sysDash"/>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5" name="文字方塊 14"/>
            <p:cNvSpPr txBox="1"/>
            <p:nvPr/>
          </p:nvSpPr>
          <p:spPr>
            <a:xfrm>
              <a:off x="8609393" y="4289723"/>
              <a:ext cx="1415772" cy="1077218"/>
            </a:xfrm>
            <a:prstGeom prst="rect">
              <a:avLst/>
            </a:prstGeom>
            <a:noFill/>
          </p:spPr>
          <p:txBody>
            <a:bodyPr wrap="none" rtlCol="0">
              <a:spAutoFit/>
            </a:bodyPr>
            <a:lstStyle/>
            <a:p>
              <a:r>
                <a:rPr lang="zh-CN" altLang="en-US" sz="1600" dirty="0">
                  <a:solidFill>
                    <a:schemeClr val="tx1">
                      <a:lumMod val="50000"/>
                      <a:lumOff val="50000"/>
                    </a:schemeClr>
                  </a:solidFill>
                  <a:latin typeface="+mn-ea"/>
                  <a:cs typeface="+mn-ea"/>
                </a:rPr>
                <a:t>Enter text content</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Enter text content</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Enter text content</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Enter text content</a:t>
              </a:r>
              <a:endParaRPr lang="zh-TW" altLang="en-US" sz="1600" dirty="0">
                <a:solidFill>
                  <a:schemeClr val="tx1">
                    <a:lumMod val="50000"/>
                    <a:lumOff val="50000"/>
                  </a:schemeClr>
                </a:solidFill>
                <a:latin typeface="+mn-ea"/>
                <a:cs typeface="+mn-ea"/>
              </a:endParaRPr>
            </a:p>
          </p:txBody>
        </p:sp>
      </p:grpSp>
      <p:grpSp>
        <p:nvGrpSpPr>
          <p:cNvPr id="36" name="组合 35"/>
          <p:cNvGrpSpPr/>
          <p:nvPr/>
        </p:nvGrpSpPr>
        <p:grpSpPr>
          <a:xfrm>
            <a:off x="8180375" y="1273960"/>
            <a:ext cx="2443078" cy="2064643"/>
            <a:chOff x="8697826" y="1461481"/>
            <a:chExt cx="2443396" cy="2064643"/>
          </a:xfrm>
        </p:grpSpPr>
        <p:cxnSp>
          <p:nvCxnSpPr>
            <p:cNvPr id="37" name="直線接點 5"/>
            <p:cNvCxnSpPr/>
            <p:nvPr/>
          </p:nvCxnSpPr>
          <p:spPr>
            <a:xfrm rot="5400000">
              <a:off x="8069574" y="2740306"/>
              <a:ext cx="1571636" cy="0"/>
            </a:xfrm>
            <a:prstGeom prst="line">
              <a:avLst/>
            </a:prstGeom>
            <a:ln>
              <a:headEnd type="oval" w="med" len="med"/>
              <a:tailEnd type="oval" w="med" len="med"/>
            </a:ln>
          </p:spPr>
          <p:style>
            <a:lnRef idx="2">
              <a:schemeClr val="accent2"/>
            </a:lnRef>
            <a:fillRef idx="0">
              <a:schemeClr val="accent2"/>
            </a:fillRef>
            <a:effectRef idx="1">
              <a:schemeClr val="accent2"/>
            </a:effectRef>
            <a:fontRef idx="minor">
              <a:schemeClr val="tx1"/>
            </a:fontRef>
          </p:style>
        </p:cxnSp>
        <p:sp>
          <p:nvSpPr>
            <p:cNvPr id="38" name="文字方塊 14"/>
            <p:cNvSpPr txBox="1"/>
            <p:nvPr/>
          </p:nvSpPr>
          <p:spPr>
            <a:xfrm>
              <a:off x="8697826" y="1461481"/>
              <a:ext cx="1217000" cy="400110"/>
            </a:xfrm>
            <a:prstGeom prst="rect">
              <a:avLst/>
            </a:prstGeom>
            <a:noFill/>
          </p:spPr>
          <p:txBody>
            <a:bodyPr wrap="none" rtlCol="0">
              <a:spAutoFit/>
            </a:bodyPr>
            <a:lstStyle/>
            <a:p>
              <a:r>
                <a:rPr lang="zh-CN" altLang="en-US" sz="2000" b="1" dirty="0">
                  <a:solidFill>
                    <a:schemeClr val="accent2"/>
                  </a:solidFill>
                  <a:latin typeface="+mn-ea"/>
                  <a:cs typeface="+mn-ea"/>
                </a:rPr>
                <a:t>Enter a title</a:t>
              </a:r>
              <a:endParaRPr lang="zh-TW" altLang="en-US" sz="2000" b="1" dirty="0">
                <a:solidFill>
                  <a:schemeClr val="accent2"/>
                </a:solidFill>
                <a:latin typeface="+mn-ea"/>
                <a:cs typeface="+mn-ea"/>
              </a:endParaRPr>
            </a:p>
          </p:txBody>
        </p:sp>
        <p:cxnSp>
          <p:nvCxnSpPr>
            <p:cNvPr id="39" name="直線接點 17"/>
            <p:cNvCxnSpPr/>
            <p:nvPr/>
          </p:nvCxnSpPr>
          <p:spPr>
            <a:xfrm>
              <a:off x="9212582" y="3311810"/>
              <a:ext cx="1928640" cy="0"/>
            </a:xfrm>
            <a:prstGeom prst="line">
              <a:avLst/>
            </a:prstGeom>
            <a:ln>
              <a:solidFill>
                <a:schemeClr val="accent2"/>
              </a:solidFill>
              <a:prstDash val="sysDash"/>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40" name="文字方塊 14"/>
            <p:cNvSpPr txBox="1"/>
            <p:nvPr/>
          </p:nvSpPr>
          <p:spPr>
            <a:xfrm>
              <a:off x="9191704" y="2023695"/>
              <a:ext cx="1415772" cy="1077218"/>
            </a:xfrm>
            <a:prstGeom prst="rect">
              <a:avLst/>
            </a:prstGeom>
            <a:noFill/>
          </p:spPr>
          <p:txBody>
            <a:bodyPr wrap="none" rtlCol="0">
              <a:spAutoFit/>
            </a:bodyPr>
            <a:lstStyle/>
            <a:p>
              <a:r>
                <a:rPr lang="zh-CN" altLang="en-US" sz="1600" dirty="0">
                  <a:solidFill>
                    <a:schemeClr val="tx1">
                      <a:lumMod val="50000"/>
                      <a:lumOff val="50000"/>
                    </a:schemeClr>
                  </a:solidFill>
                  <a:latin typeface="+mn-ea"/>
                  <a:cs typeface="+mn-ea"/>
                </a:rPr>
                <a:t>Enter text content</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Enter text content</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Enter text content</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Enter text content</a:t>
              </a:r>
              <a:endParaRPr lang="zh-TW" altLang="en-US" sz="1600" dirty="0">
                <a:solidFill>
                  <a:schemeClr val="tx1">
                    <a:lumMod val="50000"/>
                    <a:lumOff val="50000"/>
                  </a:schemeClr>
                </a:solidFill>
                <a:latin typeface="+mn-ea"/>
                <a:cs typeface="+mn-ea"/>
              </a:endParaRPr>
            </a:p>
          </p:txBody>
        </p:sp>
      </p:grpSp>
      <p:sp>
        <p:nvSpPr>
          <p:cNvPr id="2" name="标题 1"/>
          <p:cNvSpPr>
            <a:spLocks noGrp="1"/>
          </p:cNvSpPr>
          <p:nvPr>
            <p:ph type="title"/>
          </p:nvPr>
        </p:nvSpPr>
        <p:spPr/>
        <p:txBody>
          <a:bodyPr/>
          <a:lstStyle/>
          <a:p>
            <a:r>
              <a:rPr lang="zh-CN" altLang="en-US" dirty="0">
                <a:ea typeface="+mn-ea"/>
                <a:cs typeface="+mn-ea"/>
              </a:rPr>
              <a:t>Title bar</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5"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vertical)">
                                      <p:cBhvr>
                                        <p:cTn id="12" dur="500"/>
                                        <p:tgtEl>
                                          <p:spTgt spid="9"/>
                                        </p:tgtEl>
                                      </p:cBhvr>
                                    </p:animEffect>
                                  </p:childTnLst>
                                </p:cTn>
                              </p:par>
                            </p:childTnLst>
                          </p:cTn>
                        </p:par>
                        <p:par>
                          <p:cTn id="13" fill="hold">
                            <p:stCondLst>
                              <p:cond delay="1000"/>
                            </p:stCondLst>
                            <p:childTnLst>
                              <p:par>
                                <p:cTn id="14" presetID="2" presetClass="entr" presetSubtype="3"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par>
                          <p:cTn id="22" fill="hold">
                            <p:stCondLst>
                              <p:cond delay="2000"/>
                            </p:stCondLst>
                            <p:childTnLst>
                              <p:par>
                                <p:cTn id="23" presetID="2" presetClass="entr" presetSubtype="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4" presetClass="entr" presetSubtype="1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par>
                          <p:cTn id="31" fill="hold">
                            <p:stCondLst>
                              <p:cond delay="3000"/>
                            </p:stCondLst>
                            <p:childTnLst>
                              <p:par>
                                <p:cTn id="32" presetID="2" presetClass="entr" presetSubtype="12"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0-#ppt_w/2"/>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14" presetClass="entr" presetSubtype="1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par>
                          <p:cTn id="40" fill="hold">
                            <p:stCondLst>
                              <p:cond delay="4000"/>
                            </p:stCondLst>
                            <p:childTnLst>
                              <p:par>
                                <p:cTn id="41" presetID="22" presetClass="entr" presetSubtype="2"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right)">
                                      <p:cBhvr>
                                        <p:cTn id="43" dur="500"/>
                                        <p:tgtEl>
                                          <p:spTgt spid="21"/>
                                        </p:tgtEl>
                                      </p:cBhvr>
                                    </p:animEffect>
                                  </p:childTnLst>
                                </p:cTn>
                              </p:par>
                              <p:par>
                                <p:cTn id="44" presetID="22" presetClass="entr" presetSubtype="8"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left)">
                                      <p:cBhvr>
                                        <p:cTn id="46" dur="500"/>
                                        <p:tgtEl>
                                          <p:spTgt spid="36"/>
                                        </p:tgtEl>
                                      </p:cBhvr>
                                    </p:animEffect>
                                  </p:childTnLst>
                                </p:cTn>
                              </p:par>
                              <p:par>
                                <p:cTn id="47" presetID="22" presetClass="entr" presetSubtype="8"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par>
                                <p:cTn id="50" presetID="22" presetClass="entr" presetSubtype="2"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right)">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829127" y="1412776"/>
            <a:ext cx="2776981" cy="3423714"/>
            <a:chOff x="304568" y="1157414"/>
            <a:chExt cx="2777343" cy="3423714"/>
          </a:xfrm>
        </p:grpSpPr>
        <p:grpSp>
          <p:nvGrpSpPr>
            <p:cNvPr id="6" name="组合 5"/>
            <p:cNvGrpSpPr/>
            <p:nvPr/>
          </p:nvGrpSpPr>
          <p:grpSpPr>
            <a:xfrm>
              <a:off x="304568" y="1157414"/>
              <a:ext cx="2717228" cy="576064"/>
              <a:chOff x="304568" y="1157414"/>
              <a:chExt cx="2717228" cy="576064"/>
            </a:xfrm>
          </p:grpSpPr>
          <p:sp>
            <p:nvSpPr>
              <p:cNvPr id="12" name="圆角矩形 11"/>
              <p:cNvSpPr/>
              <p:nvPr/>
            </p:nvSpPr>
            <p:spPr>
              <a:xfrm>
                <a:off x="323528" y="1168299"/>
                <a:ext cx="2698268" cy="564238"/>
              </a:xfrm>
              <a:prstGeom prst="roundRect">
                <a:avLst>
                  <a:gd name="adj" fmla="val 4853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solidFill>
                      <a:schemeClr val="tx1">
                        <a:lumMod val="50000"/>
                        <a:lumOff val="50000"/>
                      </a:schemeClr>
                    </a:solidFill>
                    <a:latin typeface="+mn-ea"/>
                    <a:cs typeface="+mn-ea"/>
                  </a:rPr>
                  <a:t>Enter title text</a:t>
                </a:r>
              </a:p>
            </p:txBody>
          </p:sp>
          <p:grpSp>
            <p:nvGrpSpPr>
              <p:cNvPr id="13" name="组合 12"/>
              <p:cNvGrpSpPr/>
              <p:nvPr/>
            </p:nvGrpSpPr>
            <p:grpSpPr>
              <a:xfrm>
                <a:off x="304568" y="1157414"/>
                <a:ext cx="576064" cy="576064"/>
                <a:chOff x="1328815" y="1874587"/>
                <a:chExt cx="576064" cy="576064"/>
              </a:xfrm>
            </p:grpSpPr>
            <p:sp>
              <p:nvSpPr>
                <p:cNvPr id="14" name="椭圆 13"/>
                <p:cNvSpPr/>
                <p:nvPr/>
              </p:nvSpPr>
              <p:spPr>
                <a:xfrm>
                  <a:off x="1328815" y="1874587"/>
                  <a:ext cx="576064" cy="576064"/>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15" name="椭圆 14"/>
                <p:cNvSpPr/>
                <p:nvPr/>
              </p:nvSpPr>
              <p:spPr>
                <a:xfrm>
                  <a:off x="1378742" y="1924514"/>
                  <a:ext cx="476209" cy="476209"/>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16" name="右箭头 15"/>
                <p:cNvSpPr/>
                <p:nvPr/>
              </p:nvSpPr>
              <p:spPr>
                <a:xfrm>
                  <a:off x="1440481" y="2026987"/>
                  <a:ext cx="360040" cy="262070"/>
                </a:xfrm>
                <a:prstGeom prst="rightArrow">
                  <a:avLst>
                    <a:gd name="adj1" fmla="val 44302"/>
                    <a:gd name="adj2" fmla="val 81732"/>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grpSp>
        </p:grpSp>
        <p:cxnSp>
          <p:nvCxnSpPr>
            <p:cNvPr id="7" name="直接连接符 6"/>
            <p:cNvCxnSpPr/>
            <p:nvPr/>
          </p:nvCxnSpPr>
          <p:spPr>
            <a:xfrm flipH="1">
              <a:off x="3043697" y="1487691"/>
              <a:ext cx="959" cy="3051262"/>
            </a:xfrm>
            <a:prstGeom prst="line">
              <a:avLst/>
            </a:prstGeom>
            <a:ln w="22225">
              <a:solidFill>
                <a:schemeClr val="bg1">
                  <a:lumMod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 Box 13"/>
            <p:cNvSpPr txBox="1">
              <a:spLocks noChangeArrowheads="1"/>
            </p:cNvSpPr>
            <p:nvPr/>
          </p:nvSpPr>
          <p:spPr bwMode="gray">
            <a:xfrm>
              <a:off x="519524" y="2173827"/>
              <a:ext cx="1666875"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Char char="•"/>
              </a:pPr>
              <a:r>
                <a:rPr lang="zh-CN" altLang="en-US" sz="1400" dirty="0">
                  <a:solidFill>
                    <a:schemeClr val="tx1">
                      <a:lumMod val="50000"/>
                      <a:lumOff val="50000"/>
                    </a:schemeClr>
                  </a:solidFill>
                  <a:latin typeface="+mn-ea"/>
                  <a:ea typeface="+mn-ea"/>
                  <a:cs typeface="+mn-ea"/>
                </a:rPr>
                <a:t>Text content</a:t>
              </a:r>
              <a:endParaRPr lang="en-US" altLang="zh-CN" sz="1400"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dirty="0">
                  <a:solidFill>
                    <a:schemeClr val="tx1">
                      <a:lumMod val="50000"/>
                      <a:lumOff val="50000"/>
                    </a:schemeClr>
                  </a:solidFill>
                  <a:latin typeface="+mn-ea"/>
                  <a:ea typeface="+mn-ea"/>
                  <a:cs typeface="+mn-ea"/>
                </a:rPr>
                <a:t>Text content</a:t>
              </a:r>
              <a:endParaRPr lang="en-US" altLang="zh-CN" sz="1400"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dirty="0">
                  <a:solidFill>
                    <a:schemeClr val="tx1">
                      <a:lumMod val="50000"/>
                      <a:lumOff val="50000"/>
                    </a:schemeClr>
                  </a:solidFill>
                  <a:latin typeface="+mn-ea"/>
                  <a:ea typeface="+mn-ea"/>
                  <a:cs typeface="+mn-ea"/>
                </a:rPr>
                <a:t>Text content</a:t>
              </a:r>
              <a:endParaRPr lang="en-US" altLang="zh-CN" sz="1400"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dirty="0">
                  <a:solidFill>
                    <a:schemeClr val="tx1">
                      <a:lumMod val="50000"/>
                      <a:lumOff val="50000"/>
                    </a:schemeClr>
                  </a:solidFill>
                  <a:latin typeface="+mn-ea"/>
                  <a:ea typeface="+mn-ea"/>
                  <a:cs typeface="+mn-ea"/>
                </a:rPr>
                <a:t>Text content</a:t>
              </a:r>
              <a:endParaRPr lang="en-US" altLang="zh-CN" sz="1400" dirty="0">
                <a:solidFill>
                  <a:schemeClr val="tx1">
                    <a:lumMod val="50000"/>
                    <a:lumOff val="50000"/>
                  </a:schemeClr>
                </a:solidFill>
                <a:latin typeface="+mn-ea"/>
                <a:ea typeface="+mn-ea"/>
                <a:cs typeface="+mn-ea"/>
              </a:endParaRPr>
            </a:p>
          </p:txBody>
        </p:sp>
        <p:cxnSp>
          <p:nvCxnSpPr>
            <p:cNvPr id="9" name="直接连接符 8"/>
            <p:cNvCxnSpPr/>
            <p:nvPr/>
          </p:nvCxnSpPr>
          <p:spPr>
            <a:xfrm>
              <a:off x="323528" y="1487691"/>
              <a:ext cx="0" cy="3051262"/>
            </a:xfrm>
            <a:prstGeom prst="line">
              <a:avLst/>
            </a:prstGeom>
            <a:ln w="22225">
              <a:solidFill>
                <a:schemeClr val="bg1">
                  <a:lumMod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23528" y="4538953"/>
              <a:ext cx="2721128" cy="0"/>
            </a:xfrm>
            <a:prstGeom prst="line">
              <a:avLst/>
            </a:prstGeom>
            <a:ln w="22225">
              <a:solidFill>
                <a:schemeClr val="bg1">
                  <a:lumMod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半闭框 10"/>
            <p:cNvSpPr/>
            <p:nvPr/>
          </p:nvSpPr>
          <p:spPr>
            <a:xfrm flipH="1" flipV="1">
              <a:off x="2564524" y="4043560"/>
              <a:ext cx="517387" cy="537568"/>
            </a:xfrm>
            <a:prstGeom prst="halfFrame">
              <a:avLst>
                <a:gd name="adj1" fmla="val 36492"/>
                <a:gd name="adj2" fmla="val 36492"/>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grpSp>
      <p:grpSp>
        <p:nvGrpSpPr>
          <p:cNvPr id="17" name="组合 16"/>
          <p:cNvGrpSpPr/>
          <p:nvPr/>
        </p:nvGrpSpPr>
        <p:grpSpPr>
          <a:xfrm>
            <a:off x="4728028" y="1412776"/>
            <a:ext cx="2758024" cy="3423714"/>
            <a:chOff x="3203848" y="1157414"/>
            <a:chExt cx="2758383" cy="3423714"/>
          </a:xfrm>
        </p:grpSpPr>
        <p:cxnSp>
          <p:nvCxnSpPr>
            <p:cNvPr id="18" name="直接连接符 17"/>
            <p:cNvCxnSpPr/>
            <p:nvPr/>
          </p:nvCxnSpPr>
          <p:spPr>
            <a:xfrm>
              <a:off x="3203848" y="1487691"/>
              <a:ext cx="0" cy="3051262"/>
            </a:xfrm>
            <a:prstGeom prst="line">
              <a:avLst/>
            </a:prstGeom>
            <a:ln w="22225">
              <a:solidFill>
                <a:schemeClr val="bg1">
                  <a:lumMod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5924017" y="1487691"/>
              <a:ext cx="959" cy="3051262"/>
            </a:xfrm>
            <a:prstGeom prst="line">
              <a:avLst/>
            </a:prstGeom>
            <a:ln w="22225">
              <a:solidFill>
                <a:schemeClr val="bg1">
                  <a:lumMod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 Box 13"/>
            <p:cNvSpPr txBox="1">
              <a:spLocks noChangeArrowheads="1"/>
            </p:cNvSpPr>
            <p:nvPr/>
          </p:nvSpPr>
          <p:spPr bwMode="gray">
            <a:xfrm>
              <a:off x="3399844" y="2173827"/>
              <a:ext cx="1666875"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Char char="•"/>
              </a:pPr>
              <a:r>
                <a:rPr lang="zh-CN" altLang="en-US" sz="1400" dirty="0">
                  <a:solidFill>
                    <a:schemeClr val="tx1">
                      <a:lumMod val="50000"/>
                      <a:lumOff val="50000"/>
                    </a:schemeClr>
                  </a:solidFill>
                  <a:latin typeface="+mn-ea"/>
                  <a:ea typeface="+mn-ea"/>
                  <a:cs typeface="+mn-ea"/>
                </a:rPr>
                <a:t>Text content</a:t>
              </a:r>
              <a:endParaRPr lang="en-US" altLang="zh-CN" sz="1400"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dirty="0">
                  <a:solidFill>
                    <a:schemeClr val="tx1">
                      <a:lumMod val="50000"/>
                      <a:lumOff val="50000"/>
                    </a:schemeClr>
                  </a:solidFill>
                  <a:latin typeface="+mn-ea"/>
                  <a:ea typeface="+mn-ea"/>
                  <a:cs typeface="+mn-ea"/>
                </a:rPr>
                <a:t>Text content</a:t>
              </a:r>
              <a:endParaRPr lang="en-US" altLang="zh-CN" sz="1400"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dirty="0">
                  <a:solidFill>
                    <a:schemeClr val="tx1">
                      <a:lumMod val="50000"/>
                      <a:lumOff val="50000"/>
                    </a:schemeClr>
                  </a:solidFill>
                  <a:latin typeface="+mn-ea"/>
                  <a:ea typeface="+mn-ea"/>
                  <a:cs typeface="+mn-ea"/>
                </a:rPr>
                <a:t>Text content</a:t>
              </a:r>
              <a:endParaRPr lang="en-US" altLang="zh-CN" sz="1400"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dirty="0">
                  <a:solidFill>
                    <a:schemeClr val="tx1">
                      <a:lumMod val="50000"/>
                      <a:lumOff val="50000"/>
                    </a:schemeClr>
                  </a:solidFill>
                  <a:latin typeface="+mn-ea"/>
                  <a:ea typeface="+mn-ea"/>
                  <a:cs typeface="+mn-ea"/>
                </a:rPr>
                <a:t>Text content</a:t>
              </a:r>
              <a:endParaRPr lang="en-US" altLang="zh-CN" sz="1400" dirty="0">
                <a:solidFill>
                  <a:schemeClr val="tx1">
                    <a:lumMod val="50000"/>
                    <a:lumOff val="50000"/>
                  </a:schemeClr>
                </a:solidFill>
                <a:latin typeface="+mn-ea"/>
                <a:ea typeface="+mn-ea"/>
                <a:cs typeface="+mn-ea"/>
              </a:endParaRPr>
            </a:p>
          </p:txBody>
        </p:sp>
        <p:cxnSp>
          <p:nvCxnSpPr>
            <p:cNvPr id="21" name="直接连接符 20"/>
            <p:cNvCxnSpPr/>
            <p:nvPr/>
          </p:nvCxnSpPr>
          <p:spPr>
            <a:xfrm>
              <a:off x="3203848" y="4538953"/>
              <a:ext cx="2721128" cy="0"/>
            </a:xfrm>
            <a:prstGeom prst="line">
              <a:avLst/>
            </a:prstGeom>
            <a:ln w="22225">
              <a:solidFill>
                <a:schemeClr val="bg1">
                  <a:lumMod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半闭框 21"/>
            <p:cNvSpPr/>
            <p:nvPr/>
          </p:nvSpPr>
          <p:spPr>
            <a:xfrm flipH="1" flipV="1">
              <a:off x="5444844" y="4043560"/>
              <a:ext cx="517387" cy="537568"/>
            </a:xfrm>
            <a:prstGeom prst="halfFrame">
              <a:avLst>
                <a:gd name="adj1" fmla="val 36492"/>
                <a:gd name="adj2" fmla="val 36492"/>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grpSp>
          <p:nvGrpSpPr>
            <p:cNvPr id="23" name="组合 22"/>
            <p:cNvGrpSpPr/>
            <p:nvPr/>
          </p:nvGrpSpPr>
          <p:grpSpPr>
            <a:xfrm>
              <a:off x="3205452" y="1157414"/>
              <a:ext cx="2698268" cy="576064"/>
              <a:chOff x="3205452" y="1157414"/>
              <a:chExt cx="2698268" cy="576064"/>
            </a:xfrm>
          </p:grpSpPr>
          <p:sp>
            <p:nvSpPr>
              <p:cNvPr id="24" name="圆角矩形 23"/>
              <p:cNvSpPr/>
              <p:nvPr/>
            </p:nvSpPr>
            <p:spPr>
              <a:xfrm>
                <a:off x="3205452" y="1168299"/>
                <a:ext cx="2698268" cy="564238"/>
              </a:xfrm>
              <a:prstGeom prst="roundRect">
                <a:avLst>
                  <a:gd name="adj" fmla="val 4853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dirty="0">
                    <a:solidFill>
                      <a:schemeClr val="tx1">
                        <a:lumMod val="50000"/>
                        <a:lumOff val="50000"/>
                      </a:schemeClr>
                    </a:solidFill>
                    <a:latin typeface="+mn-ea"/>
                    <a:cs typeface="+mn-ea"/>
                  </a:rPr>
                  <a:t>Enter title text</a:t>
                </a:r>
              </a:p>
            </p:txBody>
          </p:sp>
          <p:grpSp>
            <p:nvGrpSpPr>
              <p:cNvPr id="25" name="组合 24"/>
              <p:cNvGrpSpPr/>
              <p:nvPr/>
            </p:nvGrpSpPr>
            <p:grpSpPr>
              <a:xfrm>
                <a:off x="3205452" y="1157414"/>
                <a:ext cx="576064" cy="576064"/>
                <a:chOff x="3205452" y="1157414"/>
                <a:chExt cx="576064" cy="576064"/>
              </a:xfrm>
            </p:grpSpPr>
            <p:sp>
              <p:nvSpPr>
                <p:cNvPr id="26" name="椭圆 25"/>
                <p:cNvSpPr/>
                <p:nvPr/>
              </p:nvSpPr>
              <p:spPr>
                <a:xfrm>
                  <a:off x="3205452" y="1157414"/>
                  <a:ext cx="576064" cy="57606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27" name="椭圆 26"/>
                <p:cNvSpPr/>
                <p:nvPr/>
              </p:nvSpPr>
              <p:spPr>
                <a:xfrm>
                  <a:off x="3255379" y="1207341"/>
                  <a:ext cx="476209" cy="476209"/>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28" name="右箭头 27"/>
                <p:cNvSpPr/>
                <p:nvPr/>
              </p:nvSpPr>
              <p:spPr>
                <a:xfrm>
                  <a:off x="3317118" y="1309814"/>
                  <a:ext cx="360040" cy="262070"/>
                </a:xfrm>
                <a:prstGeom prst="rightArrow">
                  <a:avLst>
                    <a:gd name="adj1" fmla="val 44302"/>
                    <a:gd name="adj2" fmla="val 8173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grpSp>
        </p:grpSp>
      </p:grpSp>
      <p:grpSp>
        <p:nvGrpSpPr>
          <p:cNvPr id="29" name="组合 28"/>
          <p:cNvGrpSpPr/>
          <p:nvPr/>
        </p:nvGrpSpPr>
        <p:grpSpPr>
          <a:xfrm>
            <a:off x="7597088" y="1421946"/>
            <a:ext cx="2775136" cy="3414544"/>
            <a:chOff x="6073282" y="1166584"/>
            <a:chExt cx="2775497" cy="3414544"/>
          </a:xfrm>
        </p:grpSpPr>
        <p:cxnSp>
          <p:nvCxnSpPr>
            <p:cNvPr id="30" name="直接连接符 29"/>
            <p:cNvCxnSpPr/>
            <p:nvPr/>
          </p:nvCxnSpPr>
          <p:spPr>
            <a:xfrm flipH="1">
              <a:off x="8810565" y="1487691"/>
              <a:ext cx="959" cy="3051262"/>
            </a:xfrm>
            <a:prstGeom prst="line">
              <a:avLst/>
            </a:prstGeom>
            <a:ln w="22225">
              <a:solidFill>
                <a:schemeClr val="bg1">
                  <a:lumMod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Text Box 13"/>
            <p:cNvSpPr txBox="1">
              <a:spLocks noChangeArrowheads="1"/>
            </p:cNvSpPr>
            <p:nvPr/>
          </p:nvSpPr>
          <p:spPr bwMode="gray">
            <a:xfrm>
              <a:off x="6286392" y="2173827"/>
              <a:ext cx="1666875"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Char char="•"/>
              </a:pPr>
              <a:r>
                <a:rPr lang="zh-CN" altLang="en-US" sz="1400" dirty="0">
                  <a:solidFill>
                    <a:schemeClr val="tx1">
                      <a:lumMod val="50000"/>
                      <a:lumOff val="50000"/>
                    </a:schemeClr>
                  </a:solidFill>
                  <a:latin typeface="+mn-ea"/>
                  <a:ea typeface="+mn-ea"/>
                  <a:cs typeface="+mn-ea"/>
                </a:rPr>
                <a:t>Text content</a:t>
              </a:r>
              <a:endParaRPr lang="en-US" altLang="zh-CN" sz="1400"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dirty="0">
                  <a:solidFill>
                    <a:schemeClr val="tx1">
                      <a:lumMod val="50000"/>
                      <a:lumOff val="50000"/>
                    </a:schemeClr>
                  </a:solidFill>
                  <a:latin typeface="+mn-ea"/>
                  <a:ea typeface="+mn-ea"/>
                  <a:cs typeface="+mn-ea"/>
                </a:rPr>
                <a:t>Text content</a:t>
              </a:r>
              <a:endParaRPr lang="en-US" altLang="zh-CN" sz="1400"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dirty="0">
                  <a:solidFill>
                    <a:schemeClr val="tx1">
                      <a:lumMod val="50000"/>
                      <a:lumOff val="50000"/>
                    </a:schemeClr>
                  </a:solidFill>
                  <a:latin typeface="+mn-ea"/>
                  <a:ea typeface="+mn-ea"/>
                  <a:cs typeface="+mn-ea"/>
                </a:rPr>
                <a:t>Text content</a:t>
              </a:r>
              <a:endParaRPr lang="en-US" altLang="zh-CN" sz="1400"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dirty="0">
                  <a:solidFill>
                    <a:schemeClr val="tx1">
                      <a:lumMod val="50000"/>
                      <a:lumOff val="50000"/>
                    </a:schemeClr>
                  </a:solidFill>
                  <a:latin typeface="+mn-ea"/>
                  <a:ea typeface="+mn-ea"/>
                  <a:cs typeface="+mn-ea"/>
                </a:rPr>
                <a:t>Text content</a:t>
              </a:r>
              <a:endParaRPr lang="en-US" altLang="zh-CN" sz="1400" dirty="0">
                <a:solidFill>
                  <a:schemeClr val="tx1">
                    <a:lumMod val="50000"/>
                    <a:lumOff val="50000"/>
                  </a:schemeClr>
                </a:solidFill>
                <a:latin typeface="+mn-ea"/>
                <a:ea typeface="+mn-ea"/>
                <a:cs typeface="+mn-ea"/>
              </a:endParaRPr>
            </a:p>
          </p:txBody>
        </p:sp>
        <p:cxnSp>
          <p:nvCxnSpPr>
            <p:cNvPr id="32" name="直接连接符 31"/>
            <p:cNvCxnSpPr/>
            <p:nvPr/>
          </p:nvCxnSpPr>
          <p:spPr>
            <a:xfrm>
              <a:off x="6090396" y="1487691"/>
              <a:ext cx="0" cy="3051262"/>
            </a:xfrm>
            <a:prstGeom prst="line">
              <a:avLst/>
            </a:prstGeom>
            <a:ln w="22225">
              <a:solidFill>
                <a:schemeClr val="bg1">
                  <a:lumMod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6090396" y="4538953"/>
              <a:ext cx="2721128" cy="0"/>
            </a:xfrm>
            <a:prstGeom prst="line">
              <a:avLst/>
            </a:prstGeom>
            <a:ln w="22225">
              <a:solidFill>
                <a:schemeClr val="bg1">
                  <a:lumMod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半闭框 33"/>
            <p:cNvSpPr/>
            <p:nvPr/>
          </p:nvSpPr>
          <p:spPr>
            <a:xfrm flipH="1" flipV="1">
              <a:off x="8331392" y="4043560"/>
              <a:ext cx="517387" cy="537568"/>
            </a:xfrm>
            <a:prstGeom prst="halfFrame">
              <a:avLst>
                <a:gd name="adj1" fmla="val 36492"/>
                <a:gd name="adj2" fmla="val 36492"/>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grpSp>
          <p:nvGrpSpPr>
            <p:cNvPr id="35" name="组合 34"/>
            <p:cNvGrpSpPr/>
            <p:nvPr/>
          </p:nvGrpSpPr>
          <p:grpSpPr>
            <a:xfrm>
              <a:off x="6073282" y="1166584"/>
              <a:ext cx="2698268" cy="581308"/>
              <a:chOff x="6073282" y="1166584"/>
              <a:chExt cx="2698268" cy="581308"/>
            </a:xfrm>
          </p:grpSpPr>
          <p:sp>
            <p:nvSpPr>
              <p:cNvPr id="36" name="圆角矩形 35"/>
              <p:cNvSpPr/>
              <p:nvPr/>
            </p:nvSpPr>
            <p:spPr>
              <a:xfrm>
                <a:off x="6073282" y="1183654"/>
                <a:ext cx="2698268" cy="564238"/>
              </a:xfrm>
              <a:prstGeom prst="roundRect">
                <a:avLst>
                  <a:gd name="adj" fmla="val 48538"/>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CN" altLang="en-US" dirty="0">
                    <a:solidFill>
                      <a:schemeClr val="tx1">
                        <a:lumMod val="50000"/>
                        <a:lumOff val="50000"/>
                      </a:schemeClr>
                    </a:solidFill>
                    <a:latin typeface="+mn-ea"/>
                    <a:cs typeface="+mn-ea"/>
                  </a:rPr>
                  <a:t>Enter title text</a:t>
                </a:r>
              </a:p>
            </p:txBody>
          </p:sp>
          <p:grpSp>
            <p:nvGrpSpPr>
              <p:cNvPr id="37" name="组合 36"/>
              <p:cNvGrpSpPr/>
              <p:nvPr/>
            </p:nvGrpSpPr>
            <p:grpSpPr>
              <a:xfrm>
                <a:off x="6073282" y="1166584"/>
                <a:ext cx="576064" cy="576064"/>
                <a:chOff x="6073282" y="1166584"/>
                <a:chExt cx="576064" cy="576064"/>
              </a:xfrm>
            </p:grpSpPr>
            <p:sp>
              <p:nvSpPr>
                <p:cNvPr id="38" name="椭圆 37"/>
                <p:cNvSpPr/>
                <p:nvPr/>
              </p:nvSpPr>
              <p:spPr>
                <a:xfrm>
                  <a:off x="6073282" y="1166584"/>
                  <a:ext cx="576064" cy="57606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39" name="椭圆 38"/>
                <p:cNvSpPr/>
                <p:nvPr/>
              </p:nvSpPr>
              <p:spPr>
                <a:xfrm>
                  <a:off x="6123209" y="1216511"/>
                  <a:ext cx="476209" cy="476209"/>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40" name="右箭头 39"/>
                <p:cNvSpPr/>
                <p:nvPr/>
              </p:nvSpPr>
              <p:spPr>
                <a:xfrm>
                  <a:off x="6184948" y="1318984"/>
                  <a:ext cx="360040" cy="262070"/>
                </a:xfrm>
                <a:prstGeom prst="rightArrow">
                  <a:avLst>
                    <a:gd name="adj1" fmla="val 44302"/>
                    <a:gd name="adj2" fmla="val 8173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grpSp>
        </p:grpSp>
      </p:grpSp>
      <p:grpSp>
        <p:nvGrpSpPr>
          <p:cNvPr id="41" name="组合 40"/>
          <p:cNvGrpSpPr/>
          <p:nvPr/>
        </p:nvGrpSpPr>
        <p:grpSpPr>
          <a:xfrm>
            <a:off x="1784209" y="4980506"/>
            <a:ext cx="8625830" cy="1413350"/>
            <a:chOff x="259646" y="4725144"/>
            <a:chExt cx="8626953" cy="1413350"/>
          </a:xfrm>
        </p:grpSpPr>
        <p:grpSp>
          <p:nvGrpSpPr>
            <p:cNvPr id="42" name="组合 41"/>
            <p:cNvGrpSpPr/>
            <p:nvPr/>
          </p:nvGrpSpPr>
          <p:grpSpPr>
            <a:xfrm>
              <a:off x="280343" y="4977412"/>
              <a:ext cx="8578960" cy="1133786"/>
              <a:chOff x="1914151" y="3806738"/>
              <a:chExt cx="2721128" cy="3051262"/>
            </a:xfrm>
          </p:grpSpPr>
          <p:cxnSp>
            <p:nvCxnSpPr>
              <p:cNvPr id="51" name="直接连接符 50"/>
              <p:cNvCxnSpPr/>
              <p:nvPr/>
            </p:nvCxnSpPr>
            <p:spPr>
              <a:xfrm flipH="1">
                <a:off x="4634320" y="3806738"/>
                <a:ext cx="959" cy="3051262"/>
              </a:xfrm>
              <a:prstGeom prst="line">
                <a:avLst/>
              </a:prstGeom>
              <a:ln w="22225">
                <a:solidFill>
                  <a:schemeClr val="bg1">
                    <a:lumMod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2" name="Text Box 13"/>
              <p:cNvSpPr txBox="1">
                <a:spLocks noChangeArrowheads="1"/>
              </p:cNvSpPr>
              <p:nvPr/>
            </p:nvSpPr>
            <p:spPr bwMode="gray">
              <a:xfrm>
                <a:off x="2110147" y="4786712"/>
                <a:ext cx="2357265" cy="169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Char char="•"/>
                </a:pPr>
                <a:r>
                  <a:rPr lang="zh-CN" altLang="en-US" sz="1400" dirty="0">
                    <a:solidFill>
                      <a:schemeClr val="tx1">
                        <a:lumMod val="50000"/>
                        <a:lumOff val="50000"/>
                      </a:schemeClr>
                    </a:solidFill>
                    <a:latin typeface="+mn-ea"/>
                    <a:ea typeface="+mn-ea"/>
                    <a:cs typeface="+mn-ea"/>
                  </a:rPr>
                  <a:t>Text content text content text content text content text content text content</a:t>
                </a:r>
                <a:endParaRPr lang="en-US" altLang="zh-CN" sz="1400"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dirty="0">
                    <a:solidFill>
                      <a:schemeClr val="tx1">
                        <a:lumMod val="50000"/>
                        <a:lumOff val="50000"/>
                      </a:schemeClr>
                    </a:solidFill>
                    <a:latin typeface="+mn-ea"/>
                    <a:ea typeface="+mn-ea"/>
                    <a:cs typeface="+mn-ea"/>
                  </a:rPr>
                  <a:t>Text content text content text content text content text content text content</a:t>
                </a:r>
                <a:endParaRPr lang="en-US" altLang="zh-CN" sz="1400" dirty="0">
                  <a:solidFill>
                    <a:schemeClr val="tx1">
                      <a:lumMod val="50000"/>
                      <a:lumOff val="50000"/>
                    </a:schemeClr>
                  </a:solidFill>
                  <a:latin typeface="+mn-ea"/>
                  <a:ea typeface="+mn-ea"/>
                  <a:cs typeface="+mn-ea"/>
                </a:endParaRPr>
              </a:p>
            </p:txBody>
          </p:sp>
          <p:cxnSp>
            <p:nvCxnSpPr>
              <p:cNvPr id="53" name="直接连接符 52"/>
              <p:cNvCxnSpPr/>
              <p:nvPr/>
            </p:nvCxnSpPr>
            <p:spPr>
              <a:xfrm>
                <a:off x="1914151" y="3806738"/>
                <a:ext cx="0" cy="3051262"/>
              </a:xfrm>
              <a:prstGeom prst="line">
                <a:avLst/>
              </a:prstGeom>
              <a:ln w="22225">
                <a:solidFill>
                  <a:schemeClr val="bg1">
                    <a:lumMod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914151" y="6858000"/>
                <a:ext cx="2721128" cy="0"/>
              </a:xfrm>
              <a:prstGeom prst="line">
                <a:avLst/>
              </a:prstGeom>
              <a:ln w="22225">
                <a:solidFill>
                  <a:schemeClr val="bg1">
                    <a:lumMod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43" name="直接连接符 42"/>
            <p:cNvCxnSpPr>
              <a:stCxn id="46" idx="3"/>
            </p:cNvCxnSpPr>
            <p:nvPr/>
          </p:nvCxnSpPr>
          <p:spPr>
            <a:xfrm flipV="1">
              <a:off x="2985210" y="4991404"/>
              <a:ext cx="5874093" cy="32404"/>
            </a:xfrm>
            <a:prstGeom prst="line">
              <a:avLst/>
            </a:prstGeom>
            <a:ln w="22225">
              <a:solidFill>
                <a:schemeClr val="bg1">
                  <a:lumMod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半闭框 43"/>
            <p:cNvSpPr/>
            <p:nvPr/>
          </p:nvSpPr>
          <p:spPr>
            <a:xfrm flipH="1" flipV="1">
              <a:off x="8369212" y="5600926"/>
              <a:ext cx="517387" cy="537568"/>
            </a:xfrm>
            <a:prstGeom prst="halfFrame">
              <a:avLst>
                <a:gd name="adj1" fmla="val 36492"/>
                <a:gd name="adj2" fmla="val 36492"/>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grpSp>
          <p:nvGrpSpPr>
            <p:cNvPr id="45" name="组合 44"/>
            <p:cNvGrpSpPr/>
            <p:nvPr/>
          </p:nvGrpSpPr>
          <p:grpSpPr>
            <a:xfrm>
              <a:off x="259646" y="4725144"/>
              <a:ext cx="2725564" cy="576064"/>
              <a:chOff x="259646" y="4725144"/>
              <a:chExt cx="2725564" cy="576064"/>
            </a:xfrm>
          </p:grpSpPr>
          <p:sp>
            <p:nvSpPr>
              <p:cNvPr id="46" name="圆角矩形 45"/>
              <p:cNvSpPr/>
              <p:nvPr/>
            </p:nvSpPr>
            <p:spPr>
              <a:xfrm>
                <a:off x="286942" y="4748241"/>
                <a:ext cx="2698268" cy="551134"/>
              </a:xfrm>
              <a:prstGeom prst="roundRect">
                <a:avLst>
                  <a:gd name="adj" fmla="val 48538"/>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dirty="0">
                    <a:solidFill>
                      <a:schemeClr val="tx1">
                        <a:lumMod val="50000"/>
                        <a:lumOff val="50000"/>
                      </a:schemeClr>
                    </a:solidFill>
                    <a:latin typeface="+mn-ea"/>
                    <a:cs typeface="+mn-ea"/>
                  </a:rPr>
                  <a:t>Enter title text</a:t>
                </a:r>
              </a:p>
            </p:txBody>
          </p:sp>
          <p:grpSp>
            <p:nvGrpSpPr>
              <p:cNvPr id="47" name="组合 46"/>
              <p:cNvGrpSpPr/>
              <p:nvPr/>
            </p:nvGrpSpPr>
            <p:grpSpPr>
              <a:xfrm>
                <a:off x="259646" y="4725144"/>
                <a:ext cx="576064" cy="576064"/>
                <a:chOff x="259646" y="4725144"/>
                <a:chExt cx="576064" cy="576064"/>
              </a:xfrm>
            </p:grpSpPr>
            <p:sp>
              <p:nvSpPr>
                <p:cNvPr id="48" name="椭圆 47"/>
                <p:cNvSpPr/>
                <p:nvPr/>
              </p:nvSpPr>
              <p:spPr>
                <a:xfrm>
                  <a:off x="259646" y="4725144"/>
                  <a:ext cx="576064" cy="576064"/>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49" name="椭圆 48"/>
                <p:cNvSpPr/>
                <p:nvPr/>
              </p:nvSpPr>
              <p:spPr>
                <a:xfrm>
                  <a:off x="309573" y="4775071"/>
                  <a:ext cx="476209" cy="476209"/>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50" name="右箭头 49"/>
                <p:cNvSpPr/>
                <p:nvPr/>
              </p:nvSpPr>
              <p:spPr>
                <a:xfrm>
                  <a:off x="371312" y="4877544"/>
                  <a:ext cx="360040" cy="262070"/>
                </a:xfrm>
                <a:prstGeom prst="rightArrow">
                  <a:avLst>
                    <a:gd name="adj1" fmla="val 44302"/>
                    <a:gd name="adj2" fmla="val 81732"/>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grpSp>
        </p:grpSp>
      </p:grpSp>
      <p:sp>
        <p:nvSpPr>
          <p:cNvPr id="2" name="标题 1"/>
          <p:cNvSpPr>
            <a:spLocks noGrp="1"/>
          </p:cNvSpPr>
          <p:nvPr>
            <p:ph type="title"/>
          </p:nvPr>
        </p:nvSpPr>
        <p:spPr/>
        <p:txBody>
          <a:bodyPr/>
          <a:lstStyle/>
          <a:p>
            <a:r>
              <a:rPr lang="zh-CN" altLang="en-US" dirty="0">
                <a:ea typeface="+mn-ea"/>
                <a:cs typeface="+mn-ea"/>
              </a:rPr>
              <a:t>Title bar</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579442" y="4236402"/>
            <a:ext cx="2859877" cy="1906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53530" y="4236402"/>
            <a:ext cx="3004045" cy="1906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6767" y="4236402"/>
            <a:ext cx="3047146" cy="1906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接连接符 6"/>
          <p:cNvCxnSpPr>
            <a:stCxn id="9" idx="6"/>
            <a:endCxn id="8" idx="2"/>
          </p:cNvCxnSpPr>
          <p:nvPr/>
        </p:nvCxnSpPr>
        <p:spPr>
          <a:xfrm>
            <a:off x="2607822" y="2612128"/>
            <a:ext cx="100514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14"/>
          <p:cNvSpPr>
            <a:spLocks noChangeArrowheads="1"/>
          </p:cNvSpPr>
          <p:nvPr/>
        </p:nvSpPr>
        <p:spPr bwMode="auto">
          <a:xfrm>
            <a:off x="3612963" y="1930748"/>
            <a:ext cx="1362760" cy="1362760"/>
          </a:xfrm>
          <a:prstGeom prst="ellipse">
            <a:avLst/>
          </a:prstGeom>
          <a:noFill/>
          <a:ln w="127000">
            <a:solidFill>
              <a:schemeClr val="accent1"/>
            </a:solidFill>
            <a:round/>
          </a:ln>
        </p:spPr>
        <p:txBody>
          <a:bodyPr vert="horz" wrap="square" lIns="35996" tIns="45715" rIns="35996" bIns="45715" numCol="1" anchor="ctr" anchorCtr="0" compatLnSpc="1"/>
          <a:lstStyle/>
          <a:p>
            <a:pPr algn="ctr"/>
            <a:r>
              <a:rPr lang="zh-CN" altLang="en-US" sz="1600" dirty="0">
                <a:solidFill>
                  <a:schemeClr val="tx1">
                    <a:lumMod val="65000"/>
                    <a:lumOff val="35000"/>
                  </a:schemeClr>
                </a:solidFill>
                <a:latin typeface="+mn-ea"/>
                <a:cs typeface="+mn-ea"/>
              </a:rPr>
              <a:t>Click Add Description text</a:t>
            </a:r>
          </a:p>
        </p:txBody>
      </p:sp>
      <p:sp>
        <p:nvSpPr>
          <p:cNvPr id="9" name="Oval 15"/>
          <p:cNvSpPr>
            <a:spLocks noChangeArrowheads="1"/>
          </p:cNvSpPr>
          <p:nvPr/>
        </p:nvSpPr>
        <p:spPr bwMode="auto">
          <a:xfrm>
            <a:off x="1509833" y="2061711"/>
            <a:ext cx="1097988" cy="1100836"/>
          </a:xfrm>
          <a:prstGeom prst="ellipse">
            <a:avLst/>
          </a:prstGeom>
          <a:noFill/>
          <a:ln w="127000">
            <a:solidFill>
              <a:schemeClr val="accent5"/>
            </a:solidFill>
            <a:round/>
          </a:ln>
          <a:effectLst/>
        </p:spPr>
        <p:txBody>
          <a:bodyPr vert="horz" wrap="square" lIns="91431" tIns="45715" rIns="91431" bIns="45715" numCol="1" anchor="ctr" anchorCtr="0" compatLnSpc="1"/>
          <a:lstStyle/>
          <a:p>
            <a:pPr algn="ctr"/>
            <a:r>
              <a:rPr lang="zh-CN" altLang="en-US" sz="2000">
                <a:solidFill>
                  <a:schemeClr val="tx1">
                    <a:lumMod val="65000"/>
                    <a:lumOff val="35000"/>
                  </a:schemeClr>
                </a:solidFill>
                <a:latin typeface="+mn-ea"/>
                <a:cs typeface="+mn-ea"/>
              </a:rPr>
              <a:t>Add a title</a:t>
            </a:r>
          </a:p>
        </p:txBody>
      </p:sp>
      <p:grpSp>
        <p:nvGrpSpPr>
          <p:cNvPr id="10" name="Group 22"/>
          <p:cNvGrpSpPr/>
          <p:nvPr/>
        </p:nvGrpSpPr>
        <p:grpSpPr bwMode="auto">
          <a:xfrm>
            <a:off x="6476087" y="1468538"/>
            <a:ext cx="1133327" cy="503239"/>
            <a:chOff x="0" y="0"/>
            <a:chExt cx="1131895" cy="504056"/>
          </a:xfrm>
        </p:grpSpPr>
        <p:sp>
          <p:nvSpPr>
            <p:cNvPr id="11" name="矩形 46"/>
            <p:cNvSpPr>
              <a:spLocks noChangeArrowheads="1"/>
            </p:cNvSpPr>
            <p:nvPr/>
          </p:nvSpPr>
          <p:spPr bwMode="auto">
            <a:xfrm>
              <a:off x="0" y="0"/>
              <a:ext cx="1080120" cy="50405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1400">
                <a:solidFill>
                  <a:srgbClr val="FFFFFF"/>
                </a:solidFill>
                <a:latin typeface="+mn-ea"/>
                <a:cs typeface="+mn-ea"/>
                <a:sym typeface="宋体" panose="02010600030101010101" pitchFamily="2" charset="-122"/>
              </a:endParaRPr>
            </a:p>
          </p:txBody>
        </p:sp>
        <p:sp>
          <p:nvSpPr>
            <p:cNvPr id="12" name="文本框 47"/>
            <p:cNvSpPr>
              <a:spLocks noChangeArrowheads="1"/>
            </p:cNvSpPr>
            <p:nvPr/>
          </p:nvSpPr>
          <p:spPr bwMode="auto">
            <a:xfrm>
              <a:off x="51774" y="41772"/>
              <a:ext cx="1080121" cy="308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b="1" dirty="0">
                  <a:solidFill>
                    <a:schemeClr val="bg1"/>
                  </a:solidFill>
                  <a:latin typeface="+mn-ea"/>
                  <a:cs typeface="+mn-ea"/>
                  <a:sym typeface="方正兰亭细黑_GBK" panose="02000000000000000000" pitchFamily="2" charset="-122"/>
                </a:rPr>
                <a:t>Keyword</a:t>
              </a:r>
            </a:p>
          </p:txBody>
        </p:sp>
      </p:grpSp>
      <p:sp>
        <p:nvSpPr>
          <p:cNvPr id="13" name="矩形 60"/>
          <p:cNvSpPr>
            <a:spLocks noChangeArrowheads="1"/>
          </p:cNvSpPr>
          <p:nvPr/>
        </p:nvSpPr>
        <p:spPr bwMode="auto">
          <a:xfrm>
            <a:off x="7798764" y="1412778"/>
            <a:ext cx="3760632" cy="587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p>
            <a:pPr>
              <a:lnSpc>
                <a:spcPct val="130000"/>
              </a:lnSpc>
            </a:pPr>
            <a:r>
              <a:rPr lang="zh-CN" altLang="en-US" sz="1300" dirty="0">
                <a:solidFill>
                  <a:schemeClr val="bg1">
                    <a:lumMod val="50000"/>
                  </a:schemeClr>
                </a:solidFill>
                <a:latin typeface="微软雅黑" panose="020B0503020204020204" pitchFamily="34" charset="-122"/>
                <a:cs typeface="+mn-ea"/>
              </a:rPr>
              <a:t>Click here to add text Click here to add text</a:t>
            </a:r>
            <a:endParaRPr lang="en-US" altLang="zh-CN" sz="1300" dirty="0">
              <a:solidFill>
                <a:schemeClr val="bg1">
                  <a:lumMod val="50000"/>
                </a:schemeClr>
              </a:solidFill>
              <a:latin typeface="微软雅黑" panose="020B0503020204020204" pitchFamily="34" charset="-122"/>
              <a:cs typeface="+mn-ea"/>
            </a:endParaRPr>
          </a:p>
          <a:p>
            <a:pPr>
              <a:lnSpc>
                <a:spcPct val="130000"/>
              </a:lnSpc>
            </a:pPr>
            <a:r>
              <a:rPr lang="zh-CN" altLang="en-US" sz="1300" dirty="0">
                <a:solidFill>
                  <a:schemeClr val="bg1">
                    <a:lumMod val="50000"/>
                  </a:schemeClr>
                </a:solidFill>
                <a:latin typeface="微软雅黑" panose="020B0503020204020204" pitchFamily="34" charset="-122"/>
                <a:cs typeface="+mn-ea"/>
              </a:rPr>
              <a:t>Click here to add text Click here to add text</a:t>
            </a:r>
            <a:endParaRPr lang="en-US" altLang="zh-CN" sz="1300" dirty="0">
              <a:solidFill>
                <a:schemeClr val="bg1">
                  <a:lumMod val="50000"/>
                </a:schemeClr>
              </a:solidFill>
              <a:latin typeface="微软雅黑" panose="020B0503020204020204" pitchFamily="34" charset="-122"/>
              <a:cs typeface="+mn-ea"/>
            </a:endParaRPr>
          </a:p>
        </p:txBody>
      </p:sp>
      <p:grpSp>
        <p:nvGrpSpPr>
          <p:cNvPr id="14" name="Group 22"/>
          <p:cNvGrpSpPr/>
          <p:nvPr/>
        </p:nvGrpSpPr>
        <p:grpSpPr bwMode="auto">
          <a:xfrm>
            <a:off x="6476087" y="2351106"/>
            <a:ext cx="1133327" cy="503239"/>
            <a:chOff x="0" y="0"/>
            <a:chExt cx="1131895" cy="504056"/>
          </a:xfrm>
        </p:grpSpPr>
        <p:sp>
          <p:nvSpPr>
            <p:cNvPr id="15" name="矩形 46"/>
            <p:cNvSpPr>
              <a:spLocks noChangeArrowheads="1"/>
            </p:cNvSpPr>
            <p:nvPr/>
          </p:nvSpPr>
          <p:spPr bwMode="auto">
            <a:xfrm>
              <a:off x="0" y="0"/>
              <a:ext cx="1080120" cy="504056"/>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1400">
                <a:solidFill>
                  <a:srgbClr val="FFFFFF"/>
                </a:solidFill>
                <a:latin typeface="+mn-ea"/>
                <a:cs typeface="+mn-ea"/>
                <a:sym typeface="宋体" panose="02010600030101010101" pitchFamily="2" charset="-122"/>
              </a:endParaRPr>
            </a:p>
          </p:txBody>
        </p:sp>
        <p:sp>
          <p:nvSpPr>
            <p:cNvPr id="16" name="文本框 47"/>
            <p:cNvSpPr>
              <a:spLocks noChangeArrowheads="1"/>
            </p:cNvSpPr>
            <p:nvPr/>
          </p:nvSpPr>
          <p:spPr bwMode="auto">
            <a:xfrm>
              <a:off x="51774" y="41772"/>
              <a:ext cx="1080121" cy="308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b="1" dirty="0">
                  <a:solidFill>
                    <a:schemeClr val="bg1"/>
                  </a:solidFill>
                  <a:latin typeface="+mn-ea"/>
                  <a:cs typeface="+mn-ea"/>
                  <a:sym typeface="方正兰亭细黑_GBK" panose="02000000000000000000" pitchFamily="2" charset="-122"/>
                </a:rPr>
                <a:t>Keyword</a:t>
              </a:r>
            </a:p>
          </p:txBody>
        </p:sp>
      </p:grpSp>
      <p:sp>
        <p:nvSpPr>
          <p:cNvPr id="17" name="矩形 60"/>
          <p:cNvSpPr>
            <a:spLocks noChangeArrowheads="1"/>
          </p:cNvSpPr>
          <p:nvPr/>
        </p:nvSpPr>
        <p:spPr bwMode="auto">
          <a:xfrm>
            <a:off x="7798764" y="2295346"/>
            <a:ext cx="3760632" cy="587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p>
            <a:pPr>
              <a:lnSpc>
                <a:spcPct val="130000"/>
              </a:lnSpc>
            </a:pPr>
            <a:r>
              <a:rPr lang="zh-CN" altLang="en-US" sz="1300" dirty="0">
                <a:solidFill>
                  <a:schemeClr val="bg1">
                    <a:lumMod val="50000"/>
                  </a:schemeClr>
                </a:solidFill>
                <a:latin typeface="微软雅黑" panose="020B0503020204020204" pitchFamily="34" charset="-122"/>
                <a:cs typeface="+mn-ea"/>
              </a:rPr>
              <a:t>Click here to add text Click here to add text</a:t>
            </a:r>
            <a:endParaRPr lang="en-US" altLang="zh-CN" sz="1300" dirty="0">
              <a:solidFill>
                <a:schemeClr val="bg1">
                  <a:lumMod val="50000"/>
                </a:schemeClr>
              </a:solidFill>
              <a:latin typeface="微软雅黑" panose="020B0503020204020204" pitchFamily="34" charset="-122"/>
              <a:cs typeface="+mn-ea"/>
            </a:endParaRPr>
          </a:p>
          <a:p>
            <a:pPr>
              <a:lnSpc>
                <a:spcPct val="130000"/>
              </a:lnSpc>
            </a:pPr>
            <a:r>
              <a:rPr lang="zh-CN" altLang="en-US" sz="1300" dirty="0">
                <a:solidFill>
                  <a:schemeClr val="bg1">
                    <a:lumMod val="50000"/>
                  </a:schemeClr>
                </a:solidFill>
                <a:latin typeface="微软雅黑" panose="020B0503020204020204" pitchFamily="34" charset="-122"/>
                <a:cs typeface="+mn-ea"/>
              </a:rPr>
              <a:t>Click here to add text Click here to add text</a:t>
            </a:r>
            <a:endParaRPr lang="en-US" altLang="zh-CN" sz="1300" dirty="0">
              <a:solidFill>
                <a:schemeClr val="bg1">
                  <a:lumMod val="50000"/>
                </a:schemeClr>
              </a:solidFill>
              <a:latin typeface="微软雅黑" panose="020B0503020204020204" pitchFamily="34" charset="-122"/>
              <a:cs typeface="+mn-ea"/>
            </a:endParaRPr>
          </a:p>
        </p:txBody>
      </p:sp>
      <p:grpSp>
        <p:nvGrpSpPr>
          <p:cNvPr id="18" name="Group 22"/>
          <p:cNvGrpSpPr/>
          <p:nvPr/>
        </p:nvGrpSpPr>
        <p:grpSpPr bwMode="auto">
          <a:xfrm>
            <a:off x="6476087" y="3246477"/>
            <a:ext cx="1133327" cy="503239"/>
            <a:chOff x="0" y="0"/>
            <a:chExt cx="1131895" cy="504056"/>
          </a:xfrm>
        </p:grpSpPr>
        <p:sp>
          <p:nvSpPr>
            <p:cNvPr id="19" name="矩形 46"/>
            <p:cNvSpPr>
              <a:spLocks noChangeArrowheads="1"/>
            </p:cNvSpPr>
            <p:nvPr/>
          </p:nvSpPr>
          <p:spPr bwMode="auto">
            <a:xfrm>
              <a:off x="0" y="0"/>
              <a:ext cx="1080120" cy="504056"/>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1400">
                <a:solidFill>
                  <a:srgbClr val="FFFFFF"/>
                </a:solidFill>
                <a:latin typeface="+mn-ea"/>
                <a:cs typeface="+mn-ea"/>
                <a:sym typeface="宋体" panose="02010600030101010101" pitchFamily="2" charset="-122"/>
              </a:endParaRPr>
            </a:p>
          </p:txBody>
        </p:sp>
        <p:sp>
          <p:nvSpPr>
            <p:cNvPr id="20" name="文本框 47"/>
            <p:cNvSpPr>
              <a:spLocks noChangeArrowheads="1"/>
            </p:cNvSpPr>
            <p:nvPr/>
          </p:nvSpPr>
          <p:spPr bwMode="auto">
            <a:xfrm>
              <a:off x="51774" y="41772"/>
              <a:ext cx="1080121" cy="308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b="1">
                  <a:solidFill>
                    <a:schemeClr val="bg1"/>
                  </a:solidFill>
                  <a:latin typeface="+mn-ea"/>
                  <a:cs typeface="+mn-ea"/>
                  <a:sym typeface="方正兰亭细黑_GBK" panose="02000000000000000000" pitchFamily="2" charset="-122"/>
                </a:rPr>
                <a:t>Keyword</a:t>
              </a:r>
            </a:p>
          </p:txBody>
        </p:sp>
      </p:grpSp>
      <p:sp>
        <p:nvSpPr>
          <p:cNvPr id="21" name="矩形 60"/>
          <p:cNvSpPr>
            <a:spLocks noChangeArrowheads="1"/>
          </p:cNvSpPr>
          <p:nvPr/>
        </p:nvSpPr>
        <p:spPr bwMode="auto">
          <a:xfrm>
            <a:off x="7798764" y="3190718"/>
            <a:ext cx="3760632" cy="587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p>
            <a:pPr>
              <a:lnSpc>
                <a:spcPct val="130000"/>
              </a:lnSpc>
            </a:pPr>
            <a:r>
              <a:rPr lang="zh-CN" altLang="en-US" sz="1300" dirty="0">
                <a:solidFill>
                  <a:schemeClr val="bg1">
                    <a:lumMod val="50000"/>
                  </a:schemeClr>
                </a:solidFill>
                <a:latin typeface="微软雅黑" panose="020B0503020204020204" pitchFamily="34" charset="-122"/>
                <a:cs typeface="+mn-ea"/>
              </a:rPr>
              <a:t>Click here to add text Click here to add text</a:t>
            </a:r>
            <a:endParaRPr lang="en-US" altLang="zh-CN" sz="1300" dirty="0">
              <a:solidFill>
                <a:schemeClr val="bg1">
                  <a:lumMod val="50000"/>
                </a:schemeClr>
              </a:solidFill>
              <a:latin typeface="微软雅黑" panose="020B0503020204020204" pitchFamily="34" charset="-122"/>
              <a:cs typeface="+mn-ea"/>
            </a:endParaRPr>
          </a:p>
          <a:p>
            <a:pPr>
              <a:lnSpc>
                <a:spcPct val="130000"/>
              </a:lnSpc>
            </a:pPr>
            <a:r>
              <a:rPr lang="zh-CN" altLang="en-US" sz="1300" dirty="0">
                <a:solidFill>
                  <a:schemeClr val="bg1">
                    <a:lumMod val="50000"/>
                  </a:schemeClr>
                </a:solidFill>
                <a:latin typeface="微软雅黑" panose="020B0503020204020204" pitchFamily="34" charset="-122"/>
                <a:cs typeface="+mn-ea"/>
              </a:rPr>
              <a:t>Click here to add text Click here to add text</a:t>
            </a:r>
            <a:endParaRPr lang="en-US" altLang="zh-CN" sz="1300" dirty="0">
              <a:solidFill>
                <a:schemeClr val="bg1">
                  <a:lumMod val="50000"/>
                </a:schemeClr>
              </a:solidFill>
              <a:latin typeface="微软雅黑" panose="020B0503020204020204" pitchFamily="34" charset="-122"/>
              <a:cs typeface="+mn-ea"/>
            </a:endParaRPr>
          </a:p>
        </p:txBody>
      </p:sp>
      <p:grpSp>
        <p:nvGrpSpPr>
          <p:cNvPr id="22" name="组合 21"/>
          <p:cNvGrpSpPr/>
          <p:nvPr/>
        </p:nvGrpSpPr>
        <p:grpSpPr>
          <a:xfrm>
            <a:off x="5040022" y="1725685"/>
            <a:ext cx="1340067" cy="1777941"/>
            <a:chOff x="3851920" y="1290118"/>
            <a:chExt cx="1005181" cy="1333455"/>
          </a:xfrm>
        </p:grpSpPr>
        <p:cxnSp>
          <p:nvCxnSpPr>
            <p:cNvPr id="23" name="肘形连接符 22"/>
            <p:cNvCxnSpPr>
              <a:endCxn id="19" idx="1"/>
            </p:cNvCxnSpPr>
            <p:nvPr/>
          </p:nvCxnSpPr>
          <p:spPr>
            <a:xfrm rot="16200000" flipH="1">
              <a:off x="4276056" y="2042528"/>
              <a:ext cx="750262" cy="411827"/>
            </a:xfrm>
            <a:prstGeom prst="bentConnector2">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肘形连接符 23"/>
            <p:cNvCxnSpPr>
              <a:endCxn id="11" idx="1"/>
            </p:cNvCxnSpPr>
            <p:nvPr/>
          </p:nvCxnSpPr>
          <p:spPr>
            <a:xfrm rot="5400000" flipH="1" flipV="1">
              <a:off x="4359591" y="1375800"/>
              <a:ext cx="583192" cy="411827"/>
            </a:xfrm>
            <a:prstGeom prst="bentConnector2">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3851920" y="1947897"/>
              <a:ext cx="1005181" cy="0"/>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p:nvPr>
        </p:nvSpPr>
        <p:spPr>
          <a:xfrm>
            <a:off x="450272" y="356499"/>
            <a:ext cx="10515600" cy="535420"/>
          </a:xfrm>
        </p:spPr>
        <p:txBody>
          <a:bodyPr/>
          <a:lstStyle/>
          <a:p>
            <a:r>
              <a:rPr lang="zh-CN" altLang="en-US" dirty="0"/>
              <a:t>Title bar</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7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2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700"/>
                            </p:stCondLst>
                            <p:childTnLst>
                              <p:par>
                                <p:cTn id="17" presetID="22" presetClass="entr" presetSubtype="8"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par>
                          <p:cTn id="20" fill="hold">
                            <p:stCondLst>
                              <p:cond delay="22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700"/>
                            </p:stCondLst>
                            <p:childTnLst>
                              <p:par>
                                <p:cTn id="25" presetID="2" presetClass="entr" presetSubtype="2" decel="10000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par>
                          <p:cTn id="29" fill="hold">
                            <p:stCondLst>
                              <p:cond delay="320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par>
                          <p:cTn id="33" fill="hold">
                            <p:stCondLst>
                              <p:cond delay="3700"/>
                            </p:stCondLst>
                            <p:childTnLst>
                              <p:par>
                                <p:cTn id="34" presetID="2" presetClass="entr" presetSubtype="2" decel="10000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childTnLst>
                          </p:cTn>
                        </p:par>
                        <p:par>
                          <p:cTn id="38" fill="hold">
                            <p:stCondLst>
                              <p:cond delay="4200"/>
                            </p:stCondLst>
                            <p:childTnLst>
                              <p:par>
                                <p:cTn id="39" presetID="10"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par>
                          <p:cTn id="42" fill="hold">
                            <p:stCondLst>
                              <p:cond delay="4700"/>
                            </p:stCondLst>
                            <p:childTnLst>
                              <p:par>
                                <p:cTn id="43" presetID="2" presetClass="entr" presetSubtype="2" decel="10000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1+#ppt_w/2"/>
                                          </p:val>
                                        </p:tav>
                                        <p:tav tm="100000">
                                          <p:val>
                                            <p:strVal val="#ppt_x"/>
                                          </p:val>
                                        </p:tav>
                                      </p:tavLst>
                                    </p:anim>
                                    <p:anim calcmode="lin" valueType="num">
                                      <p:cBhvr additive="base">
                                        <p:cTn id="46" dur="500" fill="hold"/>
                                        <p:tgtEl>
                                          <p:spTgt spid="21"/>
                                        </p:tgtEl>
                                        <p:attrNameLst>
                                          <p:attrName>ppt_y</p:attrName>
                                        </p:attrNameLst>
                                      </p:cBhvr>
                                      <p:tavLst>
                                        <p:tav tm="0">
                                          <p:val>
                                            <p:strVal val="#ppt_y"/>
                                          </p:val>
                                        </p:tav>
                                        <p:tav tm="100000">
                                          <p:val>
                                            <p:strVal val="#ppt_y"/>
                                          </p:val>
                                        </p:tav>
                                      </p:tavLst>
                                    </p:anim>
                                  </p:childTnLst>
                                </p:cTn>
                              </p:par>
                            </p:childTnLst>
                          </p:cTn>
                        </p:par>
                        <p:par>
                          <p:cTn id="47" fill="hold">
                            <p:stCondLst>
                              <p:cond delay="5200"/>
                            </p:stCondLst>
                            <p:childTnLst>
                              <p:par>
                                <p:cTn id="48" presetID="2" presetClass="entr" presetSubtype="2"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1+#ppt_w/2"/>
                                          </p:val>
                                        </p:tav>
                                        <p:tav tm="100000">
                                          <p:val>
                                            <p:strVal val="#ppt_x"/>
                                          </p:val>
                                        </p:tav>
                                      </p:tavLst>
                                    </p:anim>
                                    <p:anim calcmode="lin" valueType="num">
                                      <p:cBhvr additive="base">
                                        <p:cTn id="51" dur="500" fill="hold"/>
                                        <p:tgtEl>
                                          <p:spTgt spid="4"/>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500" fill="hold"/>
                                        <p:tgtEl>
                                          <p:spTgt spid="5"/>
                                        </p:tgtEl>
                                        <p:attrNameLst>
                                          <p:attrName>ppt_x</p:attrName>
                                        </p:attrNameLst>
                                      </p:cBhvr>
                                      <p:tavLst>
                                        <p:tav tm="0">
                                          <p:val>
                                            <p:strVal val="1+#ppt_w/2"/>
                                          </p:val>
                                        </p:tav>
                                        <p:tav tm="100000">
                                          <p:val>
                                            <p:strVal val="#ppt_x"/>
                                          </p:val>
                                        </p:tav>
                                      </p:tavLst>
                                    </p:anim>
                                    <p:anim calcmode="lin" valueType="num">
                                      <p:cBhvr additive="base">
                                        <p:cTn id="55" dur="500" fill="hold"/>
                                        <p:tgtEl>
                                          <p:spTgt spid="5"/>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1+#ppt_w/2"/>
                                          </p:val>
                                        </p:tav>
                                        <p:tav tm="100000">
                                          <p:val>
                                            <p:strVal val="#ppt_x"/>
                                          </p:val>
                                        </p:tav>
                                      </p:tavLst>
                                    </p:anim>
                                    <p:anim calcmode="lin" valueType="num">
                                      <p:cBhvr additive="base">
                                        <p:cTn id="5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p:bldP spid="17"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1"/>
          <p:cNvSpPr>
            <a:spLocks noChangeArrowheads="1"/>
          </p:cNvSpPr>
          <p:nvPr/>
        </p:nvSpPr>
        <p:spPr bwMode="auto">
          <a:xfrm>
            <a:off x="1907987" y="3026232"/>
            <a:ext cx="1685706" cy="1685925"/>
          </a:xfrm>
          <a:prstGeom prst="ellipse">
            <a:avLst/>
          </a:prstGeom>
        </p:spPr>
        <p:style>
          <a:lnRef idx="1">
            <a:schemeClr val="accent2"/>
          </a:lnRef>
          <a:fillRef idx="3">
            <a:schemeClr val="accent2"/>
          </a:fillRef>
          <a:effectRef idx="2">
            <a:schemeClr val="accent2"/>
          </a:effectRef>
          <a:fontRef idx="minor">
            <a:schemeClr val="lt1"/>
          </a:fontRef>
        </p:style>
        <p:txBody>
          <a:bodyPr lIns="90000" tIns="67932" rIns="90000" bIns="45000" anchor="ctr"/>
          <a:lstStyle>
            <a:lvl1pPr defTabSz="-635" eaLnBrk="0">
              <a:tabLst>
                <a:tab pos="723900" algn="l"/>
                <a:tab pos="1447800" algn="l"/>
              </a:tabLst>
              <a:defRPr>
                <a:solidFill>
                  <a:schemeClr val="tx1"/>
                </a:solidFill>
                <a:latin typeface="Arial" panose="020B0604020202020204" pitchFamily="34" charset="0"/>
                <a:ea typeface="宋体" panose="02010600030101010101" pitchFamily="2" charset="-122"/>
              </a:defRPr>
            </a:lvl1pPr>
            <a:lvl2pPr defTabSz="-635" eaLnBrk="0">
              <a:tabLst>
                <a:tab pos="723900" algn="l"/>
                <a:tab pos="1447800" algn="l"/>
              </a:tabLst>
              <a:defRPr>
                <a:solidFill>
                  <a:schemeClr val="tx1"/>
                </a:solidFill>
                <a:latin typeface="Arial" panose="020B0604020202020204" pitchFamily="34" charset="0"/>
                <a:ea typeface="宋体" panose="02010600030101010101" pitchFamily="2" charset="-122"/>
              </a:defRPr>
            </a:lvl2pPr>
            <a:lvl3pPr defTabSz="-635" eaLnBrk="0">
              <a:tabLst>
                <a:tab pos="723900" algn="l"/>
                <a:tab pos="1447800" algn="l"/>
              </a:tabLst>
              <a:defRPr>
                <a:solidFill>
                  <a:schemeClr val="tx1"/>
                </a:solidFill>
                <a:latin typeface="Arial" panose="020B0604020202020204" pitchFamily="34" charset="0"/>
                <a:ea typeface="宋体" panose="02010600030101010101" pitchFamily="2" charset="-122"/>
              </a:defRPr>
            </a:lvl3pPr>
            <a:lvl4pPr defTabSz="-635" eaLnBrk="0">
              <a:tabLst>
                <a:tab pos="723900" algn="l"/>
                <a:tab pos="1447800" algn="l"/>
              </a:tabLst>
              <a:defRPr>
                <a:solidFill>
                  <a:schemeClr val="tx1"/>
                </a:solidFill>
                <a:latin typeface="Arial" panose="020B0604020202020204" pitchFamily="34" charset="0"/>
                <a:ea typeface="宋体" panose="02010600030101010101" pitchFamily="2" charset="-122"/>
              </a:defRPr>
            </a:lvl4pPr>
            <a:lvl5pPr defTabSz="-635" eaLnBrk="0">
              <a:tabLst>
                <a:tab pos="723900" algn="l"/>
                <a:tab pos="1447800" algn="l"/>
              </a:tabLst>
              <a:defRPr>
                <a:solidFill>
                  <a:schemeClr val="tx1"/>
                </a:solidFill>
                <a:latin typeface="Arial" panose="020B0604020202020204" pitchFamily="34" charset="0"/>
                <a:ea typeface="宋体" panose="02010600030101010101" pitchFamily="2" charset="-122"/>
              </a:defRPr>
            </a:lvl5pPr>
            <a:lvl6pPr marL="25146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宋体" panose="02010600030101010101" pitchFamily="2" charset="-122"/>
              </a:defRPr>
            </a:lvl6pPr>
            <a:lvl7pPr marL="29718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宋体" panose="02010600030101010101" pitchFamily="2" charset="-122"/>
              </a:defRPr>
            </a:lvl7pPr>
            <a:lvl8pPr marL="34290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宋体" panose="02010600030101010101" pitchFamily="2" charset="-122"/>
              </a:defRPr>
            </a:lvl8pPr>
            <a:lvl9pPr marL="38862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宋体" panose="02010600030101010101" pitchFamily="2" charset="-122"/>
              </a:defRPr>
            </a:lvl9pPr>
          </a:lstStyle>
          <a:p>
            <a:pPr algn="ctr" eaLnBrk="1"/>
            <a:r>
              <a:rPr lang="zh-CN" altLang="en-US" b="1" dirty="0">
                <a:solidFill>
                  <a:srgbClr val="FFFFFF"/>
                </a:solidFill>
                <a:latin typeface="+mn-ea"/>
                <a:ea typeface="+mn-ea"/>
                <a:cs typeface="+mn-ea"/>
              </a:rPr>
              <a:t>Enter a title</a:t>
            </a:r>
            <a:endParaRPr lang="en-US" altLang="zh-CN" b="1" dirty="0">
              <a:solidFill>
                <a:srgbClr val="FFFFFF"/>
              </a:solidFill>
              <a:latin typeface="+mn-ea"/>
              <a:ea typeface="+mn-ea"/>
              <a:cs typeface="+mn-ea"/>
            </a:endParaRPr>
          </a:p>
        </p:txBody>
      </p:sp>
      <p:sp>
        <p:nvSpPr>
          <p:cNvPr id="6" name="Oval 2"/>
          <p:cNvSpPr>
            <a:spLocks noChangeArrowheads="1"/>
          </p:cNvSpPr>
          <p:nvPr/>
        </p:nvSpPr>
        <p:spPr bwMode="auto">
          <a:xfrm>
            <a:off x="4555592" y="3291343"/>
            <a:ext cx="1168248" cy="1168400"/>
          </a:xfrm>
          <a:prstGeom prst="ellipse">
            <a:avLst/>
          </a:prstGeom>
        </p:spPr>
        <p:style>
          <a:lnRef idx="1">
            <a:schemeClr val="accent6"/>
          </a:lnRef>
          <a:fillRef idx="3">
            <a:schemeClr val="accent6"/>
          </a:fillRef>
          <a:effectRef idx="2">
            <a:schemeClr val="accent6"/>
          </a:effectRef>
          <a:fontRef idx="minor">
            <a:schemeClr val="lt1"/>
          </a:fontRef>
        </p:style>
        <p:txBody>
          <a:bodyPr lIns="90000" tIns="64404" rIns="90000" bIns="45000" anchor="ctr"/>
          <a:lstStyle>
            <a:lvl1pPr defTabSz="-635" eaLnBrk="0">
              <a:tabLst>
                <a:tab pos="723900" algn="l"/>
              </a:tabLst>
              <a:defRPr>
                <a:solidFill>
                  <a:schemeClr val="tx1"/>
                </a:solidFill>
                <a:latin typeface="Arial" panose="020B0604020202020204" pitchFamily="34" charset="0"/>
                <a:ea typeface="宋体" panose="02010600030101010101" pitchFamily="2" charset="-122"/>
              </a:defRPr>
            </a:lvl1pPr>
            <a:lvl2pPr defTabSz="-635" eaLnBrk="0">
              <a:tabLst>
                <a:tab pos="723900" algn="l"/>
              </a:tabLst>
              <a:defRPr>
                <a:solidFill>
                  <a:schemeClr val="tx1"/>
                </a:solidFill>
                <a:latin typeface="Arial" panose="020B0604020202020204" pitchFamily="34" charset="0"/>
                <a:ea typeface="宋体" panose="02010600030101010101" pitchFamily="2" charset="-122"/>
              </a:defRPr>
            </a:lvl2pPr>
            <a:lvl3pPr defTabSz="-635" eaLnBrk="0">
              <a:tabLst>
                <a:tab pos="723900" algn="l"/>
              </a:tabLst>
              <a:defRPr>
                <a:solidFill>
                  <a:schemeClr val="tx1"/>
                </a:solidFill>
                <a:latin typeface="Arial" panose="020B0604020202020204" pitchFamily="34" charset="0"/>
                <a:ea typeface="宋体" panose="02010600030101010101" pitchFamily="2" charset="-122"/>
              </a:defRPr>
            </a:lvl3pPr>
            <a:lvl4pPr defTabSz="-635" eaLnBrk="0">
              <a:tabLst>
                <a:tab pos="723900" algn="l"/>
              </a:tabLst>
              <a:defRPr>
                <a:solidFill>
                  <a:schemeClr val="tx1"/>
                </a:solidFill>
                <a:latin typeface="Arial" panose="020B0604020202020204" pitchFamily="34" charset="0"/>
                <a:ea typeface="宋体" panose="02010600030101010101" pitchFamily="2" charset="-122"/>
              </a:defRPr>
            </a:lvl4pPr>
            <a:lvl5pPr defTabSz="-635" eaLnBrk="0">
              <a:tabLst>
                <a:tab pos="723900" algn="l"/>
              </a:tabLst>
              <a:defRPr>
                <a:solidFill>
                  <a:schemeClr val="tx1"/>
                </a:solidFill>
                <a:latin typeface="Arial" panose="020B0604020202020204" pitchFamily="34" charset="0"/>
                <a:ea typeface="宋体" panose="02010600030101010101" pitchFamily="2" charset="-122"/>
              </a:defRPr>
            </a:lvl5pPr>
            <a:lvl6pPr marL="25146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6pPr>
            <a:lvl7pPr marL="29718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7pPr>
            <a:lvl8pPr marL="34290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8pPr>
            <a:lvl9pPr marL="38862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9pPr>
          </a:lstStyle>
          <a:p>
            <a:pPr algn="ctr" eaLnBrk="1"/>
            <a:r>
              <a:rPr lang="zh-CN" altLang="en-US" dirty="0">
                <a:solidFill>
                  <a:srgbClr val="FFFFFF"/>
                </a:solidFill>
                <a:latin typeface="+mn-ea"/>
                <a:ea typeface="+mn-ea"/>
                <a:cs typeface="+mn-ea"/>
              </a:rPr>
              <a:t>Enter a title</a:t>
            </a:r>
            <a:endParaRPr lang="en-US" altLang="zh-CN" dirty="0">
              <a:solidFill>
                <a:srgbClr val="FFFFFF"/>
              </a:solidFill>
              <a:latin typeface="+mn-ea"/>
              <a:ea typeface="+mn-ea"/>
              <a:cs typeface="+mn-ea"/>
            </a:endParaRPr>
          </a:p>
        </p:txBody>
      </p:sp>
      <p:sp>
        <p:nvSpPr>
          <p:cNvPr id="7" name="Oval 3"/>
          <p:cNvSpPr>
            <a:spLocks noChangeArrowheads="1"/>
          </p:cNvSpPr>
          <p:nvPr/>
        </p:nvSpPr>
        <p:spPr bwMode="auto">
          <a:xfrm>
            <a:off x="4303212" y="4853443"/>
            <a:ext cx="1168248" cy="1168400"/>
          </a:xfrm>
          <a:prstGeom prst="ellipse">
            <a:avLst/>
          </a:prstGeom>
        </p:spPr>
        <p:style>
          <a:lnRef idx="1">
            <a:schemeClr val="accent6"/>
          </a:lnRef>
          <a:fillRef idx="3">
            <a:schemeClr val="accent6"/>
          </a:fillRef>
          <a:effectRef idx="2">
            <a:schemeClr val="accent6"/>
          </a:effectRef>
          <a:fontRef idx="minor">
            <a:schemeClr val="lt1"/>
          </a:fontRef>
        </p:style>
        <p:txBody>
          <a:bodyPr lIns="90000" tIns="64404" rIns="90000" bIns="45000" anchor="ctr"/>
          <a:lstStyle>
            <a:lvl1pPr defTabSz="-635" eaLnBrk="0">
              <a:tabLst>
                <a:tab pos="723900" algn="l"/>
              </a:tabLst>
              <a:defRPr>
                <a:solidFill>
                  <a:schemeClr val="tx1"/>
                </a:solidFill>
                <a:latin typeface="Arial" panose="020B0604020202020204" pitchFamily="34" charset="0"/>
                <a:ea typeface="宋体" panose="02010600030101010101" pitchFamily="2" charset="-122"/>
              </a:defRPr>
            </a:lvl1pPr>
            <a:lvl2pPr defTabSz="-635" eaLnBrk="0">
              <a:tabLst>
                <a:tab pos="723900" algn="l"/>
              </a:tabLst>
              <a:defRPr>
                <a:solidFill>
                  <a:schemeClr val="tx1"/>
                </a:solidFill>
                <a:latin typeface="Arial" panose="020B0604020202020204" pitchFamily="34" charset="0"/>
                <a:ea typeface="宋体" panose="02010600030101010101" pitchFamily="2" charset="-122"/>
              </a:defRPr>
            </a:lvl2pPr>
            <a:lvl3pPr defTabSz="-635" eaLnBrk="0">
              <a:tabLst>
                <a:tab pos="723900" algn="l"/>
              </a:tabLst>
              <a:defRPr>
                <a:solidFill>
                  <a:schemeClr val="tx1"/>
                </a:solidFill>
                <a:latin typeface="Arial" panose="020B0604020202020204" pitchFamily="34" charset="0"/>
                <a:ea typeface="宋体" panose="02010600030101010101" pitchFamily="2" charset="-122"/>
              </a:defRPr>
            </a:lvl3pPr>
            <a:lvl4pPr defTabSz="-635" eaLnBrk="0">
              <a:tabLst>
                <a:tab pos="723900" algn="l"/>
              </a:tabLst>
              <a:defRPr>
                <a:solidFill>
                  <a:schemeClr val="tx1"/>
                </a:solidFill>
                <a:latin typeface="Arial" panose="020B0604020202020204" pitchFamily="34" charset="0"/>
                <a:ea typeface="宋体" panose="02010600030101010101" pitchFamily="2" charset="-122"/>
              </a:defRPr>
            </a:lvl4pPr>
            <a:lvl5pPr defTabSz="-635" eaLnBrk="0">
              <a:tabLst>
                <a:tab pos="723900" algn="l"/>
              </a:tabLst>
              <a:defRPr>
                <a:solidFill>
                  <a:schemeClr val="tx1"/>
                </a:solidFill>
                <a:latin typeface="Arial" panose="020B0604020202020204" pitchFamily="34" charset="0"/>
                <a:ea typeface="宋体" panose="02010600030101010101" pitchFamily="2" charset="-122"/>
              </a:defRPr>
            </a:lvl5pPr>
            <a:lvl6pPr marL="25146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6pPr>
            <a:lvl7pPr marL="29718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7pPr>
            <a:lvl8pPr marL="34290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8pPr>
            <a:lvl9pPr marL="38862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9pPr>
          </a:lstStyle>
          <a:p>
            <a:pPr algn="ctr" eaLnBrk="1"/>
            <a:r>
              <a:rPr lang="zh-CN" altLang="en-US" dirty="0">
                <a:solidFill>
                  <a:srgbClr val="FFFFFF"/>
                </a:solidFill>
                <a:latin typeface="+mn-ea"/>
                <a:ea typeface="+mn-ea"/>
                <a:cs typeface="+mn-ea"/>
              </a:rPr>
              <a:t>Enter a title</a:t>
            </a:r>
            <a:endParaRPr lang="en-US" altLang="zh-CN" dirty="0">
              <a:solidFill>
                <a:srgbClr val="FFFFFF"/>
              </a:solidFill>
              <a:latin typeface="+mn-ea"/>
              <a:ea typeface="+mn-ea"/>
              <a:cs typeface="+mn-ea"/>
            </a:endParaRPr>
          </a:p>
        </p:txBody>
      </p:sp>
      <p:sp>
        <p:nvSpPr>
          <p:cNvPr id="8" name="Oval 4"/>
          <p:cNvSpPr>
            <a:spLocks noChangeArrowheads="1"/>
          </p:cNvSpPr>
          <p:nvPr/>
        </p:nvSpPr>
        <p:spPr bwMode="auto">
          <a:xfrm>
            <a:off x="4303212" y="1724480"/>
            <a:ext cx="1168248" cy="1168400"/>
          </a:xfrm>
          <a:prstGeom prst="ellipse">
            <a:avLst/>
          </a:prstGeom>
        </p:spPr>
        <p:style>
          <a:lnRef idx="1">
            <a:schemeClr val="accent6"/>
          </a:lnRef>
          <a:fillRef idx="3">
            <a:schemeClr val="accent6"/>
          </a:fillRef>
          <a:effectRef idx="2">
            <a:schemeClr val="accent6"/>
          </a:effectRef>
          <a:fontRef idx="minor">
            <a:schemeClr val="lt1"/>
          </a:fontRef>
        </p:style>
        <p:txBody>
          <a:bodyPr lIns="90000" tIns="64404" rIns="90000" bIns="45000" anchor="ctr"/>
          <a:lstStyle>
            <a:lvl1pPr defTabSz="-635" eaLnBrk="0">
              <a:tabLst>
                <a:tab pos="723900" algn="l"/>
              </a:tabLst>
              <a:defRPr>
                <a:solidFill>
                  <a:schemeClr val="tx1"/>
                </a:solidFill>
                <a:latin typeface="Arial" panose="020B0604020202020204" pitchFamily="34" charset="0"/>
                <a:ea typeface="宋体" panose="02010600030101010101" pitchFamily="2" charset="-122"/>
              </a:defRPr>
            </a:lvl1pPr>
            <a:lvl2pPr defTabSz="-635" eaLnBrk="0">
              <a:tabLst>
                <a:tab pos="723900" algn="l"/>
              </a:tabLst>
              <a:defRPr>
                <a:solidFill>
                  <a:schemeClr val="tx1"/>
                </a:solidFill>
                <a:latin typeface="Arial" panose="020B0604020202020204" pitchFamily="34" charset="0"/>
                <a:ea typeface="宋体" panose="02010600030101010101" pitchFamily="2" charset="-122"/>
              </a:defRPr>
            </a:lvl2pPr>
            <a:lvl3pPr defTabSz="-635" eaLnBrk="0">
              <a:tabLst>
                <a:tab pos="723900" algn="l"/>
              </a:tabLst>
              <a:defRPr>
                <a:solidFill>
                  <a:schemeClr val="tx1"/>
                </a:solidFill>
                <a:latin typeface="Arial" panose="020B0604020202020204" pitchFamily="34" charset="0"/>
                <a:ea typeface="宋体" panose="02010600030101010101" pitchFamily="2" charset="-122"/>
              </a:defRPr>
            </a:lvl3pPr>
            <a:lvl4pPr defTabSz="-635" eaLnBrk="0">
              <a:tabLst>
                <a:tab pos="723900" algn="l"/>
              </a:tabLst>
              <a:defRPr>
                <a:solidFill>
                  <a:schemeClr val="tx1"/>
                </a:solidFill>
                <a:latin typeface="Arial" panose="020B0604020202020204" pitchFamily="34" charset="0"/>
                <a:ea typeface="宋体" panose="02010600030101010101" pitchFamily="2" charset="-122"/>
              </a:defRPr>
            </a:lvl4pPr>
            <a:lvl5pPr defTabSz="-635" eaLnBrk="0">
              <a:tabLst>
                <a:tab pos="723900" algn="l"/>
              </a:tabLst>
              <a:defRPr>
                <a:solidFill>
                  <a:schemeClr val="tx1"/>
                </a:solidFill>
                <a:latin typeface="Arial" panose="020B0604020202020204" pitchFamily="34" charset="0"/>
                <a:ea typeface="宋体" panose="02010600030101010101" pitchFamily="2" charset="-122"/>
              </a:defRPr>
            </a:lvl5pPr>
            <a:lvl6pPr marL="25146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6pPr>
            <a:lvl7pPr marL="29718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7pPr>
            <a:lvl8pPr marL="34290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8pPr>
            <a:lvl9pPr marL="38862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9pPr>
          </a:lstStyle>
          <a:p>
            <a:pPr algn="ctr" eaLnBrk="1"/>
            <a:r>
              <a:rPr lang="zh-CN" altLang="en-US" dirty="0">
                <a:solidFill>
                  <a:srgbClr val="FFFFFF"/>
                </a:solidFill>
                <a:latin typeface="+mn-ea"/>
                <a:ea typeface="+mn-ea"/>
                <a:cs typeface="+mn-ea"/>
              </a:rPr>
              <a:t>Enter a title</a:t>
            </a:r>
            <a:endParaRPr lang="en-US" altLang="zh-CN" dirty="0">
              <a:solidFill>
                <a:srgbClr val="FFFFFF"/>
              </a:solidFill>
              <a:latin typeface="+mn-ea"/>
              <a:ea typeface="+mn-ea"/>
              <a:cs typeface="+mn-ea"/>
            </a:endParaRPr>
          </a:p>
        </p:txBody>
      </p:sp>
      <p:sp>
        <p:nvSpPr>
          <p:cNvPr id="9" name="AutoShape 5"/>
          <p:cNvSpPr>
            <a:spLocks noChangeArrowheads="1"/>
          </p:cNvSpPr>
          <p:nvPr/>
        </p:nvSpPr>
        <p:spPr bwMode="auto">
          <a:xfrm>
            <a:off x="5907966" y="1726068"/>
            <a:ext cx="3534902" cy="1117600"/>
          </a:xfrm>
          <a:prstGeom prst="roundRect">
            <a:avLst>
              <a:gd name="adj" fmla="val 8153"/>
            </a:avLst>
          </a:prstGeom>
        </p:spPr>
        <p:style>
          <a:lnRef idx="1">
            <a:schemeClr val="accent4"/>
          </a:lnRef>
          <a:fillRef idx="3">
            <a:schemeClr val="accent4"/>
          </a:fillRef>
          <a:effectRef idx="2">
            <a:schemeClr val="accent4"/>
          </a:effectRef>
          <a:fontRef idx="minor">
            <a:schemeClr val="lt1"/>
          </a:fontRef>
        </p:style>
        <p:txBody>
          <a:bodyPr lIns="360000" tIns="-18000" rIns="90000" bIns="-18000" anchor="ctr"/>
          <a:lstStyle>
            <a:lvl1pPr defTabSz="-635"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1pPr>
            <a:lvl2pPr defTabSz="-635"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2pPr>
            <a:lvl3pPr defTabSz="-635"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3pPr>
            <a:lvl4pPr defTabSz="-635"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4pPr>
            <a:lvl5pPr defTabSz="-635"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5pPr>
            <a:lvl6pPr marL="25146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6pPr>
            <a:lvl7pPr marL="29718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7pPr>
            <a:lvl8pPr marL="34290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8pPr>
            <a:lvl9pPr marL="38862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9pPr>
          </a:lstStyle>
          <a:p>
            <a:pPr eaLnBrk="1"/>
            <a:r>
              <a:rPr lang="zh-CN" altLang="en-US" dirty="0">
                <a:solidFill>
                  <a:srgbClr val="FFFFFF"/>
                </a:solidFill>
                <a:latin typeface="+mn-ea"/>
                <a:ea typeface="+mn-ea"/>
                <a:cs typeface="+mn-ea"/>
              </a:rPr>
              <a:t>Enter text content</a:t>
            </a:r>
            <a:endParaRPr lang="en-US" altLang="zh-CN" dirty="0">
              <a:solidFill>
                <a:srgbClr val="FFFFFF"/>
              </a:solidFill>
              <a:latin typeface="+mn-ea"/>
              <a:ea typeface="+mn-ea"/>
              <a:cs typeface="+mn-ea"/>
            </a:endParaRPr>
          </a:p>
          <a:p>
            <a:pPr eaLnBrk="1"/>
            <a:r>
              <a:rPr lang="zh-CN" altLang="en-US" dirty="0">
                <a:solidFill>
                  <a:srgbClr val="FFFFFF"/>
                </a:solidFill>
                <a:latin typeface="+mn-ea"/>
                <a:ea typeface="+mn-ea"/>
                <a:cs typeface="+mn-ea"/>
              </a:rPr>
              <a:t>Enter text content</a:t>
            </a:r>
            <a:endParaRPr lang="en-US" altLang="zh-CN" dirty="0">
              <a:solidFill>
                <a:srgbClr val="FFFFFF"/>
              </a:solidFill>
              <a:latin typeface="+mn-ea"/>
              <a:ea typeface="+mn-ea"/>
              <a:cs typeface="+mn-ea"/>
            </a:endParaRPr>
          </a:p>
        </p:txBody>
      </p:sp>
      <p:cxnSp>
        <p:nvCxnSpPr>
          <p:cNvPr id="10" name="AutoShape 6"/>
          <p:cNvCxnSpPr>
            <a:cxnSpLocks noChangeShapeType="1"/>
            <a:stCxn id="5" idx="7"/>
            <a:endCxn id="8" idx="2"/>
          </p:cNvCxnSpPr>
          <p:nvPr/>
        </p:nvCxnSpPr>
        <p:spPr bwMode="auto">
          <a:xfrm flipV="1">
            <a:off x="3344488" y="2308682"/>
            <a:ext cx="958725" cy="963613"/>
          </a:xfrm>
          <a:prstGeom prst="straightConnector1">
            <a:avLst/>
          </a:prstGeom>
          <a:noFill/>
          <a:ln w="9525" cmpd="sng">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 name="AutoShape 7"/>
          <p:cNvCxnSpPr>
            <a:cxnSpLocks noChangeShapeType="1"/>
            <a:stCxn id="5" idx="5"/>
            <a:endCxn id="7" idx="2"/>
          </p:cNvCxnSpPr>
          <p:nvPr/>
        </p:nvCxnSpPr>
        <p:spPr bwMode="auto">
          <a:xfrm>
            <a:off x="3344488" y="4464505"/>
            <a:ext cx="958725" cy="973138"/>
          </a:xfrm>
          <a:prstGeom prst="straightConnector1">
            <a:avLst/>
          </a:prstGeom>
          <a:noFill/>
          <a:ln w="9525" cmpd="sng">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 name="AutoShape 8"/>
          <p:cNvCxnSpPr>
            <a:cxnSpLocks noChangeShapeType="1"/>
            <a:stCxn id="5" idx="6"/>
            <a:endCxn id="6" idx="2"/>
          </p:cNvCxnSpPr>
          <p:nvPr/>
        </p:nvCxnSpPr>
        <p:spPr bwMode="auto">
          <a:xfrm>
            <a:off x="3592105" y="3869193"/>
            <a:ext cx="963488" cy="6350"/>
          </a:xfrm>
          <a:prstGeom prst="straightConnector1">
            <a:avLst/>
          </a:prstGeom>
          <a:noFill/>
          <a:ln w="9525" cmpd="sng">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3" name="AutoShape 9"/>
          <p:cNvSpPr>
            <a:spLocks noChangeArrowheads="1"/>
          </p:cNvSpPr>
          <p:nvPr/>
        </p:nvSpPr>
        <p:spPr bwMode="auto">
          <a:xfrm>
            <a:off x="5907966" y="3289755"/>
            <a:ext cx="3534902" cy="1117600"/>
          </a:xfrm>
          <a:prstGeom prst="roundRect">
            <a:avLst>
              <a:gd name="adj" fmla="val 8153"/>
            </a:avLst>
          </a:prstGeom>
        </p:spPr>
        <p:style>
          <a:lnRef idx="1">
            <a:schemeClr val="accent4"/>
          </a:lnRef>
          <a:fillRef idx="3">
            <a:schemeClr val="accent4"/>
          </a:fillRef>
          <a:effectRef idx="2">
            <a:schemeClr val="accent4"/>
          </a:effectRef>
          <a:fontRef idx="minor">
            <a:schemeClr val="lt1"/>
          </a:fontRef>
        </p:style>
        <p:txBody>
          <a:bodyPr lIns="360000" tIns="-18000" rIns="90000" bIns="-18000" anchor="ctr"/>
          <a:lstStyle>
            <a:lvl1pPr defTabSz="-635"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1pPr>
            <a:lvl2pPr defTabSz="-635"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2pPr>
            <a:lvl3pPr defTabSz="-635"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3pPr>
            <a:lvl4pPr defTabSz="-635"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4pPr>
            <a:lvl5pPr defTabSz="-635"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5pPr>
            <a:lvl6pPr marL="25146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6pPr>
            <a:lvl7pPr marL="29718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7pPr>
            <a:lvl8pPr marL="34290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8pPr>
            <a:lvl9pPr marL="38862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9pPr>
          </a:lstStyle>
          <a:p>
            <a:pPr eaLnBrk="1"/>
            <a:r>
              <a:rPr lang="zh-CN" altLang="en-US" dirty="0">
                <a:solidFill>
                  <a:srgbClr val="FFFFFF"/>
                </a:solidFill>
                <a:latin typeface="+mn-ea"/>
                <a:ea typeface="+mn-ea"/>
                <a:cs typeface="+mn-ea"/>
              </a:rPr>
              <a:t>Enter text content</a:t>
            </a:r>
            <a:endParaRPr lang="en-US" altLang="zh-CN" dirty="0">
              <a:solidFill>
                <a:srgbClr val="FFFFFF"/>
              </a:solidFill>
              <a:latin typeface="+mn-ea"/>
              <a:ea typeface="+mn-ea"/>
              <a:cs typeface="+mn-ea"/>
            </a:endParaRPr>
          </a:p>
          <a:p>
            <a:pPr eaLnBrk="1"/>
            <a:r>
              <a:rPr lang="zh-CN" altLang="en-US" dirty="0">
                <a:solidFill>
                  <a:srgbClr val="FFFFFF"/>
                </a:solidFill>
                <a:latin typeface="+mn-ea"/>
                <a:ea typeface="+mn-ea"/>
                <a:cs typeface="+mn-ea"/>
              </a:rPr>
              <a:t>Enter text content</a:t>
            </a:r>
            <a:endParaRPr lang="en-US" altLang="zh-CN" dirty="0">
              <a:solidFill>
                <a:srgbClr val="FFFFFF"/>
              </a:solidFill>
              <a:latin typeface="+mn-ea"/>
              <a:ea typeface="+mn-ea"/>
              <a:cs typeface="+mn-ea"/>
            </a:endParaRPr>
          </a:p>
        </p:txBody>
      </p:sp>
      <p:sp>
        <p:nvSpPr>
          <p:cNvPr id="14" name="AutoShape 10"/>
          <p:cNvSpPr>
            <a:spLocks noChangeArrowheads="1"/>
          </p:cNvSpPr>
          <p:nvPr/>
        </p:nvSpPr>
        <p:spPr bwMode="auto">
          <a:xfrm>
            <a:off x="5907966" y="4821693"/>
            <a:ext cx="3534902" cy="1117600"/>
          </a:xfrm>
          <a:prstGeom prst="roundRect">
            <a:avLst>
              <a:gd name="adj" fmla="val 8153"/>
            </a:avLst>
          </a:prstGeom>
        </p:spPr>
        <p:style>
          <a:lnRef idx="1">
            <a:schemeClr val="accent4"/>
          </a:lnRef>
          <a:fillRef idx="3">
            <a:schemeClr val="accent4"/>
          </a:fillRef>
          <a:effectRef idx="2">
            <a:schemeClr val="accent4"/>
          </a:effectRef>
          <a:fontRef idx="minor">
            <a:schemeClr val="lt1"/>
          </a:fontRef>
        </p:style>
        <p:txBody>
          <a:bodyPr lIns="360000" tIns="-18000" rIns="90000" bIns="-18000" anchor="ctr"/>
          <a:lstStyle>
            <a:lvl1pPr defTabSz="-635"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1pPr>
            <a:lvl2pPr defTabSz="-635"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2pPr>
            <a:lvl3pPr defTabSz="-635"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3pPr>
            <a:lvl4pPr defTabSz="-635"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4pPr>
            <a:lvl5pPr defTabSz="-635" eaLnBrk="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5pPr>
            <a:lvl6pPr marL="25146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6pPr>
            <a:lvl7pPr marL="29718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7pPr>
            <a:lvl8pPr marL="34290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8pPr>
            <a:lvl9pPr marL="38862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宋体" panose="02010600030101010101" pitchFamily="2" charset="-122"/>
              </a:defRPr>
            </a:lvl9pPr>
          </a:lstStyle>
          <a:p>
            <a:pPr eaLnBrk="1"/>
            <a:r>
              <a:rPr lang="zh-CN" altLang="en-US" dirty="0">
                <a:solidFill>
                  <a:srgbClr val="FFFFFF"/>
                </a:solidFill>
                <a:latin typeface="+mn-ea"/>
                <a:ea typeface="+mn-ea"/>
                <a:cs typeface="+mn-ea"/>
              </a:rPr>
              <a:t>Enter text content</a:t>
            </a:r>
            <a:endParaRPr lang="en-US" altLang="zh-CN" dirty="0">
              <a:solidFill>
                <a:srgbClr val="FFFFFF"/>
              </a:solidFill>
              <a:latin typeface="+mn-ea"/>
              <a:ea typeface="+mn-ea"/>
              <a:cs typeface="+mn-ea"/>
            </a:endParaRPr>
          </a:p>
          <a:p>
            <a:pPr eaLnBrk="1"/>
            <a:r>
              <a:rPr lang="zh-CN" altLang="en-US" dirty="0">
                <a:solidFill>
                  <a:srgbClr val="FFFFFF"/>
                </a:solidFill>
                <a:latin typeface="+mn-ea"/>
                <a:ea typeface="+mn-ea"/>
                <a:cs typeface="+mn-ea"/>
              </a:rPr>
              <a:t>Enter text content</a:t>
            </a:r>
            <a:endParaRPr lang="en-US" altLang="zh-CN" dirty="0">
              <a:solidFill>
                <a:srgbClr val="FFFFFF"/>
              </a:solidFill>
              <a:latin typeface="+mn-ea"/>
              <a:ea typeface="+mn-ea"/>
              <a:cs typeface="+mn-ea"/>
            </a:endParaRPr>
          </a:p>
        </p:txBody>
      </p:sp>
      <p:sp>
        <p:nvSpPr>
          <p:cNvPr id="2" name="标题 1"/>
          <p:cNvSpPr>
            <a:spLocks noGrp="1"/>
          </p:cNvSpPr>
          <p:nvPr>
            <p:ph type="title"/>
          </p:nvPr>
        </p:nvSpPr>
        <p:spPr/>
        <p:txBody>
          <a:bodyPr/>
          <a:lstStyle/>
          <a:p>
            <a:r>
              <a:rPr lang="zh-CN" altLang="en-US" dirty="0"/>
              <a:t>Title bar</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par>
                                <p:cTn id="12" presetID="22" presetClass="entr" presetSubtype="8"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741175" y="3591626"/>
            <a:ext cx="2333814" cy="1015663"/>
            <a:chOff x="1115580" y="2693718"/>
            <a:chExt cx="1750588" cy="761747"/>
          </a:xfrm>
        </p:grpSpPr>
        <p:sp>
          <p:nvSpPr>
            <p:cNvPr id="49" name="Text Placeholder 3"/>
            <p:cNvSpPr txBox="1"/>
            <p:nvPr/>
          </p:nvSpPr>
          <p:spPr>
            <a:xfrm>
              <a:off x="1482255" y="2693718"/>
              <a:ext cx="1017237"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51" name="Text Placeholder 3"/>
            <p:cNvSpPr txBox="1"/>
            <p:nvPr/>
          </p:nvSpPr>
          <p:spPr>
            <a:xfrm>
              <a:off x="1115580" y="2947634"/>
              <a:ext cx="1750588" cy="50783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1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100" dirty="0">
                <a:solidFill>
                  <a:schemeClr val="tx1">
                    <a:lumMod val="65000"/>
                    <a:lumOff val="35000"/>
                  </a:schemeClr>
                </a:solidFill>
                <a:latin typeface="+mn-ea"/>
              </a:endParaRPr>
            </a:p>
          </p:txBody>
        </p:sp>
      </p:grpSp>
      <p:grpSp>
        <p:nvGrpSpPr>
          <p:cNvPr id="55" name="Group 54"/>
          <p:cNvGrpSpPr/>
          <p:nvPr/>
        </p:nvGrpSpPr>
        <p:grpSpPr>
          <a:xfrm>
            <a:off x="8068554" y="2891337"/>
            <a:ext cx="2333814" cy="1015663"/>
            <a:chOff x="1115580" y="2693718"/>
            <a:chExt cx="1750588" cy="761747"/>
          </a:xfrm>
        </p:grpSpPr>
        <p:sp>
          <p:nvSpPr>
            <p:cNvPr id="57" name="Text Placeholder 3"/>
            <p:cNvSpPr txBox="1"/>
            <p:nvPr/>
          </p:nvSpPr>
          <p:spPr>
            <a:xfrm>
              <a:off x="1482255" y="2693718"/>
              <a:ext cx="1017237"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58" name="Text Placeholder 3"/>
            <p:cNvSpPr txBox="1"/>
            <p:nvPr/>
          </p:nvSpPr>
          <p:spPr>
            <a:xfrm>
              <a:off x="1115580" y="2947634"/>
              <a:ext cx="1750588" cy="50783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1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100" dirty="0">
                <a:solidFill>
                  <a:schemeClr val="tx1">
                    <a:lumMod val="65000"/>
                    <a:lumOff val="35000"/>
                  </a:schemeClr>
                </a:solidFill>
                <a:latin typeface="+mn-ea"/>
              </a:endParaRPr>
            </a:p>
          </p:txBody>
        </p:sp>
      </p:grpSp>
      <p:grpSp>
        <p:nvGrpSpPr>
          <p:cNvPr id="59" name="Group 58"/>
          <p:cNvGrpSpPr/>
          <p:nvPr/>
        </p:nvGrpSpPr>
        <p:grpSpPr>
          <a:xfrm>
            <a:off x="4889948" y="1061549"/>
            <a:ext cx="2333814" cy="1015663"/>
            <a:chOff x="1115580" y="2693718"/>
            <a:chExt cx="1750588" cy="761747"/>
          </a:xfrm>
        </p:grpSpPr>
        <p:sp>
          <p:nvSpPr>
            <p:cNvPr id="60" name="Text Placeholder 3"/>
            <p:cNvSpPr txBox="1"/>
            <p:nvPr/>
          </p:nvSpPr>
          <p:spPr>
            <a:xfrm>
              <a:off x="1482255" y="2693718"/>
              <a:ext cx="1017237"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61" name="Text Placeholder 3"/>
            <p:cNvSpPr txBox="1"/>
            <p:nvPr/>
          </p:nvSpPr>
          <p:spPr>
            <a:xfrm>
              <a:off x="1115580" y="2947634"/>
              <a:ext cx="1750588" cy="50783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1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100" dirty="0">
                <a:solidFill>
                  <a:schemeClr val="tx1">
                    <a:lumMod val="65000"/>
                    <a:lumOff val="35000"/>
                  </a:schemeClr>
                </a:solidFill>
                <a:latin typeface="+mn-ea"/>
              </a:endParaRPr>
            </a:p>
          </p:txBody>
        </p:sp>
      </p:grpSp>
      <p:grpSp>
        <p:nvGrpSpPr>
          <p:cNvPr id="62" name="Group 61"/>
          <p:cNvGrpSpPr/>
          <p:nvPr/>
        </p:nvGrpSpPr>
        <p:grpSpPr>
          <a:xfrm>
            <a:off x="4889948" y="5502854"/>
            <a:ext cx="2333814" cy="1015663"/>
            <a:chOff x="1115580" y="2693718"/>
            <a:chExt cx="1750588" cy="761747"/>
          </a:xfrm>
        </p:grpSpPr>
        <p:sp>
          <p:nvSpPr>
            <p:cNvPr id="63" name="Text Placeholder 3"/>
            <p:cNvSpPr txBox="1"/>
            <p:nvPr/>
          </p:nvSpPr>
          <p:spPr>
            <a:xfrm>
              <a:off x="1482255" y="2693718"/>
              <a:ext cx="1017237"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64" name="Text Placeholder 3"/>
            <p:cNvSpPr txBox="1"/>
            <p:nvPr/>
          </p:nvSpPr>
          <p:spPr>
            <a:xfrm>
              <a:off x="1115580" y="2947634"/>
              <a:ext cx="1750588" cy="50783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1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100" dirty="0">
                <a:solidFill>
                  <a:schemeClr val="tx1">
                    <a:lumMod val="65000"/>
                    <a:lumOff val="35000"/>
                  </a:schemeClr>
                </a:solidFill>
                <a:latin typeface="+mn-ea"/>
              </a:endParaRPr>
            </a:p>
          </p:txBody>
        </p:sp>
      </p:grpSp>
      <p:grpSp>
        <p:nvGrpSpPr>
          <p:cNvPr id="89" name="Group 88"/>
          <p:cNvGrpSpPr/>
          <p:nvPr/>
        </p:nvGrpSpPr>
        <p:grpSpPr>
          <a:xfrm>
            <a:off x="1310214" y="1745345"/>
            <a:ext cx="3296223" cy="3296652"/>
            <a:chOff x="982192" y="1309008"/>
            <a:chExt cx="2472489" cy="2472489"/>
          </a:xfrm>
        </p:grpSpPr>
        <p:sp>
          <p:nvSpPr>
            <p:cNvPr id="36" name="Chord 35"/>
            <p:cNvSpPr/>
            <p:nvPr/>
          </p:nvSpPr>
          <p:spPr>
            <a:xfrm rot="6657680">
              <a:off x="982192" y="1309008"/>
              <a:ext cx="2472489" cy="2472489"/>
            </a:xfrm>
            <a:prstGeom prst="chord">
              <a:avLst>
                <a:gd name="adj1" fmla="val 3852493"/>
                <a:gd name="adj2" fmla="val 15222584"/>
              </a:avLst>
            </a:prstGeom>
            <a:solidFill>
              <a:schemeClr val="tx2">
                <a:lumMod val="75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69" name="Group 68"/>
            <p:cNvGrpSpPr/>
            <p:nvPr/>
          </p:nvGrpSpPr>
          <p:grpSpPr>
            <a:xfrm>
              <a:off x="1953565" y="1617831"/>
              <a:ext cx="673349" cy="819455"/>
              <a:chOff x="1877783" y="1650038"/>
              <a:chExt cx="673349" cy="819455"/>
            </a:xfrm>
          </p:grpSpPr>
          <p:sp>
            <p:nvSpPr>
              <p:cNvPr id="65" name="Rectangle 64"/>
              <p:cNvSpPr/>
              <p:nvPr/>
            </p:nvSpPr>
            <p:spPr>
              <a:xfrm>
                <a:off x="2073370" y="1650038"/>
                <a:ext cx="138566" cy="623248"/>
              </a:xfrm>
              <a:prstGeom prst="rect">
                <a:avLst/>
              </a:prstGeom>
            </p:spPr>
            <p:txBody>
              <a:bodyPr wrap="none">
                <a:spAutoFit/>
              </a:bodyPr>
              <a:lstStyle/>
              <a:p>
                <a:pPr algn="ctr"/>
                <a:endParaRPr lang="en-US" sz="4800" dirty="0">
                  <a:solidFill>
                    <a:schemeClr val="bg1"/>
                  </a:solidFill>
                  <a:latin typeface="+mn-ea"/>
                </a:endParaRPr>
              </a:p>
            </p:txBody>
          </p:sp>
          <p:sp>
            <p:nvSpPr>
              <p:cNvPr id="66" name="Text Placeholder 3"/>
              <p:cNvSpPr txBox="1"/>
              <p:nvPr/>
            </p:nvSpPr>
            <p:spPr>
              <a:xfrm>
                <a:off x="1877783" y="230791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Add subtitle</a:t>
                </a:r>
                <a:endParaRPr lang="en-US" dirty="0">
                  <a:solidFill>
                    <a:schemeClr val="bg1"/>
                  </a:solidFill>
                  <a:latin typeface="+mn-ea"/>
                </a:endParaRPr>
              </a:p>
            </p:txBody>
          </p:sp>
        </p:grpSp>
      </p:grpSp>
      <p:grpSp>
        <p:nvGrpSpPr>
          <p:cNvPr id="92" name="Group 91"/>
          <p:cNvGrpSpPr/>
          <p:nvPr/>
        </p:nvGrpSpPr>
        <p:grpSpPr>
          <a:xfrm>
            <a:off x="7585568" y="2507290"/>
            <a:ext cx="3296223" cy="3296652"/>
            <a:chOff x="5689320" y="1880467"/>
            <a:chExt cx="2472489" cy="2472489"/>
          </a:xfrm>
        </p:grpSpPr>
        <p:sp>
          <p:nvSpPr>
            <p:cNvPr id="46" name="Chord 45"/>
            <p:cNvSpPr/>
            <p:nvPr/>
          </p:nvSpPr>
          <p:spPr>
            <a:xfrm rot="17457680">
              <a:off x="5689320" y="1880467"/>
              <a:ext cx="2472489" cy="2472489"/>
            </a:xfrm>
            <a:prstGeom prst="chord">
              <a:avLst>
                <a:gd name="adj1" fmla="val 3852493"/>
                <a:gd name="adj2" fmla="val 15222584"/>
              </a:avLst>
            </a:prstGeom>
            <a:solidFill>
              <a:schemeClr val="accent3"/>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72" name="Group 71"/>
            <p:cNvGrpSpPr/>
            <p:nvPr/>
          </p:nvGrpSpPr>
          <p:grpSpPr>
            <a:xfrm>
              <a:off x="6678609" y="3090213"/>
              <a:ext cx="673349" cy="897382"/>
              <a:chOff x="1877783" y="1572111"/>
              <a:chExt cx="673349" cy="897382"/>
            </a:xfrm>
          </p:grpSpPr>
          <p:sp>
            <p:nvSpPr>
              <p:cNvPr id="80" name="Rectangle 79"/>
              <p:cNvSpPr/>
              <p:nvPr/>
            </p:nvSpPr>
            <p:spPr>
              <a:xfrm>
                <a:off x="2073370" y="1572111"/>
                <a:ext cx="138566" cy="750206"/>
              </a:xfrm>
              <a:prstGeom prst="rect">
                <a:avLst/>
              </a:prstGeom>
            </p:spPr>
            <p:txBody>
              <a:bodyPr wrap="none">
                <a:spAutoFit/>
              </a:bodyPr>
              <a:lstStyle/>
              <a:p>
                <a:pPr algn="ctr"/>
                <a:endParaRPr lang="en-US" sz="5900" dirty="0">
                  <a:solidFill>
                    <a:schemeClr val="bg1"/>
                  </a:solidFill>
                  <a:latin typeface="+mn-ea"/>
                </a:endParaRPr>
              </a:p>
            </p:txBody>
          </p:sp>
          <p:sp>
            <p:nvSpPr>
              <p:cNvPr id="81" name="Text Placeholder 3"/>
              <p:cNvSpPr txBox="1"/>
              <p:nvPr/>
            </p:nvSpPr>
            <p:spPr>
              <a:xfrm>
                <a:off x="1877783" y="230791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Add subtitle</a:t>
                </a:r>
                <a:endParaRPr lang="en-US" dirty="0">
                  <a:solidFill>
                    <a:schemeClr val="bg1"/>
                  </a:solidFill>
                  <a:latin typeface="+mn-ea"/>
                </a:endParaRPr>
              </a:p>
            </p:txBody>
          </p:sp>
        </p:grpSp>
      </p:grpSp>
      <p:grpSp>
        <p:nvGrpSpPr>
          <p:cNvPr id="90" name="Group 89"/>
          <p:cNvGrpSpPr/>
          <p:nvPr/>
        </p:nvGrpSpPr>
        <p:grpSpPr>
          <a:xfrm>
            <a:off x="4824359" y="2171738"/>
            <a:ext cx="2523939" cy="2524268"/>
            <a:chOff x="3618143" y="1628803"/>
            <a:chExt cx="1893201" cy="1893201"/>
          </a:xfrm>
        </p:grpSpPr>
        <p:sp>
          <p:nvSpPr>
            <p:cNvPr id="37" name="Chord 36"/>
            <p:cNvSpPr/>
            <p:nvPr/>
          </p:nvSpPr>
          <p:spPr>
            <a:xfrm rot="6657680">
              <a:off x="3618143" y="1628803"/>
              <a:ext cx="1893201" cy="1893201"/>
            </a:xfrm>
            <a:prstGeom prst="chord">
              <a:avLst>
                <a:gd name="adj1" fmla="val 3883272"/>
                <a:gd name="adj2" fmla="val 15182619"/>
              </a:avLst>
            </a:prstGeom>
            <a:solidFill>
              <a:schemeClr val="accent4"/>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n-ea"/>
              </a:endParaRPr>
            </a:p>
          </p:txBody>
        </p:sp>
        <p:grpSp>
          <p:nvGrpSpPr>
            <p:cNvPr id="82" name="Group 81"/>
            <p:cNvGrpSpPr/>
            <p:nvPr/>
          </p:nvGrpSpPr>
          <p:grpSpPr>
            <a:xfrm>
              <a:off x="4299872" y="1765252"/>
              <a:ext cx="673349" cy="779567"/>
              <a:chOff x="1877783" y="1689926"/>
              <a:chExt cx="673349" cy="779567"/>
            </a:xfrm>
          </p:grpSpPr>
          <p:sp>
            <p:nvSpPr>
              <p:cNvPr id="83" name="Rectangle 82"/>
              <p:cNvSpPr/>
              <p:nvPr/>
            </p:nvSpPr>
            <p:spPr>
              <a:xfrm>
                <a:off x="2073371" y="1689926"/>
                <a:ext cx="138566" cy="623248"/>
              </a:xfrm>
              <a:prstGeom prst="rect">
                <a:avLst/>
              </a:prstGeom>
            </p:spPr>
            <p:txBody>
              <a:bodyPr wrap="none">
                <a:spAutoFit/>
              </a:bodyPr>
              <a:lstStyle/>
              <a:p>
                <a:pPr algn="ctr"/>
                <a:endParaRPr lang="en-US" sz="4800" dirty="0">
                  <a:solidFill>
                    <a:schemeClr val="bg1"/>
                  </a:solidFill>
                  <a:latin typeface="+mn-ea"/>
                </a:endParaRPr>
              </a:p>
            </p:txBody>
          </p:sp>
          <p:sp>
            <p:nvSpPr>
              <p:cNvPr id="84" name="Text Placeholder 3"/>
              <p:cNvSpPr txBox="1"/>
              <p:nvPr/>
            </p:nvSpPr>
            <p:spPr>
              <a:xfrm>
                <a:off x="1877783" y="230791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Add subtitle</a:t>
                </a:r>
                <a:endParaRPr lang="en-US" dirty="0">
                  <a:solidFill>
                    <a:schemeClr val="bg1"/>
                  </a:solidFill>
                  <a:latin typeface="+mn-ea"/>
                </a:endParaRPr>
              </a:p>
            </p:txBody>
          </p:sp>
        </p:grpSp>
      </p:grpSp>
      <p:grpSp>
        <p:nvGrpSpPr>
          <p:cNvPr id="91" name="Group 90"/>
          <p:cNvGrpSpPr/>
          <p:nvPr/>
        </p:nvGrpSpPr>
        <p:grpSpPr>
          <a:xfrm>
            <a:off x="4824359" y="2853281"/>
            <a:ext cx="2523939" cy="2524268"/>
            <a:chOff x="3618143" y="2139960"/>
            <a:chExt cx="1893201" cy="1893201"/>
          </a:xfrm>
        </p:grpSpPr>
        <p:sp>
          <p:nvSpPr>
            <p:cNvPr id="47" name="Chord 46"/>
            <p:cNvSpPr/>
            <p:nvPr/>
          </p:nvSpPr>
          <p:spPr>
            <a:xfrm rot="17457680">
              <a:off x="3618143" y="2139960"/>
              <a:ext cx="1893201" cy="1893201"/>
            </a:xfrm>
            <a:prstGeom prst="chord">
              <a:avLst>
                <a:gd name="adj1" fmla="val 3883272"/>
                <a:gd name="adj2" fmla="val 15182389"/>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85" name="Group 84"/>
            <p:cNvGrpSpPr/>
            <p:nvPr/>
          </p:nvGrpSpPr>
          <p:grpSpPr>
            <a:xfrm>
              <a:off x="4299872" y="3029133"/>
              <a:ext cx="673349" cy="779567"/>
              <a:chOff x="1877783" y="1689926"/>
              <a:chExt cx="673349" cy="779567"/>
            </a:xfrm>
          </p:grpSpPr>
          <p:sp>
            <p:nvSpPr>
              <p:cNvPr id="86" name="Rectangle 85"/>
              <p:cNvSpPr/>
              <p:nvPr/>
            </p:nvSpPr>
            <p:spPr>
              <a:xfrm>
                <a:off x="2073371" y="1689926"/>
                <a:ext cx="138566" cy="623248"/>
              </a:xfrm>
              <a:prstGeom prst="rect">
                <a:avLst/>
              </a:prstGeom>
            </p:spPr>
            <p:txBody>
              <a:bodyPr wrap="none">
                <a:spAutoFit/>
              </a:bodyPr>
              <a:lstStyle/>
              <a:p>
                <a:pPr algn="ctr"/>
                <a:endParaRPr lang="en-US" sz="4800" dirty="0">
                  <a:solidFill>
                    <a:schemeClr val="bg1"/>
                  </a:solidFill>
                  <a:latin typeface="+mn-ea"/>
                </a:endParaRPr>
              </a:p>
            </p:txBody>
          </p:sp>
          <p:sp>
            <p:nvSpPr>
              <p:cNvPr id="87" name="Text Placeholder 3"/>
              <p:cNvSpPr txBox="1"/>
              <p:nvPr/>
            </p:nvSpPr>
            <p:spPr>
              <a:xfrm>
                <a:off x="1877783" y="230791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Add subtitle</a:t>
                </a:r>
                <a:endParaRPr lang="en-US" dirty="0">
                  <a:solidFill>
                    <a:schemeClr val="bg1"/>
                  </a:solidFill>
                  <a:latin typeface="+mn-ea"/>
                </a:endParaRPr>
              </a:p>
            </p:txBody>
          </p:sp>
        </p:grpSp>
      </p:grpSp>
      <p:sp>
        <p:nvSpPr>
          <p:cNvPr id="39" name="Freeform 143"/>
          <p:cNvSpPr>
            <a:spLocks noEditPoints="1"/>
          </p:cNvSpPr>
          <p:nvPr/>
        </p:nvSpPr>
        <p:spPr bwMode="auto">
          <a:xfrm>
            <a:off x="8992410" y="4473087"/>
            <a:ext cx="482537" cy="444500"/>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40" name="Freeform 92"/>
          <p:cNvSpPr>
            <a:spLocks noEditPoints="1"/>
          </p:cNvSpPr>
          <p:nvPr/>
        </p:nvSpPr>
        <p:spPr bwMode="auto">
          <a:xfrm>
            <a:off x="5868489" y="2585202"/>
            <a:ext cx="455025" cy="463551"/>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41" name="组合 40"/>
          <p:cNvGrpSpPr/>
          <p:nvPr/>
        </p:nvGrpSpPr>
        <p:grpSpPr>
          <a:xfrm>
            <a:off x="5872571" y="4311509"/>
            <a:ext cx="427511" cy="400051"/>
            <a:chOff x="6661150" y="233363"/>
            <a:chExt cx="320675" cy="300038"/>
          </a:xfrm>
          <a:solidFill>
            <a:schemeClr val="bg1"/>
          </a:solidFill>
        </p:grpSpPr>
        <p:sp>
          <p:nvSpPr>
            <p:cNvPr id="42"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3"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4"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5"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48" name="Freeform 140"/>
          <p:cNvSpPr>
            <a:spLocks noEditPoints="1"/>
          </p:cNvSpPr>
          <p:nvPr/>
        </p:nvSpPr>
        <p:spPr bwMode="auto">
          <a:xfrm>
            <a:off x="2721093" y="2353669"/>
            <a:ext cx="474458" cy="474520"/>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Title bar</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ppt_x"/>
                                          </p:val>
                                        </p:tav>
                                        <p:tav tm="100000">
                                          <p:val>
                                            <p:strVal val="#ppt_x"/>
                                          </p:val>
                                        </p:tav>
                                      </p:tavLst>
                                    </p:anim>
                                    <p:anim calcmode="lin" valueType="num">
                                      <p:cBhvr additive="base">
                                        <p:cTn id="8" dur="500" fill="hold"/>
                                        <p:tgtEl>
                                          <p:spTgt spid="8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slide(fromBottom)">
                                      <p:cBhvr>
                                        <p:cTn id="12" dur="500"/>
                                        <p:tgtEl>
                                          <p:spTgt spid="52"/>
                                        </p:tgtEl>
                                      </p:cBhvr>
                                    </p:animEffect>
                                  </p:childTnLst>
                                </p:cTn>
                              </p:par>
                            </p:childTnLst>
                          </p:cTn>
                        </p:par>
                        <p:par>
                          <p:cTn id="13" fill="hold">
                            <p:stCondLst>
                              <p:cond delay="1000"/>
                            </p:stCondLst>
                            <p:childTnLst>
                              <p:par>
                                <p:cTn id="14" presetID="2" presetClass="entr" presetSubtype="1" accel="50000" decel="50000" fill="hold"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ppt_x"/>
                                          </p:val>
                                        </p:tav>
                                        <p:tav tm="100000">
                                          <p:val>
                                            <p:strVal val="#ppt_x"/>
                                          </p:val>
                                        </p:tav>
                                      </p:tavLst>
                                    </p:anim>
                                    <p:anim calcmode="lin" valueType="num">
                                      <p:cBhvr additive="base">
                                        <p:cTn id="17" dur="500" fill="hold"/>
                                        <p:tgtEl>
                                          <p:spTgt spid="90"/>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2" presetClass="entr" presetSubtype="4"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slide(fromBottom)">
                                      <p:cBhvr>
                                        <p:cTn id="21" dur="500"/>
                                        <p:tgtEl>
                                          <p:spTgt spid="59"/>
                                        </p:tgtEl>
                                      </p:cBhvr>
                                    </p:animEffect>
                                  </p:childTnLst>
                                </p:cTn>
                              </p:par>
                            </p:childTnLst>
                          </p:cTn>
                        </p:par>
                        <p:par>
                          <p:cTn id="22" fill="hold">
                            <p:stCondLst>
                              <p:cond delay="2000"/>
                            </p:stCondLst>
                            <p:childTnLst>
                              <p:par>
                                <p:cTn id="23" presetID="2" presetClass="entr" presetSubtype="4" accel="50000" decel="50000" fill="hold" nodeType="afterEffect">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cBhvr additive="base">
                                        <p:cTn id="25" dur="500" fill="hold"/>
                                        <p:tgtEl>
                                          <p:spTgt spid="91"/>
                                        </p:tgtEl>
                                        <p:attrNameLst>
                                          <p:attrName>ppt_x</p:attrName>
                                        </p:attrNameLst>
                                      </p:cBhvr>
                                      <p:tavLst>
                                        <p:tav tm="0">
                                          <p:val>
                                            <p:strVal val="#ppt_x"/>
                                          </p:val>
                                        </p:tav>
                                        <p:tav tm="100000">
                                          <p:val>
                                            <p:strVal val="#ppt_x"/>
                                          </p:val>
                                        </p:tav>
                                      </p:tavLst>
                                    </p:anim>
                                    <p:anim calcmode="lin" valueType="num">
                                      <p:cBhvr additive="base">
                                        <p:cTn id="26" dur="500" fill="hold"/>
                                        <p:tgtEl>
                                          <p:spTgt spid="91"/>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2" presetClass="entr" presetSubtype="4"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slide(fromBottom)">
                                      <p:cBhvr>
                                        <p:cTn id="30" dur="500"/>
                                        <p:tgtEl>
                                          <p:spTgt spid="62"/>
                                        </p:tgtEl>
                                      </p:cBhvr>
                                    </p:animEffect>
                                  </p:childTnLst>
                                </p:cTn>
                              </p:par>
                            </p:childTnLst>
                          </p:cTn>
                        </p:par>
                        <p:par>
                          <p:cTn id="31" fill="hold">
                            <p:stCondLst>
                              <p:cond delay="3000"/>
                            </p:stCondLst>
                            <p:childTnLst>
                              <p:par>
                                <p:cTn id="32" presetID="2" presetClass="entr" presetSubtype="4" accel="50000" decel="50000"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anim calcmode="lin" valueType="num">
                                      <p:cBhvr additive="base">
                                        <p:cTn id="34" dur="500" fill="hold"/>
                                        <p:tgtEl>
                                          <p:spTgt spid="92"/>
                                        </p:tgtEl>
                                        <p:attrNameLst>
                                          <p:attrName>ppt_x</p:attrName>
                                        </p:attrNameLst>
                                      </p:cBhvr>
                                      <p:tavLst>
                                        <p:tav tm="0">
                                          <p:val>
                                            <p:strVal val="#ppt_x"/>
                                          </p:val>
                                        </p:tav>
                                        <p:tav tm="100000">
                                          <p:val>
                                            <p:strVal val="#ppt_x"/>
                                          </p:val>
                                        </p:tav>
                                      </p:tavLst>
                                    </p:anim>
                                    <p:anim calcmode="lin" valueType="num">
                                      <p:cBhvr additive="base">
                                        <p:cTn id="35" dur="500" fill="hold"/>
                                        <p:tgtEl>
                                          <p:spTgt spid="92"/>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12" presetClass="entr" presetSubtype="4" fill="hold" nodeType="after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slide(fromBottom)">
                                      <p:cBhvr>
                                        <p:cTn id="3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ttps://www.freeppt7.com-Best PowerPoint templates for free download">
  <a:themeElements>
    <a:clrScheme name="自定义 809">
      <a:dk1>
        <a:sysClr val="windowText" lastClr="000000"/>
      </a:dk1>
      <a:lt1>
        <a:sysClr val="window" lastClr="FFFFFF"/>
      </a:lt1>
      <a:dk2>
        <a:srgbClr val="ACB971"/>
      </a:dk2>
      <a:lt2>
        <a:srgbClr val="FF913C"/>
      </a:lt2>
      <a:accent1>
        <a:srgbClr val="F9AFBE"/>
      </a:accent1>
      <a:accent2>
        <a:srgbClr val="FF913C"/>
      </a:accent2>
      <a:accent3>
        <a:srgbClr val="ACB971"/>
      </a:accent3>
      <a:accent4>
        <a:srgbClr val="F9AFBE"/>
      </a:accent4>
      <a:accent5>
        <a:srgbClr val="FF913C"/>
      </a:accent5>
      <a:accent6>
        <a:srgbClr val="ACB971"/>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2714</Words>
  <Application>Microsoft Office PowerPoint</Application>
  <PresentationFormat>宽屏</PresentationFormat>
  <Paragraphs>434</Paragraphs>
  <Slides>37</Slides>
  <Notes>13</Notes>
  <HiddenSlides>0</HiddenSlides>
  <MMClips>2</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37</vt:i4>
      </vt:variant>
    </vt:vector>
  </HeadingPairs>
  <TitlesOfParts>
    <vt:vector size="48" baseType="lpstr">
      <vt:lpstr>ITC Avant Garde Std Bk</vt:lpstr>
      <vt:lpstr>华文细黑</vt:lpstr>
      <vt:lpstr>宋体</vt:lpstr>
      <vt:lpstr>微软雅黑</vt:lpstr>
      <vt:lpstr>Arial</vt:lpstr>
      <vt:lpstr>Arial Black</vt:lpstr>
      <vt:lpstr>Arial Rounded MT Bold</vt:lpstr>
      <vt:lpstr>Calibri</vt:lpstr>
      <vt:lpstr>Haettenschweiler</vt:lpstr>
      <vt:lpstr>Impact</vt:lpstr>
      <vt:lpstr>https://www.freeppt7.com-Best PowerPoint templates for free download</vt:lpstr>
      <vt:lpstr>PowerPoint 演示文稿</vt:lpstr>
      <vt:lpstr>PowerPoint 演示文稿</vt:lpstr>
      <vt:lpstr>PowerPoint 演示文稿</vt:lpstr>
      <vt:lpstr>Title bar</vt:lpstr>
      <vt:lpstr>Title bar</vt:lpstr>
      <vt:lpstr>Title bar</vt:lpstr>
      <vt:lpstr>Title bar</vt:lpstr>
      <vt:lpstr>Title bar</vt:lpstr>
      <vt:lpstr>Title bar</vt:lpstr>
      <vt:lpstr>Title bar</vt:lpstr>
      <vt:lpstr>PowerPoint 演示文稿</vt:lpstr>
      <vt:lpstr>Title bar</vt:lpstr>
      <vt:lpstr>Title bar</vt:lpstr>
      <vt:lpstr>Title bar</vt:lpstr>
      <vt:lpstr>Title bar</vt:lpstr>
      <vt:lpstr>Title bar</vt:lpstr>
      <vt:lpstr>Title bar</vt:lpstr>
      <vt:lpstr>Title bar</vt:lpstr>
      <vt:lpstr>Title bar</vt:lpstr>
      <vt:lpstr>PowerPoint 演示文稿</vt:lpstr>
      <vt:lpstr>Title bar</vt:lpstr>
      <vt:lpstr>Title bar</vt:lpstr>
      <vt:lpstr>Title bar</vt:lpstr>
      <vt:lpstr>Title bar</vt:lpstr>
      <vt:lpstr>Title bar</vt:lpstr>
      <vt:lpstr>Title bar</vt:lpstr>
      <vt:lpstr>Title bar</vt:lpstr>
      <vt:lpstr>Title bar</vt:lpstr>
      <vt:lpstr>PowerPoint 演示文稿</vt:lpstr>
      <vt:lpstr>Title bar</vt:lpstr>
      <vt:lpstr>Title bar</vt:lpstr>
      <vt:lpstr>Title bar</vt:lpstr>
      <vt:lpstr>Title bar</vt:lpstr>
      <vt:lpstr>Title bar</vt:lpstr>
      <vt:lpstr>Title bar</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dc:creator>宇之灵</dc:creator>
  <cp:keywords>RP</cp:keywords>
  <dc:description>RP</dc:description>
  <cp:lastModifiedBy>之灵 宇</cp:lastModifiedBy>
  <cp:revision>8</cp:revision>
  <dcterms:created xsi:type="dcterms:W3CDTF">2015-05-05T08:02:00Z</dcterms:created>
  <dcterms:modified xsi:type="dcterms:W3CDTF">2019-05-23T02:18:46Z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2052-10.1.0.6390</vt:lpwstr>
  </property>
</Properties>
</file>