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4" r:id="rId5"/>
    <p:sldId id="265" r:id="rId6"/>
    <p:sldId id="266" r:id="rId7"/>
    <p:sldId id="267" r:id="rId8"/>
    <p:sldId id="261" r:id="rId9"/>
    <p:sldId id="268" r:id="rId10"/>
    <p:sldId id="273" r:id="rId11"/>
    <p:sldId id="274" r:id="rId12"/>
    <p:sldId id="275" r:id="rId13"/>
    <p:sldId id="262" r:id="rId14"/>
    <p:sldId id="272" r:id="rId15"/>
    <p:sldId id="276" r:id="rId16"/>
    <p:sldId id="277" r:id="rId17"/>
    <p:sldId id="278" r:id="rId18"/>
    <p:sldId id="263" r:id="rId19"/>
    <p:sldId id="279" r:id="rId20"/>
    <p:sldId id="280" r:id="rId21"/>
    <p:sldId id="281" r:id="rId22"/>
    <p:sldId id="282" r:id="rId23"/>
    <p:sldId id="283" r:id="rId24"/>
    <p:sldId id="257" r:id="rId25"/>
    <p:sldId id="28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8BF"/>
    <a:srgbClr val="E58F9E"/>
    <a:srgbClr val="F8BD0F"/>
    <a:srgbClr val="42B6A0"/>
    <a:srgbClr val="C56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1" d="100"/>
          <a:sy n="111" d="100"/>
        </p:scale>
        <p:origin x="5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image" Target="../media/image5.jpg"/><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1"/>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BB3-4EC9-BE16-F6F756F0D881}"/>
            </c:ext>
          </c:extLst>
        </c:ser>
        <c:ser>
          <c:idx val="1"/>
          <c:order val="1"/>
          <c:tx>
            <c:strRef>
              <c:f>Sheet1!$C$1</c:f>
              <c:strCache>
                <c:ptCount val="1"/>
                <c:pt idx="0">
                  <c:v>系列 2</c:v>
                </c:pt>
              </c:strCache>
            </c:strRef>
          </c:tx>
          <c:spPr>
            <a:blipFill>
              <a:blip xmlns:r="http://schemas.openxmlformats.org/officeDocument/2006/relationships" r:embed="rId2"/>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BB3-4EC9-BE16-F6F756F0D881}"/>
            </c:ext>
          </c:extLst>
        </c:ser>
        <c:ser>
          <c:idx val="2"/>
          <c:order val="2"/>
          <c:tx>
            <c:strRef>
              <c:f>Sheet1!$D$1</c:f>
              <c:strCache>
                <c:ptCount val="1"/>
                <c:pt idx="0">
                  <c:v>系列 3</c:v>
                </c:pt>
              </c:strCache>
            </c:strRef>
          </c:tx>
          <c:spPr>
            <a:blipFill>
              <a:blip xmlns:r="http://schemas.openxmlformats.org/officeDocument/2006/relationships" r:embed="rId3"/>
              <a:stretch>
                <a:fillRect/>
              </a:stretch>
            </a:blipFill>
            <a:ln w="28575">
              <a:solidFill>
                <a:schemeClr val="bg1"/>
              </a:solidFill>
            </a:ln>
            <a:effectLst>
              <a:innerShdw blurRad="63500" dist="50800" dir="13500000">
                <a:prstClr val="black">
                  <a:alpha val="50000"/>
                </a:prstClr>
              </a:innerShdw>
            </a:effectLst>
          </c:spPr>
          <c:invertIfNegative val="0"/>
          <c:dPt>
            <c:idx val="0"/>
            <c:invertIfNegative val="0"/>
            <c:bubble3D val="0"/>
            <c:extLst>
              <c:ext xmlns:c16="http://schemas.microsoft.com/office/drawing/2014/chart" uri="{C3380CC4-5D6E-409C-BE32-E72D297353CC}">
                <c16:uniqueId val="{00000002-CBB3-4EC9-BE16-F6F756F0D881}"/>
              </c:ext>
            </c:extLst>
          </c:dPt>
          <c:dPt>
            <c:idx val="1"/>
            <c:invertIfNegative val="0"/>
            <c:bubble3D val="0"/>
            <c:extLst>
              <c:ext xmlns:c16="http://schemas.microsoft.com/office/drawing/2014/chart" uri="{C3380CC4-5D6E-409C-BE32-E72D297353CC}">
                <c16:uniqueId val="{00000003-CBB3-4EC9-BE16-F6F756F0D881}"/>
              </c:ext>
            </c:extLst>
          </c:dPt>
          <c:dPt>
            <c:idx val="2"/>
            <c:invertIfNegative val="0"/>
            <c:bubble3D val="0"/>
            <c:extLst>
              <c:ext xmlns:c16="http://schemas.microsoft.com/office/drawing/2014/chart" uri="{C3380CC4-5D6E-409C-BE32-E72D297353CC}">
                <c16:uniqueId val="{00000004-CBB3-4EC9-BE16-F6F756F0D881}"/>
              </c:ext>
            </c:extLst>
          </c:dPt>
          <c:dPt>
            <c:idx val="3"/>
            <c:invertIfNegative val="0"/>
            <c:bubble3D val="0"/>
            <c:extLst>
              <c:ext xmlns:c16="http://schemas.microsoft.com/office/drawing/2014/chart" uri="{C3380CC4-5D6E-409C-BE32-E72D297353CC}">
                <c16:uniqueId val="{00000005-CBB3-4EC9-BE16-F6F756F0D881}"/>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CBB3-4EC9-BE16-F6F756F0D881}"/>
            </c:ext>
          </c:extLst>
        </c:ser>
        <c:dLbls>
          <c:showLegendKey val="0"/>
          <c:showVal val="0"/>
          <c:showCatName val="0"/>
          <c:showSerName val="0"/>
          <c:showPercent val="0"/>
          <c:showBubbleSize val="0"/>
        </c:dLbls>
        <c:gapWidth val="219"/>
        <c:overlap val="-27"/>
        <c:axId val="353018240"/>
        <c:axId val="353019392"/>
      </c:barChart>
      <c:catAx>
        <c:axId val="35301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lang="zh-CN"/>
          </a:p>
        </c:txPr>
        <c:crossAx val="353019392"/>
        <c:crosses val="autoZero"/>
        <c:auto val="1"/>
        <c:lblAlgn val="ctr"/>
        <c:lblOffset val="100"/>
        <c:noMultiLvlLbl val="0"/>
      </c:catAx>
      <c:valAx>
        <c:axId val="35301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lang="zh-CN"/>
          </a:p>
        </c:txPr>
        <c:crossAx val="35301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77378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74524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115901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345459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364293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357782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412664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404747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136830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234531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5B2CE16-F6FA-4043-9648-D3D03539C4A6}" type="datetimeFigureOut">
              <a:rPr lang="zh-CN" altLang="en-US" smtClean="0"/>
              <a:t>2019/5/24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28417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2CE16-F6FA-4043-9648-D3D03539C4A6}" type="datetimeFigureOut">
              <a:rPr lang="zh-CN" altLang="en-US" smtClean="0"/>
              <a:t>2019/5/24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386694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jp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6"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4.jp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30882" y="1240969"/>
            <a:ext cx="4431376" cy="4403850"/>
            <a:chOff x="1104759" y="1606732"/>
            <a:chExt cx="4431376" cy="4403850"/>
          </a:xfrm>
        </p:grpSpPr>
        <p:sp>
          <p:nvSpPr>
            <p:cNvPr id="5" name="Freeform 5"/>
            <p:cNvSpPr>
              <a:spLocks/>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6"/>
            <p:cNvSpPr>
              <a:spLocks/>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7"/>
            <p:cNvSpPr>
              <a:spLocks/>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8"/>
            <p:cNvSpPr>
              <a:spLocks/>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9"/>
            <p:cNvSpPr>
              <a:spLocks/>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0"/>
            <p:cNvSpPr>
              <a:spLocks/>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1"/>
            <p:cNvSpPr>
              <a:spLocks/>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2"/>
            <p:cNvSpPr>
              <a:spLocks/>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3"/>
            <p:cNvSpPr>
              <a:spLocks/>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4"/>
            <p:cNvSpPr>
              <a:spLocks/>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15"/>
            <p:cNvSpPr>
              <a:spLocks/>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7" name="文本框 16"/>
          <p:cNvSpPr txBox="1"/>
          <p:nvPr/>
        </p:nvSpPr>
        <p:spPr>
          <a:xfrm>
            <a:off x="5534734" y="2181669"/>
            <a:ext cx="5650906" cy="1938992"/>
          </a:xfrm>
          <a:prstGeom prst="rect">
            <a:avLst/>
          </a:prstGeom>
          <a:noFill/>
        </p:spPr>
        <p:txBody>
          <a:bodyPr wrap="none" rtlCol="0">
            <a:spAutoFit/>
          </a:bodyPr>
          <a:lstStyle/>
          <a:p>
            <a:r>
              <a:rPr lang="en-US" altLang="zh-CN" sz="6000" b="1" dirty="0">
                <a:blipFill>
                  <a:blip r:embed="rId7"/>
                  <a:stretch>
                    <a:fillRect/>
                  </a:stretch>
                </a:blipFill>
                <a:latin typeface="微软雅黑" panose="020B0503020204020204" pitchFamily="34" charset="-122"/>
                <a:ea typeface="微软雅黑" panose="020B0503020204020204" pitchFamily="34" charset="-122"/>
              </a:rPr>
              <a:t>BIGGER YOUR</a:t>
            </a:r>
          </a:p>
          <a:p>
            <a:r>
              <a:rPr lang="en-US" altLang="zh-CN" sz="6000" b="1" dirty="0">
                <a:blipFill>
                  <a:blip r:embed="rId7"/>
                  <a:stretch>
                    <a:fillRect/>
                  </a:stretch>
                </a:blipFill>
                <a:latin typeface="微软雅黑" panose="020B0503020204020204" pitchFamily="34" charset="-122"/>
                <a:ea typeface="微软雅黑" panose="020B0503020204020204" pitchFamily="34" charset="-122"/>
              </a:rPr>
              <a:t>Powerpoint</a:t>
            </a:r>
            <a:endParaRPr lang="zh-CN" altLang="en-US" sz="6000" b="1" dirty="0">
              <a:blipFill>
                <a:blip r:embed="rId7"/>
                <a:stretch>
                  <a:fillRect/>
                </a:stretch>
              </a:blipFill>
              <a:latin typeface="微软雅黑" panose="020B0503020204020204" pitchFamily="34" charset="-122"/>
              <a:ea typeface="微软雅黑" panose="020B0503020204020204" pitchFamily="34" charset="-122"/>
            </a:endParaRPr>
          </a:p>
        </p:txBody>
      </p:sp>
      <p:sp>
        <p:nvSpPr>
          <p:cNvPr id="18" name="任意多边形 17"/>
          <p:cNvSpPr/>
          <p:nvPr/>
        </p:nvSpPr>
        <p:spPr>
          <a:xfrm rot="16200000">
            <a:off x="8337327" y="1378793"/>
            <a:ext cx="45719" cy="546419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7"/>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19" name="文本框 18"/>
          <p:cNvSpPr txBox="1"/>
          <p:nvPr/>
        </p:nvSpPr>
        <p:spPr>
          <a:xfrm>
            <a:off x="5593957" y="4328096"/>
            <a:ext cx="764953" cy="24622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Summary</a:t>
            </a:r>
          </a:p>
        </p:txBody>
      </p:sp>
      <p:sp>
        <p:nvSpPr>
          <p:cNvPr id="21" name="文本框 20"/>
          <p:cNvSpPr txBox="1"/>
          <p:nvPr/>
        </p:nvSpPr>
        <p:spPr>
          <a:xfrm>
            <a:off x="7015101" y="4328096"/>
            <a:ext cx="1160895" cy="24622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Business Report</a:t>
            </a:r>
          </a:p>
        </p:txBody>
      </p:sp>
      <p:sp>
        <p:nvSpPr>
          <p:cNvPr id="22" name="任意多边形 21"/>
          <p:cNvSpPr/>
          <p:nvPr/>
        </p:nvSpPr>
        <p:spPr>
          <a:xfrm flipH="1" flipV="1">
            <a:off x="6862898" y="4410614"/>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文本框 22"/>
          <p:cNvSpPr txBox="1"/>
          <p:nvPr/>
        </p:nvSpPr>
        <p:spPr>
          <a:xfrm>
            <a:off x="8436245" y="4328096"/>
            <a:ext cx="1345240" cy="24622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Business Showcase</a:t>
            </a:r>
          </a:p>
        </p:txBody>
      </p:sp>
      <p:sp>
        <p:nvSpPr>
          <p:cNvPr id="25" name="文本框 24"/>
          <p:cNvSpPr txBox="1"/>
          <p:nvPr/>
        </p:nvSpPr>
        <p:spPr>
          <a:xfrm>
            <a:off x="9857388" y="4328096"/>
            <a:ext cx="819455" cy="24622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Work plan</a:t>
            </a:r>
          </a:p>
        </p:txBody>
      </p:sp>
      <p:sp>
        <p:nvSpPr>
          <p:cNvPr id="26" name="矩形 25"/>
          <p:cNvSpPr/>
          <p:nvPr/>
        </p:nvSpPr>
        <p:spPr>
          <a:xfrm>
            <a:off x="4724481" y="4646371"/>
            <a:ext cx="7329678" cy="290977"/>
          </a:xfrm>
          <a:prstGeom prst="rect">
            <a:avLst/>
          </a:prstGeom>
        </p:spPr>
        <p:txBody>
          <a:bodyPr wrap="square">
            <a:spAutoFit/>
          </a:bodyPr>
          <a:lstStyle/>
          <a:p>
            <a:pPr algn="ctr" defTabSz="1218804">
              <a:lnSpc>
                <a:spcPct val="130000"/>
              </a:lnSpc>
              <a:defRPr/>
            </a:pPr>
            <a:r>
              <a:rPr lang="zh-CN" altLang="en-US" sz="1100" kern="0" dirty="0">
                <a:solidFill>
                  <a:srgbClr val="42B6A0"/>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zh-CN" altLang="en-US" sz="1100" dirty="0">
              <a:solidFill>
                <a:srgbClr val="42B6A0"/>
              </a:solidFill>
              <a:latin typeface="微软雅黑" panose="020B0503020204020204" pitchFamily="34" charset="-122"/>
              <a:ea typeface="微软雅黑" panose="020B0503020204020204" pitchFamily="34" charset="-122"/>
            </a:endParaRPr>
          </a:p>
        </p:txBody>
      </p:sp>
      <p:sp>
        <p:nvSpPr>
          <p:cNvPr id="28" name="任意多边形 27"/>
          <p:cNvSpPr/>
          <p:nvPr/>
        </p:nvSpPr>
        <p:spPr>
          <a:xfrm flipH="1" flipV="1">
            <a:off x="8342396" y="4408107"/>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9" name="任意多边形 28"/>
          <p:cNvSpPr/>
          <p:nvPr/>
        </p:nvSpPr>
        <p:spPr>
          <a:xfrm flipH="1" flipV="1">
            <a:off x="9705796" y="4409933"/>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pic>
        <p:nvPicPr>
          <p:cNvPr id="2" name="逃跑计划-夜空中最亮的星">
            <a:hlinkClick r:id="" action="ppaction://media"/>
          </p:cNvPr>
          <p:cNvPicPr>
            <a:picLocks noChangeAspect="1"/>
          </p:cNvPicPr>
          <p:nvPr>
            <a:audioFile r:link="rId2"/>
            <p:extLst>
              <p:ext uri="{DAA4B4D4-6D71-4841-9C94-3DE7FCFB9230}">
                <p14:media xmlns:p14="http://schemas.microsoft.com/office/powerpoint/2010/main" r:embed="rId1">
                  <p14:fade out="250"/>
                </p14:media>
              </p:ext>
            </p:extLst>
          </p:nvPr>
        </p:nvPicPr>
        <p:blipFill>
          <a:blip r:embed="rId10"/>
          <a:stretch>
            <a:fillRect/>
          </a:stretch>
        </p:blipFill>
        <p:spPr>
          <a:xfrm>
            <a:off x="-609600" y="6248400"/>
            <a:ext cx="609600" cy="609600"/>
          </a:xfrm>
          <a:prstGeom prst="rect">
            <a:avLst/>
          </a:prstGeom>
        </p:spPr>
      </p:pic>
    </p:spTree>
    <p:extLst>
      <p:ext uri="{BB962C8B-B14F-4D97-AF65-F5344CB8AC3E}">
        <p14:creationId xmlns:p14="http://schemas.microsoft.com/office/powerpoint/2010/main" val="40125641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nodeType="afterEffect">
                                  <p:stCondLst>
                                    <p:cond delay="0"/>
                                  </p:stCondLst>
                                  <p:childTnLst>
                                    <p:animMotion origin="layout" path="M -0.19948 0.27292 L -1.66667E-6 7.37257E-18 " pathEditMode="relative" rAng="0" ptsTypes="AA">
                                      <p:cBhvr>
                                        <p:cTn id="12" dur="2000" fill="hold"/>
                                        <p:tgtEl>
                                          <p:spTgt spid="16"/>
                                        </p:tgtEl>
                                        <p:attrNameLst>
                                          <p:attrName>ppt_x</p:attrName>
                                          <p:attrName>ppt_y</p:attrName>
                                        </p:attrNameLst>
                                      </p:cBhvr>
                                      <p:rCtr x="9740" y="-13750"/>
                                    </p:animMotion>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
                                        </p:tgtEl>
                                        <p:attrNameLst>
                                          <p:attrName>ppt_y</p:attrName>
                                        </p:attrNameLst>
                                      </p:cBhvr>
                                      <p:tavLst>
                                        <p:tav tm="0">
                                          <p:val>
                                            <p:strVal val="#ppt_y"/>
                                          </p:val>
                                        </p:tav>
                                        <p:tav tm="100000">
                                          <p:val>
                                            <p:strVal val="#ppt_y"/>
                                          </p:val>
                                        </p:tav>
                                      </p:tavLst>
                                    </p:anim>
                                    <p:anim calcmode="lin" valueType="num">
                                      <p:cBhvr>
                                        <p:cTn id="1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
                                        </p:tgtEl>
                                      </p:cBhvr>
                                    </p:animEffect>
                                  </p:childTnLst>
                                </p:cTn>
                              </p:par>
                            </p:childTnLst>
                          </p:cTn>
                        </p:par>
                        <p:par>
                          <p:cTn id="21" fill="hold">
                            <p:stCondLst>
                              <p:cond delay="345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3950"/>
                            </p:stCondLst>
                            <p:childTnLst>
                              <p:par>
                                <p:cTn id="26" presetID="16" presetClass="entr" presetSubtype="2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par>
                          <p:cTn id="29" fill="hold">
                            <p:stCondLst>
                              <p:cond delay="445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4950"/>
                            </p:stCondLst>
                            <p:childTnLst>
                              <p:par>
                                <p:cTn id="34" presetID="16" presetClass="entr" presetSubtype="2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par>
                          <p:cTn id="37" fill="hold">
                            <p:stCondLst>
                              <p:cond delay="5450"/>
                            </p:stCondLst>
                            <p:childTnLst>
                              <p:par>
                                <p:cTn id="38" presetID="16" presetClass="entr" presetSubtype="21"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par>
                          <p:cTn id="41" fill="hold">
                            <p:stCondLst>
                              <p:cond delay="595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6450"/>
                            </p:stCondLst>
                            <p:childTnLst>
                              <p:par>
                                <p:cTn id="46" presetID="16" presetClass="entr" presetSubtype="21"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par>
                          <p:cTn id="49" fill="hold">
                            <p:stCondLst>
                              <p:cond delay="6950"/>
                            </p:stCondLst>
                            <p:childTnLst>
                              <p:par>
                                <p:cTn id="50" presetID="16" presetClass="entr" presetSubtype="21"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6" repeatCount="indefinite" fill="hold" display="0">
                  <p:stCondLst>
                    <p:cond delay="indefinite"/>
                  </p:stCondLst>
                  <p:endCondLst>
                    <p:cond evt="onStopAudio" delay="0">
                      <p:tgtEl>
                        <p:sldTgt/>
                      </p:tgtEl>
                    </p:cond>
                  </p:endCondLst>
                </p:cTn>
                <p:tgtEl>
                  <p:spTgt spid="2"/>
                </p:tgtEl>
              </p:cMediaNode>
            </p:audio>
          </p:childTnLst>
        </p:cTn>
      </p:par>
    </p:tnLst>
    <p:bldLst>
      <p:bldP spid="17" grpId="0"/>
      <p:bldP spid="18" grpId="0" animBg="1"/>
      <p:bldP spid="19" grpId="0"/>
      <p:bldP spid="21" grpId="0"/>
      <p:bldP spid="22" grpId="0" animBg="1"/>
      <p:bldP spid="23" grpId="0"/>
      <p:bldP spid="25" grpId="0"/>
      <p:bldP spid="26" grpId="0"/>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096000" y="4017710"/>
            <a:ext cx="1334644" cy="1790299"/>
            <a:chOff x="4562696" y="2704699"/>
            <a:chExt cx="1334644" cy="1790299"/>
          </a:xfrm>
        </p:grpSpPr>
        <p:sp>
          <p:nvSpPr>
            <p:cNvPr id="7" name="Freeform 13"/>
            <p:cNvSpPr>
              <a:spLocks/>
            </p:cNvSpPr>
            <p:nvPr/>
          </p:nvSpPr>
          <p:spPr bwMode="auto">
            <a:xfrm>
              <a:off x="4562696" y="2704699"/>
              <a:ext cx="1334644" cy="1790299"/>
            </a:xfrm>
            <a:custGeom>
              <a:avLst/>
              <a:gdLst>
                <a:gd name="T0" fmla="*/ 45 w 723"/>
                <a:gd name="T1" fmla="*/ 753 h 970"/>
                <a:gd name="T2" fmla="*/ 506 w 723"/>
                <a:gd name="T3" fmla="*/ 877 h 970"/>
                <a:gd name="T4" fmla="*/ 630 w 723"/>
                <a:gd name="T5" fmla="*/ 416 h 970"/>
                <a:gd name="T6" fmla="*/ 504 w 723"/>
                <a:gd name="T7" fmla="*/ 291 h 970"/>
                <a:gd name="T8" fmla="*/ 504 w 723"/>
                <a:gd name="T9" fmla="*/ 291 h 970"/>
                <a:gd name="T10" fmla="*/ 0 w 723"/>
                <a:gd name="T11" fmla="*/ 0 h 970"/>
                <a:gd name="T12" fmla="*/ 0 w 723"/>
                <a:gd name="T13" fmla="*/ 582 h 970"/>
                <a:gd name="T14" fmla="*/ 0 w 723"/>
                <a:gd name="T15" fmla="*/ 582 h 970"/>
                <a:gd name="T16" fmla="*/ 45 w 723"/>
                <a:gd name="T17" fmla="*/ 75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45" y="753"/>
                  </a:moveTo>
                  <a:cubicBezTo>
                    <a:pt x="138" y="915"/>
                    <a:pt x="345" y="970"/>
                    <a:pt x="506" y="877"/>
                  </a:cubicBezTo>
                  <a:cubicBezTo>
                    <a:pt x="668" y="784"/>
                    <a:pt x="723" y="577"/>
                    <a:pt x="630" y="416"/>
                  </a:cubicBezTo>
                  <a:cubicBezTo>
                    <a:pt x="599" y="362"/>
                    <a:pt x="555" y="320"/>
                    <a:pt x="504" y="291"/>
                  </a:cubicBezTo>
                  <a:cubicBezTo>
                    <a:pt x="504" y="291"/>
                    <a:pt x="504" y="291"/>
                    <a:pt x="504" y="291"/>
                  </a:cubicBezTo>
                  <a:cubicBezTo>
                    <a:pt x="0" y="0"/>
                    <a:pt x="0" y="0"/>
                    <a:pt x="0" y="0"/>
                  </a:cubicBezTo>
                  <a:cubicBezTo>
                    <a:pt x="0" y="582"/>
                    <a:pt x="0" y="582"/>
                    <a:pt x="0" y="582"/>
                  </a:cubicBezTo>
                  <a:cubicBezTo>
                    <a:pt x="0" y="582"/>
                    <a:pt x="0" y="582"/>
                    <a:pt x="0" y="582"/>
                  </a:cubicBezTo>
                  <a:cubicBezTo>
                    <a:pt x="0" y="640"/>
                    <a:pt x="14" y="699"/>
                    <a:pt x="45" y="753"/>
                  </a:cubicBezTo>
                  <a:close/>
                </a:path>
              </a:pathLst>
            </a:custGeom>
            <a:blipFill>
              <a:blip r:embed="rId3"/>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文本框 47"/>
            <p:cNvSpPr txBox="1"/>
            <p:nvPr/>
          </p:nvSpPr>
          <p:spPr>
            <a:xfrm>
              <a:off x="4619870" y="2931790"/>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04</a:t>
              </a:r>
              <a:endParaRPr lang="zh-CN" altLang="en-US" dirty="0">
                <a:solidFill>
                  <a:schemeClr val="tx1">
                    <a:alpha val="44000"/>
                  </a:schemeClr>
                </a:solidFill>
                <a:ea typeface="微软雅黑"/>
              </a:endParaRPr>
            </a:p>
          </p:txBody>
        </p:sp>
      </p:grpSp>
      <p:grpSp>
        <p:nvGrpSpPr>
          <p:cNvPr id="9" name="组合 8"/>
          <p:cNvGrpSpPr/>
          <p:nvPr/>
        </p:nvGrpSpPr>
        <p:grpSpPr>
          <a:xfrm>
            <a:off x="6096000" y="2227411"/>
            <a:ext cx="1334644" cy="1790299"/>
            <a:chOff x="4562696" y="914400"/>
            <a:chExt cx="1334644" cy="1790299"/>
          </a:xfrm>
        </p:grpSpPr>
        <p:sp>
          <p:nvSpPr>
            <p:cNvPr id="10" name="Freeform 11"/>
            <p:cNvSpPr>
              <a:spLocks/>
            </p:cNvSpPr>
            <p:nvPr/>
          </p:nvSpPr>
          <p:spPr bwMode="auto">
            <a:xfrm>
              <a:off x="4562696" y="914400"/>
              <a:ext cx="1334644" cy="1790299"/>
            </a:xfrm>
            <a:custGeom>
              <a:avLst/>
              <a:gdLst>
                <a:gd name="T0" fmla="*/ 630 w 723"/>
                <a:gd name="T1" fmla="*/ 554 h 970"/>
                <a:gd name="T2" fmla="*/ 506 w 723"/>
                <a:gd name="T3" fmla="*/ 93 h 970"/>
                <a:gd name="T4" fmla="*/ 45 w 723"/>
                <a:gd name="T5" fmla="*/ 216 h 970"/>
                <a:gd name="T6" fmla="*/ 0 w 723"/>
                <a:gd name="T7" fmla="*/ 388 h 970"/>
                <a:gd name="T8" fmla="*/ 0 w 723"/>
                <a:gd name="T9" fmla="*/ 388 h 970"/>
                <a:gd name="T10" fmla="*/ 0 w 723"/>
                <a:gd name="T11" fmla="*/ 970 h 970"/>
                <a:gd name="T12" fmla="*/ 504 w 723"/>
                <a:gd name="T13" fmla="*/ 679 h 970"/>
                <a:gd name="T14" fmla="*/ 504 w 723"/>
                <a:gd name="T15" fmla="*/ 679 h 970"/>
                <a:gd name="T16" fmla="*/ 630 w 723"/>
                <a:gd name="T17" fmla="*/ 554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630" y="554"/>
                  </a:moveTo>
                  <a:cubicBezTo>
                    <a:pt x="723" y="393"/>
                    <a:pt x="668" y="186"/>
                    <a:pt x="506" y="93"/>
                  </a:cubicBezTo>
                  <a:cubicBezTo>
                    <a:pt x="345" y="0"/>
                    <a:pt x="138" y="55"/>
                    <a:pt x="45" y="216"/>
                  </a:cubicBezTo>
                  <a:cubicBezTo>
                    <a:pt x="14" y="270"/>
                    <a:pt x="0" y="329"/>
                    <a:pt x="0" y="388"/>
                  </a:cubicBezTo>
                  <a:cubicBezTo>
                    <a:pt x="0" y="388"/>
                    <a:pt x="0" y="388"/>
                    <a:pt x="0" y="388"/>
                  </a:cubicBezTo>
                  <a:cubicBezTo>
                    <a:pt x="0" y="970"/>
                    <a:pt x="0" y="970"/>
                    <a:pt x="0" y="970"/>
                  </a:cubicBezTo>
                  <a:cubicBezTo>
                    <a:pt x="504" y="679"/>
                    <a:pt x="504" y="679"/>
                    <a:pt x="504" y="679"/>
                  </a:cubicBezTo>
                  <a:cubicBezTo>
                    <a:pt x="504" y="679"/>
                    <a:pt x="504" y="679"/>
                    <a:pt x="504" y="679"/>
                  </a:cubicBezTo>
                  <a:cubicBezTo>
                    <a:pt x="555" y="650"/>
                    <a:pt x="599" y="608"/>
                    <a:pt x="630" y="554"/>
                  </a:cubicBezTo>
                  <a:close/>
                </a:path>
              </a:pathLst>
            </a:custGeom>
            <a:blipFill>
              <a:blip r:embed="rId4"/>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 name="文本框 48"/>
            <p:cNvSpPr txBox="1"/>
            <p:nvPr/>
          </p:nvSpPr>
          <p:spPr>
            <a:xfrm>
              <a:off x="4619870" y="2035404"/>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02</a:t>
              </a:r>
              <a:endParaRPr lang="zh-CN" altLang="en-US" dirty="0">
                <a:solidFill>
                  <a:schemeClr val="tx1">
                    <a:alpha val="44000"/>
                  </a:schemeClr>
                </a:solidFill>
                <a:ea typeface="微软雅黑"/>
              </a:endParaRPr>
            </a:p>
          </p:txBody>
        </p:sp>
      </p:grpSp>
      <p:grpSp>
        <p:nvGrpSpPr>
          <p:cNvPr id="12" name="组合 11"/>
          <p:cNvGrpSpPr/>
          <p:nvPr/>
        </p:nvGrpSpPr>
        <p:grpSpPr>
          <a:xfrm>
            <a:off x="4761357" y="4017710"/>
            <a:ext cx="1334644" cy="1790299"/>
            <a:chOff x="3228053" y="2704699"/>
            <a:chExt cx="1334644" cy="1790299"/>
          </a:xfrm>
        </p:grpSpPr>
        <p:sp>
          <p:nvSpPr>
            <p:cNvPr id="13" name="Freeform 10"/>
            <p:cNvSpPr>
              <a:spLocks/>
            </p:cNvSpPr>
            <p:nvPr/>
          </p:nvSpPr>
          <p:spPr bwMode="auto">
            <a:xfrm>
              <a:off x="3228053" y="2704699"/>
              <a:ext cx="1334644" cy="1790299"/>
            </a:xfrm>
            <a:custGeom>
              <a:avLst/>
              <a:gdLst>
                <a:gd name="T0" fmla="*/ 93 w 723"/>
                <a:gd name="T1" fmla="*/ 416 h 970"/>
                <a:gd name="T2" fmla="*/ 217 w 723"/>
                <a:gd name="T3" fmla="*/ 877 h 970"/>
                <a:gd name="T4" fmla="*/ 678 w 723"/>
                <a:gd name="T5" fmla="*/ 753 h 970"/>
                <a:gd name="T6" fmla="*/ 723 w 723"/>
                <a:gd name="T7" fmla="*/ 582 h 970"/>
                <a:gd name="T8" fmla="*/ 723 w 723"/>
                <a:gd name="T9" fmla="*/ 582 h 970"/>
                <a:gd name="T10" fmla="*/ 723 w 723"/>
                <a:gd name="T11" fmla="*/ 0 h 970"/>
                <a:gd name="T12" fmla="*/ 219 w 723"/>
                <a:gd name="T13" fmla="*/ 291 h 970"/>
                <a:gd name="T14" fmla="*/ 219 w 723"/>
                <a:gd name="T15" fmla="*/ 291 h 970"/>
                <a:gd name="T16" fmla="*/ 93 w 723"/>
                <a:gd name="T17" fmla="*/ 416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93" y="416"/>
                  </a:moveTo>
                  <a:cubicBezTo>
                    <a:pt x="0" y="577"/>
                    <a:pt x="55" y="784"/>
                    <a:pt x="217" y="877"/>
                  </a:cubicBezTo>
                  <a:cubicBezTo>
                    <a:pt x="378" y="970"/>
                    <a:pt x="585" y="915"/>
                    <a:pt x="678" y="753"/>
                  </a:cubicBezTo>
                  <a:cubicBezTo>
                    <a:pt x="709" y="699"/>
                    <a:pt x="723" y="640"/>
                    <a:pt x="723" y="582"/>
                  </a:cubicBezTo>
                  <a:cubicBezTo>
                    <a:pt x="723" y="582"/>
                    <a:pt x="723" y="582"/>
                    <a:pt x="723" y="582"/>
                  </a:cubicBezTo>
                  <a:cubicBezTo>
                    <a:pt x="723" y="0"/>
                    <a:pt x="723" y="0"/>
                    <a:pt x="723" y="0"/>
                  </a:cubicBezTo>
                  <a:cubicBezTo>
                    <a:pt x="219" y="291"/>
                    <a:pt x="219" y="291"/>
                    <a:pt x="219" y="291"/>
                  </a:cubicBezTo>
                  <a:cubicBezTo>
                    <a:pt x="219" y="291"/>
                    <a:pt x="219" y="291"/>
                    <a:pt x="219" y="291"/>
                  </a:cubicBezTo>
                  <a:cubicBezTo>
                    <a:pt x="168" y="320"/>
                    <a:pt x="124" y="362"/>
                    <a:pt x="93" y="416"/>
                  </a:cubicBezTo>
                  <a:close/>
                </a:path>
              </a:pathLst>
            </a:custGeom>
            <a:blipFill>
              <a:blip r:embed="rId4"/>
              <a:stretch>
                <a:fillRect/>
              </a:stretch>
            </a:bli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49"/>
            <p:cNvSpPr txBox="1"/>
            <p:nvPr/>
          </p:nvSpPr>
          <p:spPr>
            <a:xfrm>
              <a:off x="4078119" y="2931790"/>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05</a:t>
              </a:r>
              <a:endParaRPr lang="zh-CN" altLang="en-US" dirty="0">
                <a:solidFill>
                  <a:schemeClr val="tx1">
                    <a:alpha val="44000"/>
                  </a:schemeClr>
                </a:solidFill>
                <a:ea typeface="微软雅黑"/>
              </a:endParaRPr>
            </a:p>
          </p:txBody>
        </p:sp>
      </p:grpSp>
      <p:grpSp>
        <p:nvGrpSpPr>
          <p:cNvPr id="15" name="组合 14"/>
          <p:cNvGrpSpPr/>
          <p:nvPr/>
        </p:nvGrpSpPr>
        <p:grpSpPr>
          <a:xfrm>
            <a:off x="4761357" y="2227411"/>
            <a:ext cx="1334644" cy="1790299"/>
            <a:chOff x="3228053" y="914400"/>
            <a:chExt cx="1334644" cy="1790299"/>
          </a:xfrm>
        </p:grpSpPr>
        <p:sp>
          <p:nvSpPr>
            <p:cNvPr id="16" name="Freeform 15"/>
            <p:cNvSpPr>
              <a:spLocks/>
            </p:cNvSpPr>
            <p:nvPr/>
          </p:nvSpPr>
          <p:spPr bwMode="auto">
            <a:xfrm>
              <a:off x="3228053" y="914400"/>
              <a:ext cx="1334644" cy="1790299"/>
            </a:xfrm>
            <a:custGeom>
              <a:avLst/>
              <a:gdLst>
                <a:gd name="T0" fmla="*/ 678 w 723"/>
                <a:gd name="T1" fmla="*/ 216 h 970"/>
                <a:gd name="T2" fmla="*/ 217 w 723"/>
                <a:gd name="T3" fmla="*/ 93 h 970"/>
                <a:gd name="T4" fmla="*/ 93 w 723"/>
                <a:gd name="T5" fmla="*/ 554 h 970"/>
                <a:gd name="T6" fmla="*/ 219 w 723"/>
                <a:gd name="T7" fmla="*/ 679 h 970"/>
                <a:gd name="T8" fmla="*/ 219 w 723"/>
                <a:gd name="T9" fmla="*/ 679 h 970"/>
                <a:gd name="T10" fmla="*/ 723 w 723"/>
                <a:gd name="T11" fmla="*/ 970 h 970"/>
                <a:gd name="T12" fmla="*/ 723 w 723"/>
                <a:gd name="T13" fmla="*/ 388 h 970"/>
                <a:gd name="T14" fmla="*/ 723 w 723"/>
                <a:gd name="T15" fmla="*/ 388 h 970"/>
                <a:gd name="T16" fmla="*/ 678 w 723"/>
                <a:gd name="T17" fmla="*/ 216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678" y="216"/>
                  </a:moveTo>
                  <a:cubicBezTo>
                    <a:pt x="585" y="55"/>
                    <a:pt x="378" y="0"/>
                    <a:pt x="217" y="93"/>
                  </a:cubicBezTo>
                  <a:cubicBezTo>
                    <a:pt x="55" y="186"/>
                    <a:pt x="0" y="393"/>
                    <a:pt x="93" y="554"/>
                  </a:cubicBezTo>
                  <a:cubicBezTo>
                    <a:pt x="124" y="608"/>
                    <a:pt x="168" y="650"/>
                    <a:pt x="219" y="679"/>
                  </a:cubicBezTo>
                  <a:cubicBezTo>
                    <a:pt x="219" y="679"/>
                    <a:pt x="219" y="679"/>
                    <a:pt x="219" y="679"/>
                  </a:cubicBezTo>
                  <a:cubicBezTo>
                    <a:pt x="723" y="970"/>
                    <a:pt x="723" y="970"/>
                    <a:pt x="723" y="970"/>
                  </a:cubicBezTo>
                  <a:cubicBezTo>
                    <a:pt x="723" y="388"/>
                    <a:pt x="723" y="388"/>
                    <a:pt x="723" y="388"/>
                  </a:cubicBezTo>
                  <a:cubicBezTo>
                    <a:pt x="723" y="388"/>
                    <a:pt x="723" y="388"/>
                    <a:pt x="723" y="388"/>
                  </a:cubicBezTo>
                  <a:cubicBezTo>
                    <a:pt x="723" y="329"/>
                    <a:pt x="709" y="270"/>
                    <a:pt x="678" y="216"/>
                  </a:cubicBezTo>
                  <a:close/>
                </a:path>
              </a:pathLst>
            </a:custGeom>
            <a:blipFill>
              <a:blip r:embed="rId3"/>
              <a:stretch>
                <a:fillRect/>
              </a:stretch>
            </a:bli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59"/>
            <p:cNvSpPr txBox="1"/>
            <p:nvPr/>
          </p:nvSpPr>
          <p:spPr>
            <a:xfrm>
              <a:off x="4078119" y="2035404"/>
              <a:ext cx="398186" cy="377026"/>
            </a:xfrm>
            <a:prstGeom prst="rect">
              <a:avLst/>
            </a:prstGeom>
            <a:noFill/>
          </p:spPr>
          <p:txBody>
            <a:bodyPr wrap="none" lIns="68580" tIns="34290" rIns="68580" bIns="34290" rtlCol="0">
              <a:spAutoFit/>
            </a:bodyPr>
            <a:lstStyle>
              <a:defPPr>
                <a:defRPr lang="zh-CN"/>
              </a:defPPr>
              <a:lvl1pPr>
                <a:defRPr sz="24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sz="2000" dirty="0">
                  <a:solidFill>
                    <a:schemeClr val="tx1">
                      <a:alpha val="44000"/>
                    </a:schemeClr>
                  </a:solidFill>
                  <a:ea typeface="微软雅黑"/>
                </a:rPr>
                <a:t>01</a:t>
              </a:r>
              <a:endParaRPr lang="zh-CN" altLang="en-US" sz="2000" dirty="0">
                <a:solidFill>
                  <a:schemeClr val="tx1">
                    <a:alpha val="44000"/>
                  </a:schemeClr>
                </a:solidFill>
                <a:ea typeface="微软雅黑"/>
              </a:endParaRPr>
            </a:p>
          </p:txBody>
        </p:sp>
      </p:grpSp>
      <p:grpSp>
        <p:nvGrpSpPr>
          <p:cNvPr id="18" name="组合 17"/>
          <p:cNvGrpSpPr/>
          <p:nvPr/>
        </p:nvGrpSpPr>
        <p:grpSpPr>
          <a:xfrm>
            <a:off x="4226080" y="3393352"/>
            <a:ext cx="1869920" cy="1246351"/>
            <a:chOff x="2692776" y="2080341"/>
            <a:chExt cx="1869920" cy="1246351"/>
          </a:xfrm>
        </p:grpSpPr>
        <p:sp>
          <p:nvSpPr>
            <p:cNvPr id="19" name="Freeform 14"/>
            <p:cNvSpPr>
              <a:spLocks/>
            </p:cNvSpPr>
            <p:nvPr/>
          </p:nvSpPr>
          <p:spPr bwMode="auto">
            <a:xfrm>
              <a:off x="2692776" y="2080341"/>
              <a:ext cx="1869920" cy="1246351"/>
            </a:xfrm>
            <a:custGeom>
              <a:avLst/>
              <a:gdLst>
                <a:gd name="T0" fmla="*/ 338 w 1013"/>
                <a:gd name="T1" fmla="*/ 0 h 675"/>
                <a:gd name="T2" fmla="*/ 0 w 1013"/>
                <a:gd name="T3" fmla="*/ 338 h 675"/>
                <a:gd name="T4" fmla="*/ 338 w 1013"/>
                <a:gd name="T5" fmla="*/ 675 h 675"/>
                <a:gd name="T6" fmla="*/ 509 w 1013"/>
                <a:gd name="T7" fmla="*/ 629 h 675"/>
                <a:gd name="T8" fmla="*/ 509 w 1013"/>
                <a:gd name="T9" fmla="*/ 629 h 675"/>
                <a:gd name="T10" fmla="*/ 1013 w 1013"/>
                <a:gd name="T11" fmla="*/ 338 h 675"/>
                <a:gd name="T12" fmla="*/ 509 w 1013"/>
                <a:gd name="T13" fmla="*/ 47 h 675"/>
                <a:gd name="T14" fmla="*/ 509 w 1013"/>
                <a:gd name="T15" fmla="*/ 47 h 675"/>
                <a:gd name="T16" fmla="*/ 338 w 1013"/>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675">
                  <a:moveTo>
                    <a:pt x="338" y="0"/>
                  </a:moveTo>
                  <a:cubicBezTo>
                    <a:pt x="152" y="0"/>
                    <a:pt x="0" y="151"/>
                    <a:pt x="0" y="338"/>
                  </a:cubicBezTo>
                  <a:cubicBezTo>
                    <a:pt x="0" y="524"/>
                    <a:pt x="152" y="675"/>
                    <a:pt x="338" y="675"/>
                  </a:cubicBezTo>
                  <a:cubicBezTo>
                    <a:pt x="400" y="675"/>
                    <a:pt x="459" y="658"/>
                    <a:pt x="509" y="629"/>
                  </a:cubicBezTo>
                  <a:cubicBezTo>
                    <a:pt x="509" y="629"/>
                    <a:pt x="509" y="629"/>
                    <a:pt x="509" y="629"/>
                  </a:cubicBezTo>
                  <a:cubicBezTo>
                    <a:pt x="1013" y="338"/>
                    <a:pt x="1013" y="338"/>
                    <a:pt x="1013" y="338"/>
                  </a:cubicBezTo>
                  <a:cubicBezTo>
                    <a:pt x="509" y="47"/>
                    <a:pt x="509" y="47"/>
                    <a:pt x="509" y="47"/>
                  </a:cubicBezTo>
                  <a:cubicBezTo>
                    <a:pt x="509" y="47"/>
                    <a:pt x="509" y="47"/>
                    <a:pt x="509" y="47"/>
                  </a:cubicBezTo>
                  <a:cubicBezTo>
                    <a:pt x="459" y="17"/>
                    <a:pt x="400" y="0"/>
                    <a:pt x="338" y="0"/>
                  </a:cubicBezTo>
                  <a:close/>
                </a:path>
              </a:pathLst>
            </a:custGeom>
            <a:blipFill>
              <a:blip r:embed="rId2"/>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0" name="文本框 61"/>
            <p:cNvSpPr txBox="1"/>
            <p:nvPr/>
          </p:nvSpPr>
          <p:spPr>
            <a:xfrm>
              <a:off x="3798355" y="2499742"/>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06</a:t>
              </a:r>
              <a:endParaRPr lang="zh-CN" altLang="en-US" dirty="0">
                <a:solidFill>
                  <a:schemeClr val="tx1">
                    <a:alpha val="44000"/>
                  </a:schemeClr>
                </a:solidFill>
                <a:ea typeface="微软雅黑"/>
              </a:endParaRPr>
            </a:p>
          </p:txBody>
        </p:sp>
      </p:grpSp>
      <p:grpSp>
        <p:nvGrpSpPr>
          <p:cNvPr id="21" name="组合 20"/>
          <p:cNvGrpSpPr/>
          <p:nvPr/>
        </p:nvGrpSpPr>
        <p:grpSpPr>
          <a:xfrm>
            <a:off x="6096000" y="3393352"/>
            <a:ext cx="1869920" cy="1246351"/>
            <a:chOff x="4562696" y="2080341"/>
            <a:chExt cx="1869920" cy="1246351"/>
          </a:xfrm>
        </p:grpSpPr>
        <p:sp>
          <p:nvSpPr>
            <p:cNvPr id="22" name="Freeform 12"/>
            <p:cNvSpPr>
              <a:spLocks/>
            </p:cNvSpPr>
            <p:nvPr/>
          </p:nvSpPr>
          <p:spPr bwMode="auto">
            <a:xfrm>
              <a:off x="4562696" y="2080341"/>
              <a:ext cx="1869920" cy="1246351"/>
            </a:xfrm>
            <a:custGeom>
              <a:avLst/>
              <a:gdLst>
                <a:gd name="T0" fmla="*/ 675 w 1013"/>
                <a:gd name="T1" fmla="*/ 675 h 675"/>
                <a:gd name="T2" fmla="*/ 1013 w 1013"/>
                <a:gd name="T3" fmla="*/ 338 h 675"/>
                <a:gd name="T4" fmla="*/ 675 w 1013"/>
                <a:gd name="T5" fmla="*/ 0 h 675"/>
                <a:gd name="T6" fmla="*/ 504 w 1013"/>
                <a:gd name="T7" fmla="*/ 47 h 675"/>
                <a:gd name="T8" fmla="*/ 504 w 1013"/>
                <a:gd name="T9" fmla="*/ 47 h 675"/>
                <a:gd name="T10" fmla="*/ 0 w 1013"/>
                <a:gd name="T11" fmla="*/ 338 h 675"/>
                <a:gd name="T12" fmla="*/ 504 w 1013"/>
                <a:gd name="T13" fmla="*/ 629 h 675"/>
                <a:gd name="T14" fmla="*/ 504 w 1013"/>
                <a:gd name="T15" fmla="*/ 629 h 675"/>
                <a:gd name="T16" fmla="*/ 675 w 1013"/>
                <a:gd name="T17"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675">
                  <a:moveTo>
                    <a:pt x="675" y="675"/>
                  </a:moveTo>
                  <a:cubicBezTo>
                    <a:pt x="861" y="675"/>
                    <a:pt x="1013" y="524"/>
                    <a:pt x="1013" y="338"/>
                  </a:cubicBezTo>
                  <a:cubicBezTo>
                    <a:pt x="1013" y="151"/>
                    <a:pt x="861" y="0"/>
                    <a:pt x="675" y="0"/>
                  </a:cubicBezTo>
                  <a:cubicBezTo>
                    <a:pt x="613" y="0"/>
                    <a:pt x="554" y="17"/>
                    <a:pt x="504" y="47"/>
                  </a:cubicBezTo>
                  <a:cubicBezTo>
                    <a:pt x="504" y="47"/>
                    <a:pt x="504" y="47"/>
                    <a:pt x="504" y="47"/>
                  </a:cubicBezTo>
                  <a:cubicBezTo>
                    <a:pt x="0" y="338"/>
                    <a:pt x="0" y="338"/>
                    <a:pt x="0" y="338"/>
                  </a:cubicBezTo>
                  <a:cubicBezTo>
                    <a:pt x="504" y="629"/>
                    <a:pt x="504" y="629"/>
                    <a:pt x="504" y="629"/>
                  </a:cubicBezTo>
                  <a:cubicBezTo>
                    <a:pt x="504" y="629"/>
                    <a:pt x="504" y="629"/>
                    <a:pt x="504" y="629"/>
                  </a:cubicBezTo>
                  <a:cubicBezTo>
                    <a:pt x="554" y="658"/>
                    <a:pt x="613" y="675"/>
                    <a:pt x="675" y="675"/>
                  </a:cubicBezTo>
                  <a:close/>
                </a:path>
              </a:pathLst>
            </a:custGeom>
            <a:blipFill>
              <a:blip r:embed="rId2"/>
              <a:stretch>
                <a:fillRect/>
              </a:stretch>
            </a:bli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62"/>
            <p:cNvSpPr txBox="1"/>
            <p:nvPr/>
          </p:nvSpPr>
          <p:spPr>
            <a:xfrm>
              <a:off x="4857764" y="2499742"/>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03</a:t>
              </a:r>
              <a:endParaRPr lang="zh-CN" altLang="en-US" dirty="0">
                <a:solidFill>
                  <a:schemeClr val="tx1">
                    <a:alpha val="44000"/>
                  </a:schemeClr>
                </a:solidFill>
                <a:ea typeface="微软雅黑"/>
              </a:endParaRPr>
            </a:p>
          </p:txBody>
        </p:sp>
      </p:grpSp>
      <p:sp>
        <p:nvSpPr>
          <p:cNvPr id="24" name="Freeform 910"/>
          <p:cNvSpPr>
            <a:spLocks/>
          </p:cNvSpPr>
          <p:nvPr/>
        </p:nvSpPr>
        <p:spPr bwMode="auto">
          <a:xfrm>
            <a:off x="5344146" y="2483431"/>
            <a:ext cx="247910" cy="250150"/>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5" name="Freeform 307"/>
          <p:cNvSpPr>
            <a:spLocks noChangeAspect="1" noEditPoints="1"/>
          </p:cNvSpPr>
          <p:nvPr/>
        </p:nvSpPr>
        <p:spPr bwMode="auto">
          <a:xfrm>
            <a:off x="4411032" y="3889596"/>
            <a:ext cx="188960" cy="276052"/>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6" name="Freeform 266"/>
          <p:cNvSpPr>
            <a:spLocks noChangeAspect="1" noEditPoints="1"/>
          </p:cNvSpPr>
          <p:nvPr/>
        </p:nvSpPr>
        <p:spPr bwMode="auto">
          <a:xfrm>
            <a:off x="5343128" y="5271045"/>
            <a:ext cx="236614" cy="259242"/>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grpSp>
        <p:nvGrpSpPr>
          <p:cNvPr id="27" name="组合 26"/>
          <p:cNvGrpSpPr>
            <a:grpSpLocks noChangeAspect="1"/>
          </p:cNvGrpSpPr>
          <p:nvPr/>
        </p:nvGrpSpPr>
        <p:grpSpPr>
          <a:xfrm>
            <a:off x="6590594" y="5290932"/>
            <a:ext cx="256336" cy="219468"/>
            <a:chOff x="2162176" y="-104775"/>
            <a:chExt cx="1655763" cy="1417638"/>
          </a:xfrm>
          <a:solidFill>
            <a:schemeClr val="bg1"/>
          </a:solidFill>
        </p:grpSpPr>
        <p:sp>
          <p:nvSpPr>
            <p:cNvPr id="28"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9"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30" name="组合 29"/>
          <p:cNvGrpSpPr>
            <a:grpSpLocks noChangeAspect="1"/>
          </p:cNvGrpSpPr>
          <p:nvPr/>
        </p:nvGrpSpPr>
        <p:grpSpPr>
          <a:xfrm>
            <a:off x="7557194" y="3894286"/>
            <a:ext cx="276052" cy="209788"/>
            <a:chOff x="10004425" y="1971676"/>
            <a:chExt cx="1593850" cy="1211262"/>
          </a:xfrm>
          <a:solidFill>
            <a:schemeClr val="bg1"/>
          </a:solidFill>
        </p:grpSpPr>
        <p:sp>
          <p:nvSpPr>
            <p:cNvPr id="31" name="Freeform 267"/>
            <p:cNvSpPr>
              <a:spLocks/>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3"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4" name="Freeform 270"/>
            <p:cNvSpPr>
              <a:spLocks/>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71"/>
            <p:cNvSpPr>
              <a:spLocks/>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72"/>
            <p:cNvSpPr>
              <a:spLocks/>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Freeform 63"/>
          <p:cNvSpPr>
            <a:spLocks noChangeAspect="1" noEditPoints="1"/>
          </p:cNvSpPr>
          <p:nvPr/>
        </p:nvSpPr>
        <p:spPr bwMode="auto">
          <a:xfrm>
            <a:off x="6674282" y="2424709"/>
            <a:ext cx="236616" cy="268752"/>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38" name="文本框 83"/>
          <p:cNvSpPr txBox="1"/>
          <p:nvPr/>
        </p:nvSpPr>
        <p:spPr>
          <a:xfrm>
            <a:off x="4654051" y="3845758"/>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39" name="文本框 38"/>
          <p:cNvSpPr txBox="1"/>
          <p:nvPr/>
        </p:nvSpPr>
        <p:spPr>
          <a:xfrm>
            <a:off x="5182532" y="2853789"/>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0" name="文本框 83"/>
          <p:cNvSpPr txBox="1"/>
          <p:nvPr/>
        </p:nvSpPr>
        <p:spPr>
          <a:xfrm>
            <a:off x="6412685" y="2853789"/>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1" name="文本框 83"/>
          <p:cNvSpPr txBox="1"/>
          <p:nvPr/>
        </p:nvSpPr>
        <p:spPr>
          <a:xfrm>
            <a:off x="5182532" y="4843098"/>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2" name="文本框 83"/>
          <p:cNvSpPr txBox="1"/>
          <p:nvPr/>
        </p:nvSpPr>
        <p:spPr>
          <a:xfrm>
            <a:off x="6412685" y="4843098"/>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3" name="文本框 83"/>
          <p:cNvSpPr txBox="1"/>
          <p:nvPr/>
        </p:nvSpPr>
        <p:spPr>
          <a:xfrm>
            <a:off x="6870024" y="3854497"/>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4" name="文本框 58"/>
          <p:cNvSpPr txBox="1"/>
          <p:nvPr/>
        </p:nvSpPr>
        <p:spPr>
          <a:xfrm>
            <a:off x="2097478" y="3798496"/>
            <a:ext cx="1998618" cy="341568"/>
          </a:xfrm>
          <a:prstGeom prst="rect">
            <a:avLst/>
          </a:prstGeom>
          <a:noFill/>
        </p:spPr>
        <p:txBody>
          <a:bodyPr wrap="square" lIns="68580" tIns="34290" rIns="68580" bIns="34290" rtlCol="0">
            <a:spAutoFit/>
          </a:bodyPr>
          <a:lstStyle/>
          <a:p>
            <a:pPr algn="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5" name="文本框 58"/>
          <p:cNvSpPr txBox="1"/>
          <p:nvPr/>
        </p:nvSpPr>
        <p:spPr>
          <a:xfrm>
            <a:off x="3140089" y="2089273"/>
            <a:ext cx="1869920" cy="341568"/>
          </a:xfrm>
          <a:prstGeom prst="rect">
            <a:avLst/>
          </a:prstGeom>
          <a:noFill/>
        </p:spPr>
        <p:txBody>
          <a:bodyPr wrap="square" lIns="68580" tIns="34290" rIns="68580" bIns="34290" rtlCol="0">
            <a:spAutoFit/>
          </a:bodyPr>
          <a:lstStyle/>
          <a:p>
            <a:pPr algn="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6" name="文本框 58"/>
          <p:cNvSpPr txBox="1"/>
          <p:nvPr/>
        </p:nvSpPr>
        <p:spPr>
          <a:xfrm>
            <a:off x="2954558" y="5510400"/>
            <a:ext cx="1998618" cy="341568"/>
          </a:xfrm>
          <a:prstGeom prst="rect">
            <a:avLst/>
          </a:prstGeom>
          <a:noFill/>
        </p:spPr>
        <p:txBody>
          <a:bodyPr wrap="square" lIns="68580" tIns="34290" rIns="68580" bIns="34290" rtlCol="0">
            <a:spAutoFit/>
          </a:bodyPr>
          <a:lstStyle/>
          <a:p>
            <a:pPr algn="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7" name="文本框 58"/>
          <p:cNvSpPr txBox="1"/>
          <p:nvPr/>
        </p:nvSpPr>
        <p:spPr>
          <a:xfrm>
            <a:off x="8141862" y="3798496"/>
            <a:ext cx="1952659" cy="341568"/>
          </a:xfrm>
          <a:prstGeom prst="rect">
            <a:avLst/>
          </a:prstGeom>
          <a:noFill/>
        </p:spPr>
        <p:txBody>
          <a:bodyPr wrap="square" lIns="68580" tIns="34290" rIns="68580" bIns="34290" rtlCol="0">
            <a:spAutoFit/>
          </a:bodyPr>
          <a:lstStyle/>
          <a:p>
            <a:pP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8" name="文本框 58"/>
          <p:cNvSpPr txBox="1"/>
          <p:nvPr/>
        </p:nvSpPr>
        <p:spPr>
          <a:xfrm>
            <a:off x="7183567" y="2089273"/>
            <a:ext cx="1952659" cy="341568"/>
          </a:xfrm>
          <a:prstGeom prst="rect">
            <a:avLst/>
          </a:prstGeom>
          <a:noFill/>
        </p:spPr>
        <p:txBody>
          <a:bodyPr wrap="square" lIns="68580" tIns="34290" rIns="68580" bIns="34290" rtlCol="0">
            <a:spAutoFit/>
          </a:bodyPr>
          <a:lstStyle/>
          <a:p>
            <a:pP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9" name="文本框 58"/>
          <p:cNvSpPr txBox="1"/>
          <p:nvPr/>
        </p:nvSpPr>
        <p:spPr>
          <a:xfrm>
            <a:off x="7255575" y="5510400"/>
            <a:ext cx="2328303" cy="341568"/>
          </a:xfrm>
          <a:prstGeom prst="rect">
            <a:avLst/>
          </a:prstGeom>
          <a:noFill/>
        </p:spPr>
        <p:txBody>
          <a:bodyPr wrap="square" lIns="68580" tIns="34290" rIns="68580" bIns="34290" rtlCol="0">
            <a:spAutoFit/>
          </a:bodyPr>
          <a:lstStyle/>
          <a:p>
            <a:pP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Tree>
    <p:extLst>
      <p:ext uri="{BB962C8B-B14F-4D97-AF65-F5344CB8AC3E}">
        <p14:creationId xmlns:p14="http://schemas.microsoft.com/office/powerpoint/2010/main" val="12363577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ppt_x</p:attrName>
                                        </p:attrNameLst>
                                      </p:cBhvr>
                                      <p:tavLst>
                                        <p:tav tm="0">
                                          <p:val>
                                            <p:fltVal val="0.5"/>
                                          </p:val>
                                        </p:tav>
                                        <p:tav tm="100000">
                                          <p:val>
                                            <p:strVal val="#ppt_x"/>
                                          </p:val>
                                        </p:tav>
                                      </p:tavLst>
                                    </p:anim>
                                    <p:anim calcmode="lin" valueType="num">
                                      <p:cBhvr>
                                        <p:cTn id="10" dur="500" fill="hold"/>
                                        <p:tgtEl>
                                          <p:spTgt spid="15"/>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fltVal val="0.5"/>
                                          </p:val>
                                        </p:tav>
                                        <p:tav tm="100000">
                                          <p:val>
                                            <p:strVal val="#ppt_y"/>
                                          </p:val>
                                        </p:tav>
                                      </p:tavLst>
                                    </p:anim>
                                  </p:childTnLst>
                                </p:cTn>
                              </p:par>
                            </p:childTnLst>
                          </p:cTn>
                        </p:par>
                        <p:par>
                          <p:cTn id="41" fill="hold">
                            <p:stCondLst>
                              <p:cond delay="175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
                                        <p:tgtEl>
                                          <p:spTgt spid="24"/>
                                        </p:tgtEl>
                                      </p:cBhvr>
                                    </p:animEffect>
                                  </p:childTnLst>
                                </p:cTn>
                              </p:par>
                            </p:childTnLst>
                          </p:cTn>
                        </p:par>
                        <p:par>
                          <p:cTn id="45" fill="hold">
                            <p:stCondLst>
                              <p:cond delay="1760"/>
                            </p:stCondLst>
                            <p:childTnLst>
                              <p:par>
                                <p:cTn id="46" presetID="26" presetClass="emph" presetSubtype="0" repeatCount="2000" fill="hold" grpId="1" nodeType="afterEffect">
                                  <p:stCondLst>
                                    <p:cond delay="0"/>
                                  </p:stCondLst>
                                  <p:childTnLst>
                                    <p:animEffect transition="out" filter="fade">
                                      <p:cBhvr>
                                        <p:cTn id="47" dur="250" tmFilter="0, 0; .2, .5; .8, .5; 1, 0"/>
                                        <p:tgtEl>
                                          <p:spTgt spid="24"/>
                                        </p:tgtEl>
                                      </p:cBhvr>
                                    </p:animEffect>
                                    <p:animScale>
                                      <p:cBhvr>
                                        <p:cTn id="48" dur="125" autoRev="1" fill="hold"/>
                                        <p:tgtEl>
                                          <p:spTgt spid="24"/>
                                        </p:tgtEl>
                                      </p:cBhvr>
                                      <p:by x="105000" y="105000"/>
                                    </p:animScale>
                                  </p:childTnLst>
                                </p:cTn>
                              </p:par>
                              <p:par>
                                <p:cTn id="49" presetID="10" presetClass="entr" presetSubtype="0" fill="hold" grpId="0" nodeType="withEffect">
                                  <p:stCondLst>
                                    <p:cond delay="25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2510"/>
                            </p:stCondLst>
                            <p:childTnLst>
                              <p:par>
                                <p:cTn id="53" presetID="42"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anim calcmode="lin" valueType="num">
                                      <p:cBhvr>
                                        <p:cTn id="56" dur="500" fill="hold"/>
                                        <p:tgtEl>
                                          <p:spTgt spid="45"/>
                                        </p:tgtEl>
                                        <p:attrNameLst>
                                          <p:attrName>ppt_x</p:attrName>
                                        </p:attrNameLst>
                                      </p:cBhvr>
                                      <p:tavLst>
                                        <p:tav tm="0">
                                          <p:val>
                                            <p:strVal val="#ppt_x"/>
                                          </p:val>
                                        </p:tav>
                                        <p:tav tm="100000">
                                          <p:val>
                                            <p:strVal val="#ppt_x"/>
                                          </p:val>
                                        </p:tav>
                                      </p:tavLst>
                                    </p:anim>
                                    <p:anim calcmode="lin" valueType="num">
                                      <p:cBhvr>
                                        <p:cTn id="57" dur="500" fill="hold"/>
                                        <p:tgtEl>
                                          <p:spTgt spid="45"/>
                                        </p:tgtEl>
                                        <p:attrNameLst>
                                          <p:attrName>ppt_y</p:attrName>
                                        </p:attrNameLst>
                                      </p:cBhvr>
                                      <p:tavLst>
                                        <p:tav tm="0">
                                          <p:val>
                                            <p:strVal val="#ppt_y+.1"/>
                                          </p:val>
                                        </p:tav>
                                        <p:tav tm="100000">
                                          <p:val>
                                            <p:strVal val="#ppt_y"/>
                                          </p:val>
                                        </p:tav>
                                      </p:tavLst>
                                    </p:anim>
                                  </p:childTnLst>
                                </p:cTn>
                              </p:par>
                            </p:childTnLst>
                          </p:cTn>
                        </p:par>
                        <p:par>
                          <p:cTn id="58" fill="hold">
                            <p:stCondLst>
                              <p:cond delay="301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
                                        <p:tgtEl>
                                          <p:spTgt spid="37"/>
                                        </p:tgtEl>
                                      </p:cBhvr>
                                    </p:animEffect>
                                  </p:childTnLst>
                                </p:cTn>
                              </p:par>
                            </p:childTnLst>
                          </p:cTn>
                        </p:par>
                        <p:par>
                          <p:cTn id="62" fill="hold">
                            <p:stCondLst>
                              <p:cond delay="3020"/>
                            </p:stCondLst>
                            <p:childTnLst>
                              <p:par>
                                <p:cTn id="63" presetID="26" presetClass="emph" presetSubtype="0" repeatCount="2000" fill="hold" grpId="1" nodeType="afterEffect">
                                  <p:stCondLst>
                                    <p:cond delay="0"/>
                                  </p:stCondLst>
                                  <p:childTnLst>
                                    <p:animEffect transition="out" filter="fade">
                                      <p:cBhvr>
                                        <p:cTn id="64" dur="250" tmFilter="0, 0; .2, .5; .8, .5; 1, 0"/>
                                        <p:tgtEl>
                                          <p:spTgt spid="37"/>
                                        </p:tgtEl>
                                      </p:cBhvr>
                                    </p:animEffect>
                                    <p:animScale>
                                      <p:cBhvr>
                                        <p:cTn id="65" dur="125" autoRev="1" fill="hold"/>
                                        <p:tgtEl>
                                          <p:spTgt spid="37"/>
                                        </p:tgtEl>
                                      </p:cBhvr>
                                      <p:by x="105000" y="105000"/>
                                    </p:animScale>
                                  </p:childTnLst>
                                </p:cTn>
                              </p:par>
                              <p:par>
                                <p:cTn id="66" presetID="10" presetClass="entr" presetSubtype="0" fill="hold" grpId="0" nodeType="withEffect">
                                  <p:stCondLst>
                                    <p:cond delay="25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par>
                          <p:cTn id="69" fill="hold">
                            <p:stCondLst>
                              <p:cond delay="3770"/>
                            </p:stCondLst>
                            <p:childTnLst>
                              <p:par>
                                <p:cTn id="70" presetID="42"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anim calcmode="lin" valueType="num">
                                      <p:cBhvr>
                                        <p:cTn id="73" dur="500" fill="hold"/>
                                        <p:tgtEl>
                                          <p:spTgt spid="48"/>
                                        </p:tgtEl>
                                        <p:attrNameLst>
                                          <p:attrName>ppt_x</p:attrName>
                                        </p:attrNameLst>
                                      </p:cBhvr>
                                      <p:tavLst>
                                        <p:tav tm="0">
                                          <p:val>
                                            <p:strVal val="#ppt_x"/>
                                          </p:val>
                                        </p:tav>
                                        <p:tav tm="100000">
                                          <p:val>
                                            <p:strVal val="#ppt_x"/>
                                          </p:val>
                                        </p:tav>
                                      </p:tavLst>
                                    </p:anim>
                                    <p:anim calcmode="lin" valueType="num">
                                      <p:cBhvr>
                                        <p:cTn id="74" dur="5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4270"/>
                            </p:stCondLst>
                            <p:childTnLst>
                              <p:par>
                                <p:cTn id="76" presetID="10" presetClass="entr" presetSubtype="0"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
                                        <p:tgtEl>
                                          <p:spTgt spid="30"/>
                                        </p:tgtEl>
                                      </p:cBhvr>
                                    </p:animEffect>
                                  </p:childTnLst>
                                </p:cTn>
                              </p:par>
                            </p:childTnLst>
                          </p:cTn>
                        </p:par>
                        <p:par>
                          <p:cTn id="79" fill="hold">
                            <p:stCondLst>
                              <p:cond delay="4280"/>
                            </p:stCondLst>
                            <p:childTnLst>
                              <p:par>
                                <p:cTn id="80" presetID="26" presetClass="emph" presetSubtype="0" repeatCount="2000" fill="hold" nodeType="afterEffect">
                                  <p:stCondLst>
                                    <p:cond delay="0"/>
                                  </p:stCondLst>
                                  <p:childTnLst>
                                    <p:animEffect transition="out" filter="fade">
                                      <p:cBhvr>
                                        <p:cTn id="81" dur="250" tmFilter="0, 0; .2, .5; .8, .5; 1, 0"/>
                                        <p:tgtEl>
                                          <p:spTgt spid="30"/>
                                        </p:tgtEl>
                                      </p:cBhvr>
                                    </p:animEffect>
                                    <p:animScale>
                                      <p:cBhvr>
                                        <p:cTn id="82" dur="125" autoRev="1" fill="hold"/>
                                        <p:tgtEl>
                                          <p:spTgt spid="30"/>
                                        </p:tgtEl>
                                      </p:cBhvr>
                                      <p:by x="105000" y="105000"/>
                                    </p:animScale>
                                  </p:childTnLst>
                                </p:cTn>
                              </p:par>
                              <p:par>
                                <p:cTn id="83" presetID="10" presetClass="entr" presetSubtype="0" fill="hold" grpId="0" nodeType="withEffect">
                                  <p:stCondLst>
                                    <p:cond delay="25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par>
                          <p:cTn id="86" fill="hold">
                            <p:stCondLst>
                              <p:cond delay="5030"/>
                            </p:stCondLst>
                            <p:childTnLst>
                              <p:par>
                                <p:cTn id="87" presetID="42" presetClass="entr" presetSubtype="0"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anim calcmode="lin" valueType="num">
                                      <p:cBhvr>
                                        <p:cTn id="90" dur="500" fill="hold"/>
                                        <p:tgtEl>
                                          <p:spTgt spid="47"/>
                                        </p:tgtEl>
                                        <p:attrNameLst>
                                          <p:attrName>ppt_x</p:attrName>
                                        </p:attrNameLst>
                                      </p:cBhvr>
                                      <p:tavLst>
                                        <p:tav tm="0">
                                          <p:val>
                                            <p:strVal val="#ppt_x"/>
                                          </p:val>
                                        </p:tav>
                                        <p:tav tm="100000">
                                          <p:val>
                                            <p:strVal val="#ppt_x"/>
                                          </p:val>
                                        </p:tav>
                                      </p:tavLst>
                                    </p:anim>
                                    <p:anim calcmode="lin" valueType="num">
                                      <p:cBhvr>
                                        <p:cTn id="91" dur="500" fill="hold"/>
                                        <p:tgtEl>
                                          <p:spTgt spid="47"/>
                                        </p:tgtEl>
                                        <p:attrNameLst>
                                          <p:attrName>ppt_y</p:attrName>
                                        </p:attrNameLst>
                                      </p:cBhvr>
                                      <p:tavLst>
                                        <p:tav tm="0">
                                          <p:val>
                                            <p:strVal val="#ppt_y+.1"/>
                                          </p:val>
                                        </p:tav>
                                        <p:tav tm="100000">
                                          <p:val>
                                            <p:strVal val="#ppt_y"/>
                                          </p:val>
                                        </p:tav>
                                      </p:tavLst>
                                    </p:anim>
                                  </p:childTnLst>
                                </p:cTn>
                              </p:par>
                            </p:childTnLst>
                          </p:cTn>
                        </p:par>
                        <p:par>
                          <p:cTn id="92" fill="hold">
                            <p:stCondLst>
                              <p:cond delay="5530"/>
                            </p:stCondLst>
                            <p:childTnLst>
                              <p:par>
                                <p:cTn id="93" presetID="10"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
                                        <p:tgtEl>
                                          <p:spTgt spid="27"/>
                                        </p:tgtEl>
                                      </p:cBhvr>
                                    </p:animEffect>
                                  </p:childTnLst>
                                </p:cTn>
                              </p:par>
                            </p:childTnLst>
                          </p:cTn>
                        </p:par>
                        <p:par>
                          <p:cTn id="96" fill="hold">
                            <p:stCondLst>
                              <p:cond delay="5540"/>
                            </p:stCondLst>
                            <p:childTnLst>
                              <p:par>
                                <p:cTn id="97" presetID="26" presetClass="emph" presetSubtype="0" repeatCount="2000" fill="hold" nodeType="afterEffect">
                                  <p:stCondLst>
                                    <p:cond delay="0"/>
                                  </p:stCondLst>
                                  <p:childTnLst>
                                    <p:animEffect transition="out" filter="fade">
                                      <p:cBhvr>
                                        <p:cTn id="98" dur="250" tmFilter="0, 0; .2, .5; .8, .5; 1, 0"/>
                                        <p:tgtEl>
                                          <p:spTgt spid="27"/>
                                        </p:tgtEl>
                                      </p:cBhvr>
                                    </p:animEffect>
                                    <p:animScale>
                                      <p:cBhvr>
                                        <p:cTn id="99" dur="125" autoRev="1" fill="hold"/>
                                        <p:tgtEl>
                                          <p:spTgt spid="27"/>
                                        </p:tgtEl>
                                      </p:cBhvr>
                                      <p:by x="105000" y="105000"/>
                                    </p:animScale>
                                  </p:childTnLst>
                                </p:cTn>
                              </p:par>
                              <p:par>
                                <p:cTn id="100" presetID="10" presetClass="entr" presetSubtype="0" fill="hold" grpId="0" nodeType="withEffect">
                                  <p:stCondLst>
                                    <p:cond delay="25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childTnLst>
                          </p:cTn>
                        </p:par>
                        <p:par>
                          <p:cTn id="103" fill="hold">
                            <p:stCondLst>
                              <p:cond delay="6290"/>
                            </p:stCondLst>
                            <p:childTnLst>
                              <p:par>
                                <p:cTn id="104" presetID="42" presetClass="entr" presetSubtype="0"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anim calcmode="lin" valueType="num">
                                      <p:cBhvr>
                                        <p:cTn id="107" dur="500" fill="hold"/>
                                        <p:tgtEl>
                                          <p:spTgt spid="49"/>
                                        </p:tgtEl>
                                        <p:attrNameLst>
                                          <p:attrName>ppt_x</p:attrName>
                                        </p:attrNameLst>
                                      </p:cBhvr>
                                      <p:tavLst>
                                        <p:tav tm="0">
                                          <p:val>
                                            <p:strVal val="#ppt_x"/>
                                          </p:val>
                                        </p:tav>
                                        <p:tav tm="100000">
                                          <p:val>
                                            <p:strVal val="#ppt_x"/>
                                          </p:val>
                                        </p:tav>
                                      </p:tavLst>
                                    </p:anim>
                                    <p:anim calcmode="lin" valueType="num">
                                      <p:cBhvr>
                                        <p:cTn id="108" dur="500" fill="hold"/>
                                        <p:tgtEl>
                                          <p:spTgt spid="49"/>
                                        </p:tgtEl>
                                        <p:attrNameLst>
                                          <p:attrName>ppt_y</p:attrName>
                                        </p:attrNameLst>
                                      </p:cBhvr>
                                      <p:tavLst>
                                        <p:tav tm="0">
                                          <p:val>
                                            <p:strVal val="#ppt_y+.1"/>
                                          </p:val>
                                        </p:tav>
                                        <p:tav tm="100000">
                                          <p:val>
                                            <p:strVal val="#ppt_y"/>
                                          </p:val>
                                        </p:tav>
                                      </p:tavLst>
                                    </p:anim>
                                  </p:childTnLst>
                                </p:cTn>
                              </p:par>
                            </p:childTnLst>
                          </p:cTn>
                        </p:par>
                        <p:par>
                          <p:cTn id="109" fill="hold">
                            <p:stCondLst>
                              <p:cond delay="6790"/>
                            </p:stCondLst>
                            <p:childTnLst>
                              <p:par>
                                <p:cTn id="110" presetID="10" presetClass="entr" presetSubtype="0"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
                                        <p:tgtEl>
                                          <p:spTgt spid="26"/>
                                        </p:tgtEl>
                                      </p:cBhvr>
                                    </p:animEffect>
                                  </p:childTnLst>
                                </p:cTn>
                              </p:par>
                            </p:childTnLst>
                          </p:cTn>
                        </p:par>
                        <p:par>
                          <p:cTn id="113" fill="hold">
                            <p:stCondLst>
                              <p:cond delay="6800"/>
                            </p:stCondLst>
                            <p:childTnLst>
                              <p:par>
                                <p:cTn id="114" presetID="26" presetClass="emph" presetSubtype="0" repeatCount="2000" fill="hold" grpId="1" nodeType="afterEffect">
                                  <p:stCondLst>
                                    <p:cond delay="0"/>
                                  </p:stCondLst>
                                  <p:childTnLst>
                                    <p:animEffect transition="out" filter="fade">
                                      <p:cBhvr>
                                        <p:cTn id="115" dur="250" tmFilter="0, 0; .2, .5; .8, .5; 1, 0"/>
                                        <p:tgtEl>
                                          <p:spTgt spid="26"/>
                                        </p:tgtEl>
                                      </p:cBhvr>
                                    </p:animEffect>
                                    <p:animScale>
                                      <p:cBhvr>
                                        <p:cTn id="116" dur="125" autoRev="1" fill="hold"/>
                                        <p:tgtEl>
                                          <p:spTgt spid="26"/>
                                        </p:tgtEl>
                                      </p:cBhvr>
                                      <p:by x="105000" y="105000"/>
                                    </p:animScale>
                                  </p:childTnLst>
                                </p:cTn>
                              </p:par>
                              <p:par>
                                <p:cTn id="117" presetID="10" presetClass="entr" presetSubtype="0" fill="hold" grpId="0" nodeType="withEffect">
                                  <p:stCondLst>
                                    <p:cond delay="25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childTnLst>
                          </p:cTn>
                        </p:par>
                        <p:par>
                          <p:cTn id="120" fill="hold">
                            <p:stCondLst>
                              <p:cond delay="7550"/>
                            </p:stCondLst>
                            <p:childTnLst>
                              <p:par>
                                <p:cTn id="121" presetID="42" presetClass="entr" presetSubtype="0" fill="hold" grpId="0" nodeType="after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fade">
                                      <p:cBhvr>
                                        <p:cTn id="123" dur="500"/>
                                        <p:tgtEl>
                                          <p:spTgt spid="46"/>
                                        </p:tgtEl>
                                      </p:cBhvr>
                                    </p:animEffect>
                                    <p:anim calcmode="lin" valueType="num">
                                      <p:cBhvr>
                                        <p:cTn id="124" dur="500" fill="hold"/>
                                        <p:tgtEl>
                                          <p:spTgt spid="46"/>
                                        </p:tgtEl>
                                        <p:attrNameLst>
                                          <p:attrName>ppt_x</p:attrName>
                                        </p:attrNameLst>
                                      </p:cBhvr>
                                      <p:tavLst>
                                        <p:tav tm="0">
                                          <p:val>
                                            <p:strVal val="#ppt_x"/>
                                          </p:val>
                                        </p:tav>
                                        <p:tav tm="100000">
                                          <p:val>
                                            <p:strVal val="#ppt_x"/>
                                          </p:val>
                                        </p:tav>
                                      </p:tavLst>
                                    </p:anim>
                                    <p:anim calcmode="lin" valueType="num">
                                      <p:cBhvr>
                                        <p:cTn id="125" dur="500" fill="hold"/>
                                        <p:tgtEl>
                                          <p:spTgt spid="46"/>
                                        </p:tgtEl>
                                        <p:attrNameLst>
                                          <p:attrName>ppt_y</p:attrName>
                                        </p:attrNameLst>
                                      </p:cBhvr>
                                      <p:tavLst>
                                        <p:tav tm="0">
                                          <p:val>
                                            <p:strVal val="#ppt_y+.1"/>
                                          </p:val>
                                        </p:tav>
                                        <p:tav tm="100000">
                                          <p:val>
                                            <p:strVal val="#ppt_y"/>
                                          </p:val>
                                        </p:tav>
                                      </p:tavLst>
                                    </p:anim>
                                  </p:childTnLst>
                                </p:cTn>
                              </p:par>
                            </p:childTnLst>
                          </p:cTn>
                        </p:par>
                        <p:par>
                          <p:cTn id="126" fill="hold">
                            <p:stCondLst>
                              <p:cond delay="8050"/>
                            </p:stCondLst>
                            <p:childTnLst>
                              <p:par>
                                <p:cTn id="127" presetID="10" presetClass="entr" presetSubtype="0" fill="hold" grpId="0" nodeType="after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10"/>
                                        <p:tgtEl>
                                          <p:spTgt spid="25"/>
                                        </p:tgtEl>
                                      </p:cBhvr>
                                    </p:animEffect>
                                  </p:childTnLst>
                                </p:cTn>
                              </p:par>
                            </p:childTnLst>
                          </p:cTn>
                        </p:par>
                        <p:par>
                          <p:cTn id="130" fill="hold">
                            <p:stCondLst>
                              <p:cond delay="8060"/>
                            </p:stCondLst>
                            <p:childTnLst>
                              <p:par>
                                <p:cTn id="131" presetID="26" presetClass="emph" presetSubtype="0" repeatCount="2000" fill="hold" grpId="1" nodeType="afterEffect">
                                  <p:stCondLst>
                                    <p:cond delay="0"/>
                                  </p:stCondLst>
                                  <p:childTnLst>
                                    <p:animEffect transition="out" filter="fade">
                                      <p:cBhvr>
                                        <p:cTn id="132" dur="250" tmFilter="0, 0; .2, .5; .8, .5; 1, 0"/>
                                        <p:tgtEl>
                                          <p:spTgt spid="25"/>
                                        </p:tgtEl>
                                      </p:cBhvr>
                                    </p:animEffect>
                                    <p:animScale>
                                      <p:cBhvr>
                                        <p:cTn id="133" dur="125" autoRev="1" fill="hold"/>
                                        <p:tgtEl>
                                          <p:spTgt spid="25"/>
                                        </p:tgtEl>
                                      </p:cBhvr>
                                      <p:by x="105000" y="105000"/>
                                    </p:animScale>
                                  </p:childTnLst>
                                </p:cTn>
                              </p:par>
                              <p:par>
                                <p:cTn id="134" presetID="10" presetClass="entr" presetSubtype="0" fill="hold" grpId="0" nodeType="withEffect">
                                  <p:stCondLst>
                                    <p:cond delay="25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500"/>
                                        <p:tgtEl>
                                          <p:spTgt spid="38"/>
                                        </p:tgtEl>
                                      </p:cBhvr>
                                    </p:animEffect>
                                  </p:childTnLst>
                                </p:cTn>
                              </p:par>
                            </p:childTnLst>
                          </p:cTn>
                        </p:par>
                        <p:par>
                          <p:cTn id="137" fill="hold">
                            <p:stCondLst>
                              <p:cond delay="8810"/>
                            </p:stCondLst>
                            <p:childTnLst>
                              <p:par>
                                <p:cTn id="138" presetID="42" presetClass="entr" presetSubtype="0" fill="hold" grpId="0" nodeType="after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500"/>
                                        <p:tgtEl>
                                          <p:spTgt spid="44"/>
                                        </p:tgtEl>
                                      </p:cBhvr>
                                    </p:animEffect>
                                    <p:anim calcmode="lin" valueType="num">
                                      <p:cBhvr>
                                        <p:cTn id="141" dur="500" fill="hold"/>
                                        <p:tgtEl>
                                          <p:spTgt spid="44"/>
                                        </p:tgtEl>
                                        <p:attrNameLst>
                                          <p:attrName>ppt_x</p:attrName>
                                        </p:attrNameLst>
                                      </p:cBhvr>
                                      <p:tavLst>
                                        <p:tav tm="0">
                                          <p:val>
                                            <p:strVal val="#ppt_x"/>
                                          </p:val>
                                        </p:tav>
                                        <p:tav tm="100000">
                                          <p:val>
                                            <p:strVal val="#ppt_x"/>
                                          </p:val>
                                        </p:tav>
                                      </p:tavLst>
                                    </p:anim>
                                    <p:anim calcmode="lin" valueType="num">
                                      <p:cBhvr>
                                        <p:cTn id="142"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37" grpId="0" animBg="1"/>
      <p:bldP spid="37" grpId="1" animBg="1"/>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346763" y="1740839"/>
            <a:ext cx="5629733" cy="4248743"/>
            <a:chOff x="3046417" y="1085852"/>
            <a:chExt cx="5999170" cy="4527560"/>
          </a:xfrm>
          <a:effectLst>
            <a:outerShdw blurRad="50800" dist="38100" dir="2700000" algn="tl" rotWithShape="0">
              <a:prstClr val="black">
                <a:alpha val="40000"/>
              </a:prstClr>
            </a:outerShdw>
          </a:effectLst>
        </p:grpSpPr>
        <p:sp>
          <p:nvSpPr>
            <p:cNvPr id="7" name="Freeform 87"/>
            <p:cNvSpPr>
              <a:spLocks/>
            </p:cNvSpPr>
            <p:nvPr/>
          </p:nvSpPr>
          <p:spPr bwMode="auto">
            <a:xfrm>
              <a:off x="5151444" y="3087694"/>
              <a:ext cx="3443293" cy="458789"/>
            </a:xfrm>
            <a:custGeom>
              <a:avLst/>
              <a:gdLst>
                <a:gd name="T0" fmla="*/ 704 w 1607"/>
                <a:gd name="T1" fmla="*/ 116 h 214"/>
                <a:gd name="T2" fmla="*/ 0 w 1607"/>
                <a:gd name="T3" fmla="*/ 138 h 214"/>
                <a:gd name="T4" fmla="*/ 0 w 1607"/>
                <a:gd name="T5" fmla="*/ 168 h 214"/>
                <a:gd name="T6" fmla="*/ 706 w 1607"/>
                <a:gd name="T7" fmla="*/ 190 h 214"/>
                <a:gd name="T8" fmla="*/ 1529 w 1607"/>
                <a:gd name="T9" fmla="*/ 214 h 214"/>
                <a:gd name="T10" fmla="*/ 1602 w 1607"/>
                <a:gd name="T11" fmla="*/ 209 h 214"/>
                <a:gd name="T12" fmla="*/ 1607 w 1607"/>
                <a:gd name="T13" fmla="*/ 0 h 214"/>
                <a:gd name="T14" fmla="*/ 704 w 1607"/>
                <a:gd name="T15" fmla="*/ 116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8"/>
            <p:cNvSpPr>
              <a:spLocks/>
            </p:cNvSpPr>
            <p:nvPr/>
          </p:nvSpPr>
          <p:spPr bwMode="auto">
            <a:xfrm>
              <a:off x="5151444" y="3503619"/>
              <a:ext cx="3582993" cy="1477966"/>
            </a:xfrm>
            <a:custGeom>
              <a:avLst/>
              <a:gdLst>
                <a:gd name="T0" fmla="*/ 1251 w 1672"/>
                <a:gd name="T1" fmla="*/ 184 h 690"/>
                <a:gd name="T2" fmla="*/ 876 w 1672"/>
                <a:gd name="T3" fmla="*/ 66 h 690"/>
                <a:gd name="T4" fmla="*/ 286 w 1672"/>
                <a:gd name="T5" fmla="*/ 17 h 690"/>
                <a:gd name="T6" fmla="*/ 0 w 1672"/>
                <a:gd name="T7" fmla="*/ 0 h 690"/>
                <a:gd name="T8" fmla="*/ 0 w 1672"/>
                <a:gd name="T9" fmla="*/ 25 h 690"/>
                <a:gd name="T10" fmla="*/ 287 w 1672"/>
                <a:gd name="T11" fmla="*/ 40 h 690"/>
                <a:gd name="T12" fmla="*/ 835 w 1672"/>
                <a:gd name="T13" fmla="*/ 121 h 690"/>
                <a:gd name="T14" fmla="*/ 1485 w 1672"/>
                <a:gd name="T15" fmla="*/ 598 h 690"/>
                <a:gd name="T16" fmla="*/ 1652 w 1672"/>
                <a:gd name="T17" fmla="*/ 686 h 690"/>
                <a:gd name="T18" fmla="*/ 1672 w 1672"/>
                <a:gd name="T19" fmla="*/ 391 h 690"/>
                <a:gd name="T20" fmla="*/ 1251 w 1672"/>
                <a:gd name="T21" fmla="*/ 18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89"/>
            <p:cNvSpPr>
              <a:spLocks/>
            </p:cNvSpPr>
            <p:nvPr/>
          </p:nvSpPr>
          <p:spPr bwMode="auto">
            <a:xfrm>
              <a:off x="5151444" y="3438532"/>
              <a:ext cx="3171830" cy="698501"/>
            </a:xfrm>
            <a:custGeom>
              <a:avLst/>
              <a:gdLst>
                <a:gd name="T0" fmla="*/ 0 w 1480"/>
                <a:gd name="T1" fmla="*/ 0 h 326"/>
                <a:gd name="T2" fmla="*/ 0 w 1480"/>
                <a:gd name="T3" fmla="*/ 31 h 326"/>
                <a:gd name="T4" fmla="*/ 726 w 1480"/>
                <a:gd name="T5" fmla="*/ 76 h 326"/>
                <a:gd name="T6" fmla="*/ 1382 w 1480"/>
                <a:gd name="T7" fmla="*/ 285 h 326"/>
                <a:gd name="T8" fmla="*/ 1471 w 1480"/>
                <a:gd name="T9" fmla="*/ 316 h 326"/>
                <a:gd name="T10" fmla="*/ 1480 w 1480"/>
                <a:gd name="T11" fmla="*/ 45 h 326"/>
                <a:gd name="T12" fmla="*/ 0 w 1480"/>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0"/>
            <p:cNvSpPr>
              <a:spLocks/>
            </p:cNvSpPr>
            <p:nvPr/>
          </p:nvSpPr>
          <p:spPr bwMode="auto">
            <a:xfrm>
              <a:off x="5151444" y="2598743"/>
              <a:ext cx="3367092" cy="795340"/>
            </a:xfrm>
            <a:custGeom>
              <a:avLst/>
              <a:gdLst>
                <a:gd name="T0" fmla="*/ 1491 w 1571"/>
                <a:gd name="T1" fmla="*/ 0 h 371"/>
                <a:gd name="T2" fmla="*/ 726 w 1571"/>
                <a:gd name="T3" fmla="*/ 287 h 371"/>
                <a:gd name="T4" fmla="*/ 0 w 1571"/>
                <a:gd name="T5" fmla="*/ 343 h 371"/>
                <a:gd name="T6" fmla="*/ 0 w 1571"/>
                <a:gd name="T7" fmla="*/ 371 h 371"/>
                <a:gd name="T8" fmla="*/ 550 w 1571"/>
                <a:gd name="T9" fmla="*/ 361 h 371"/>
                <a:gd name="T10" fmla="*/ 1571 w 1571"/>
                <a:gd name="T11" fmla="*/ 245 h 371"/>
                <a:gd name="T12" fmla="*/ 1491 w 1571"/>
                <a:gd name="T13" fmla="*/ 0 h 371"/>
              </a:gdLst>
              <a:ahLst/>
              <a:cxnLst>
                <a:cxn ang="0">
                  <a:pos x="T0" y="T1"/>
                </a:cxn>
                <a:cxn ang="0">
                  <a:pos x="T2" y="T3"/>
                </a:cxn>
                <a:cxn ang="0">
                  <a:pos x="T4" y="T5"/>
                </a:cxn>
                <a:cxn ang="0">
                  <a:pos x="T6" y="T7"/>
                </a:cxn>
                <a:cxn ang="0">
                  <a:pos x="T8" y="T9"/>
                </a:cxn>
                <a:cxn ang="0">
                  <a:pos x="T10" y="T11"/>
                </a:cxn>
                <a:cxn ang="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1"/>
            <p:cNvSpPr>
              <a:spLocks/>
            </p:cNvSpPr>
            <p:nvPr/>
          </p:nvSpPr>
          <p:spPr bwMode="auto">
            <a:xfrm>
              <a:off x="5151444" y="1352553"/>
              <a:ext cx="3527430" cy="1916117"/>
            </a:xfrm>
            <a:custGeom>
              <a:avLst/>
              <a:gdLst>
                <a:gd name="T0" fmla="*/ 1354 w 1646"/>
                <a:gd name="T1" fmla="*/ 0 h 895"/>
                <a:gd name="T2" fmla="*/ 821 w 1646"/>
                <a:gd name="T3" fmla="*/ 718 h 895"/>
                <a:gd name="T4" fmla="*/ 195 w 1646"/>
                <a:gd name="T5" fmla="*/ 846 h 895"/>
                <a:gd name="T6" fmla="*/ 0 w 1646"/>
                <a:gd name="T7" fmla="*/ 863 h 895"/>
                <a:gd name="T8" fmla="*/ 0 w 1646"/>
                <a:gd name="T9" fmla="*/ 895 h 895"/>
                <a:gd name="T10" fmla="*/ 194 w 1646"/>
                <a:gd name="T11" fmla="*/ 885 h 895"/>
                <a:gd name="T12" fmla="*/ 874 w 1646"/>
                <a:gd name="T13" fmla="*/ 779 h 895"/>
                <a:gd name="T14" fmla="*/ 1646 w 1646"/>
                <a:gd name="T15" fmla="*/ 164 h 895"/>
                <a:gd name="T16" fmla="*/ 1354 w 1646"/>
                <a:gd name="T17"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2"/>
            <p:cNvSpPr>
              <a:spLocks/>
            </p:cNvSpPr>
            <p:nvPr/>
          </p:nvSpPr>
          <p:spPr bwMode="auto">
            <a:xfrm>
              <a:off x="5151444" y="1741492"/>
              <a:ext cx="3689354" cy="1593853"/>
            </a:xfrm>
            <a:custGeom>
              <a:avLst/>
              <a:gdLst>
                <a:gd name="T0" fmla="*/ 1646 w 1722"/>
                <a:gd name="T1" fmla="*/ 45 h 744"/>
                <a:gd name="T2" fmla="*/ 1569 w 1722"/>
                <a:gd name="T3" fmla="*/ 44 h 744"/>
                <a:gd name="T4" fmla="*/ 836 w 1722"/>
                <a:gd name="T5" fmla="*/ 614 h 744"/>
                <a:gd name="T6" fmla="*/ 288 w 1722"/>
                <a:gd name="T7" fmla="*/ 695 h 744"/>
                <a:gd name="T8" fmla="*/ 0 w 1722"/>
                <a:gd name="T9" fmla="*/ 712 h 744"/>
                <a:gd name="T10" fmla="*/ 0 w 1722"/>
                <a:gd name="T11" fmla="*/ 744 h 744"/>
                <a:gd name="T12" fmla="*/ 286 w 1722"/>
                <a:gd name="T13" fmla="*/ 728 h 744"/>
                <a:gd name="T14" fmla="*/ 853 w 1722"/>
                <a:gd name="T15" fmla="*/ 670 h 744"/>
                <a:gd name="T16" fmla="*/ 1221 w 1722"/>
                <a:gd name="T17" fmla="*/ 541 h 744"/>
                <a:gd name="T18" fmla="*/ 1722 w 1722"/>
                <a:gd name="T19" fmla="*/ 302 h 744"/>
                <a:gd name="T20" fmla="*/ 1646 w 1722"/>
                <a:gd name="T21" fmla="*/ 4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Oval 93"/>
            <p:cNvSpPr>
              <a:spLocks noChangeArrowheads="1"/>
            </p:cNvSpPr>
            <p:nvPr/>
          </p:nvSpPr>
          <p:spPr bwMode="auto">
            <a:xfrm>
              <a:off x="8248661" y="2547943"/>
              <a:ext cx="573089" cy="573089"/>
            </a:xfrm>
            <a:prstGeom prst="ellipse">
              <a:avLst/>
            </a:pr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Oval 94"/>
            <p:cNvSpPr>
              <a:spLocks noChangeArrowheads="1"/>
            </p:cNvSpPr>
            <p:nvPr/>
          </p:nvSpPr>
          <p:spPr bwMode="auto">
            <a:xfrm>
              <a:off x="8027999" y="1085852"/>
              <a:ext cx="760414" cy="758826"/>
            </a:xfrm>
            <a:prstGeom prst="ellipse">
              <a:avLst/>
            </a:pr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95"/>
            <p:cNvSpPr>
              <a:spLocks noChangeArrowheads="1"/>
            </p:cNvSpPr>
            <p:nvPr/>
          </p:nvSpPr>
          <p:spPr bwMode="auto">
            <a:xfrm>
              <a:off x="8077211" y="3519495"/>
              <a:ext cx="669926" cy="668340"/>
            </a:xfrm>
            <a:prstGeom prst="ellipse">
              <a:avLst/>
            </a:pr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Oval 96"/>
            <p:cNvSpPr>
              <a:spLocks noChangeArrowheads="1"/>
            </p:cNvSpPr>
            <p:nvPr/>
          </p:nvSpPr>
          <p:spPr bwMode="auto">
            <a:xfrm>
              <a:off x="8353436" y="4333884"/>
              <a:ext cx="638176" cy="638176"/>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97"/>
            <p:cNvSpPr>
              <a:spLocks/>
            </p:cNvSpPr>
            <p:nvPr/>
          </p:nvSpPr>
          <p:spPr bwMode="auto">
            <a:xfrm>
              <a:off x="5100645" y="3552832"/>
              <a:ext cx="3533780" cy="1914529"/>
            </a:xfrm>
            <a:custGeom>
              <a:avLst/>
              <a:gdLst>
                <a:gd name="T0" fmla="*/ 904 w 1649"/>
                <a:gd name="T1" fmla="*/ 117 h 894"/>
                <a:gd name="T2" fmla="*/ 224 w 1649"/>
                <a:gd name="T3" fmla="*/ 10 h 894"/>
                <a:gd name="T4" fmla="*/ 24 w 1649"/>
                <a:gd name="T5" fmla="*/ 0 h 894"/>
                <a:gd name="T6" fmla="*/ 0 w 1649"/>
                <a:gd name="T7" fmla="*/ 32 h 894"/>
                <a:gd name="T8" fmla="*/ 225 w 1649"/>
                <a:gd name="T9" fmla="*/ 49 h 894"/>
                <a:gd name="T10" fmla="*/ 850 w 1649"/>
                <a:gd name="T11" fmla="*/ 177 h 894"/>
                <a:gd name="T12" fmla="*/ 1387 w 1649"/>
                <a:gd name="T13" fmla="*/ 894 h 894"/>
                <a:gd name="T14" fmla="*/ 1649 w 1649"/>
                <a:gd name="T15" fmla="*/ 681 h 894"/>
                <a:gd name="T16" fmla="*/ 904 w 1649"/>
                <a:gd name="T17" fmla="*/ 117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98"/>
            <p:cNvSpPr>
              <a:spLocks noChangeArrowheads="1"/>
            </p:cNvSpPr>
            <p:nvPr/>
          </p:nvSpPr>
          <p:spPr bwMode="auto">
            <a:xfrm>
              <a:off x="7993074" y="4872047"/>
              <a:ext cx="741364" cy="741365"/>
            </a:xfrm>
            <a:prstGeom prst="ellipse">
              <a:avLst/>
            </a:pr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Oval 99"/>
            <p:cNvSpPr>
              <a:spLocks noChangeArrowheads="1"/>
            </p:cNvSpPr>
            <p:nvPr/>
          </p:nvSpPr>
          <p:spPr bwMode="auto">
            <a:xfrm>
              <a:off x="8391536" y="1763716"/>
              <a:ext cx="654051" cy="650876"/>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Oval 100"/>
            <p:cNvSpPr>
              <a:spLocks noChangeArrowheads="1"/>
            </p:cNvSpPr>
            <p:nvPr/>
          </p:nvSpPr>
          <p:spPr bwMode="auto">
            <a:xfrm>
              <a:off x="8361374" y="3113094"/>
              <a:ext cx="433389" cy="434976"/>
            </a:xfrm>
            <a:prstGeom prst="ellipse">
              <a:avLst/>
            </a:pr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p:nvGrpSpPr>
          <p:grpSpPr>
            <a:xfrm>
              <a:off x="3046417" y="2984506"/>
              <a:ext cx="2379666" cy="893765"/>
              <a:chOff x="3046413" y="2984500"/>
              <a:chExt cx="2379663" cy="893763"/>
            </a:xfrm>
          </p:grpSpPr>
          <p:sp>
            <p:nvSpPr>
              <p:cNvPr id="47" name="Freeform 101"/>
              <p:cNvSpPr>
                <a:spLocks noEditPoints="1"/>
              </p:cNvSpPr>
              <p:nvPr/>
            </p:nvSpPr>
            <p:spPr bwMode="auto">
              <a:xfrm>
                <a:off x="3046413" y="2984500"/>
                <a:ext cx="2379663" cy="893763"/>
              </a:xfrm>
              <a:custGeom>
                <a:avLst/>
                <a:gdLst>
                  <a:gd name="T0" fmla="*/ 7 w 1111"/>
                  <a:gd name="T1" fmla="*/ 265 h 417"/>
                  <a:gd name="T2" fmla="*/ 93 w 1111"/>
                  <a:gd name="T3" fmla="*/ 291 h 417"/>
                  <a:gd name="T4" fmla="*/ 169 w 1111"/>
                  <a:gd name="T5" fmla="*/ 295 h 417"/>
                  <a:gd name="T6" fmla="*/ 171 w 1111"/>
                  <a:gd name="T7" fmla="*/ 295 h 417"/>
                  <a:gd name="T8" fmla="*/ 199 w 1111"/>
                  <a:gd name="T9" fmla="*/ 295 h 417"/>
                  <a:gd name="T10" fmla="*/ 418 w 1111"/>
                  <a:gd name="T11" fmla="*/ 295 h 417"/>
                  <a:gd name="T12" fmla="*/ 681 w 1111"/>
                  <a:gd name="T13" fmla="*/ 417 h 417"/>
                  <a:gd name="T14" fmla="*/ 809 w 1111"/>
                  <a:gd name="T15" fmla="*/ 417 h 417"/>
                  <a:gd name="T16" fmla="*/ 658 w 1111"/>
                  <a:gd name="T17" fmla="*/ 295 h 417"/>
                  <a:gd name="T18" fmla="*/ 785 w 1111"/>
                  <a:gd name="T19" fmla="*/ 295 h 417"/>
                  <a:gd name="T20" fmla="*/ 983 w 1111"/>
                  <a:gd name="T21" fmla="*/ 290 h 417"/>
                  <a:gd name="T22" fmla="*/ 1025 w 1111"/>
                  <a:gd name="T23" fmla="*/ 195 h 417"/>
                  <a:gd name="T24" fmla="*/ 1047 w 1111"/>
                  <a:gd name="T25" fmla="*/ 146 h 417"/>
                  <a:gd name="T26" fmla="*/ 1051 w 1111"/>
                  <a:gd name="T27" fmla="*/ 138 h 417"/>
                  <a:gd name="T28" fmla="*/ 1061 w 1111"/>
                  <a:gd name="T29" fmla="*/ 143 h 417"/>
                  <a:gd name="T30" fmla="*/ 1109 w 1111"/>
                  <a:gd name="T31" fmla="*/ 143 h 417"/>
                  <a:gd name="T32" fmla="*/ 1067 w 1111"/>
                  <a:gd name="T33" fmla="*/ 102 h 417"/>
                  <a:gd name="T34" fmla="*/ 1071 w 1111"/>
                  <a:gd name="T35" fmla="*/ 93 h 417"/>
                  <a:gd name="T36" fmla="*/ 1107 w 1111"/>
                  <a:gd name="T37" fmla="*/ 12 h 417"/>
                  <a:gd name="T38" fmla="*/ 1111 w 1111"/>
                  <a:gd name="T39" fmla="*/ 0 h 417"/>
                  <a:gd name="T40" fmla="*/ 1024 w 1111"/>
                  <a:gd name="T41" fmla="*/ 0 h 417"/>
                  <a:gd name="T42" fmla="*/ 978 w 1111"/>
                  <a:gd name="T43" fmla="*/ 42 h 417"/>
                  <a:gd name="T44" fmla="*/ 950 w 1111"/>
                  <a:gd name="T45" fmla="*/ 69 h 417"/>
                  <a:gd name="T46" fmla="*/ 895 w 1111"/>
                  <a:gd name="T47" fmla="*/ 122 h 417"/>
                  <a:gd name="T48" fmla="*/ 570 w 1111"/>
                  <a:gd name="T49" fmla="*/ 122 h 417"/>
                  <a:gd name="T50" fmla="*/ 608 w 1111"/>
                  <a:gd name="T51" fmla="*/ 54 h 417"/>
                  <a:gd name="T52" fmla="*/ 514 w 1111"/>
                  <a:gd name="T53" fmla="*/ 54 h 417"/>
                  <a:gd name="T54" fmla="*/ 411 w 1111"/>
                  <a:gd name="T55" fmla="*/ 122 h 417"/>
                  <a:gd name="T56" fmla="*/ 244 w 1111"/>
                  <a:gd name="T57" fmla="*/ 122 h 417"/>
                  <a:gd name="T58" fmla="*/ 179 w 1111"/>
                  <a:gd name="T59" fmla="*/ 135 h 417"/>
                  <a:gd name="T60" fmla="*/ 208 w 1111"/>
                  <a:gd name="T61" fmla="*/ 149 h 417"/>
                  <a:gd name="T62" fmla="*/ 161 w 1111"/>
                  <a:gd name="T63" fmla="*/ 197 h 417"/>
                  <a:gd name="T64" fmla="*/ 113 w 1111"/>
                  <a:gd name="T65" fmla="*/ 197 h 417"/>
                  <a:gd name="T66" fmla="*/ 98 w 1111"/>
                  <a:gd name="T67" fmla="*/ 197 h 417"/>
                  <a:gd name="T68" fmla="*/ 87 w 1111"/>
                  <a:gd name="T69" fmla="*/ 198 h 417"/>
                  <a:gd name="T70" fmla="*/ 54 w 1111"/>
                  <a:gd name="T71" fmla="*/ 208 h 417"/>
                  <a:gd name="T72" fmla="*/ 7 w 1111"/>
                  <a:gd name="T73" fmla="*/ 265 h 417"/>
                  <a:gd name="T74" fmla="*/ 680 w 1111"/>
                  <a:gd name="T75" fmla="*/ 163 h 417"/>
                  <a:gd name="T76" fmla="*/ 746 w 1111"/>
                  <a:gd name="T77" fmla="*/ 163 h 417"/>
                  <a:gd name="T78" fmla="*/ 755 w 1111"/>
                  <a:gd name="T79" fmla="*/ 197 h 417"/>
                  <a:gd name="T80" fmla="*/ 689 w 1111"/>
                  <a:gd name="T81" fmla="*/ 197 h 417"/>
                  <a:gd name="T82" fmla="*/ 680 w 1111"/>
                  <a:gd name="T83" fmla="*/ 163 h 417"/>
                  <a:gd name="T84" fmla="*/ 570 w 1111"/>
                  <a:gd name="T85" fmla="*/ 163 h 417"/>
                  <a:gd name="T86" fmla="*/ 636 w 1111"/>
                  <a:gd name="T87" fmla="*/ 163 h 417"/>
                  <a:gd name="T88" fmla="*/ 645 w 1111"/>
                  <a:gd name="T89" fmla="*/ 197 h 417"/>
                  <a:gd name="T90" fmla="*/ 579 w 1111"/>
                  <a:gd name="T91" fmla="*/ 197 h 417"/>
                  <a:gd name="T92" fmla="*/ 570 w 1111"/>
                  <a:gd name="T93" fmla="*/ 163 h 417"/>
                  <a:gd name="T94" fmla="*/ 461 w 1111"/>
                  <a:gd name="T95" fmla="*/ 163 h 417"/>
                  <a:gd name="T96" fmla="*/ 527 w 1111"/>
                  <a:gd name="T97" fmla="*/ 163 h 417"/>
                  <a:gd name="T98" fmla="*/ 536 w 1111"/>
                  <a:gd name="T99" fmla="*/ 197 h 417"/>
                  <a:gd name="T100" fmla="*/ 470 w 1111"/>
                  <a:gd name="T101" fmla="*/ 197 h 417"/>
                  <a:gd name="T102" fmla="*/ 461 w 1111"/>
                  <a:gd name="T103" fmla="*/ 163 h 417"/>
                  <a:gd name="T104" fmla="*/ 351 w 1111"/>
                  <a:gd name="T105" fmla="*/ 163 h 417"/>
                  <a:gd name="T106" fmla="*/ 417 w 1111"/>
                  <a:gd name="T107" fmla="*/ 163 h 417"/>
                  <a:gd name="T108" fmla="*/ 426 w 1111"/>
                  <a:gd name="T109" fmla="*/ 197 h 417"/>
                  <a:gd name="T110" fmla="*/ 360 w 1111"/>
                  <a:gd name="T111" fmla="*/ 197 h 417"/>
                  <a:gd name="T112" fmla="*/ 351 w 1111"/>
                  <a:gd name="T113" fmla="*/ 16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rgbClr val="F8FCE0"/>
              </a:solidFill>
              <a:ln>
                <a:noFill/>
              </a:ln>
              <a:effectLst>
                <a:outerShdw blurRad="190500" dist="139700" dir="2700000" sx="102000" sy="102000" algn="tl" rotWithShape="0">
                  <a:prstClr val="black">
                    <a:alpha val="2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2"/>
              <p:cNvSpPr>
                <a:spLocks/>
              </p:cNvSpPr>
              <p:nvPr/>
            </p:nvSpPr>
            <p:spPr bwMode="auto">
              <a:xfrm>
                <a:off x="4806950" y="3509963"/>
                <a:ext cx="349250" cy="165100"/>
              </a:xfrm>
              <a:custGeom>
                <a:avLst/>
                <a:gdLst>
                  <a:gd name="T0" fmla="*/ 0 w 163"/>
                  <a:gd name="T1" fmla="*/ 0 h 77"/>
                  <a:gd name="T2" fmla="*/ 9 w 163"/>
                  <a:gd name="T3" fmla="*/ 38 h 77"/>
                  <a:gd name="T4" fmla="*/ 9 w 163"/>
                  <a:gd name="T5" fmla="*/ 50 h 77"/>
                  <a:gd name="T6" fmla="*/ 0 w 163"/>
                  <a:gd name="T7" fmla="*/ 77 h 77"/>
                  <a:gd name="T8" fmla="*/ 153 w 163"/>
                  <a:gd name="T9" fmla="*/ 50 h 77"/>
                  <a:gd name="T10" fmla="*/ 160 w 163"/>
                  <a:gd name="T11" fmla="*/ 45 h 77"/>
                  <a:gd name="T12" fmla="*/ 163 w 163"/>
                  <a:gd name="T13" fmla="*/ 38 h 77"/>
                  <a:gd name="T14" fmla="*/ 163 w 163"/>
                  <a:gd name="T15" fmla="*/ 38 h 77"/>
                  <a:gd name="T16" fmla="*/ 0 w 163"/>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rgbClr val="009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3"/>
              <p:cNvSpPr>
                <a:spLocks/>
              </p:cNvSpPr>
              <p:nvPr/>
            </p:nvSpPr>
            <p:spPr bwMode="auto">
              <a:xfrm>
                <a:off x="4775200" y="3509963"/>
                <a:ext cx="61913" cy="165100"/>
              </a:xfrm>
              <a:custGeom>
                <a:avLst/>
                <a:gdLst>
                  <a:gd name="T0" fmla="*/ 28 w 29"/>
                  <a:gd name="T1" fmla="*/ 50 h 77"/>
                  <a:gd name="T2" fmla="*/ 29 w 29"/>
                  <a:gd name="T3" fmla="*/ 38 h 77"/>
                  <a:gd name="T4" fmla="*/ 18 w 29"/>
                  <a:gd name="T5" fmla="*/ 2 h 77"/>
                  <a:gd name="T6" fmla="*/ 14 w 29"/>
                  <a:gd name="T7" fmla="*/ 0 h 77"/>
                  <a:gd name="T8" fmla="*/ 14 w 29"/>
                  <a:gd name="T9" fmla="*/ 0 h 77"/>
                  <a:gd name="T10" fmla="*/ 9 w 29"/>
                  <a:gd name="T11" fmla="*/ 3 h 77"/>
                  <a:gd name="T12" fmla="*/ 0 w 29"/>
                  <a:gd name="T13" fmla="*/ 38 h 77"/>
                  <a:gd name="T14" fmla="*/ 1 w 29"/>
                  <a:gd name="T15" fmla="*/ 50 h 77"/>
                  <a:gd name="T16" fmla="*/ 9 w 29"/>
                  <a:gd name="T17" fmla="*/ 73 h 77"/>
                  <a:gd name="T18" fmla="*/ 14 w 29"/>
                  <a:gd name="T19" fmla="*/ 77 h 77"/>
                  <a:gd name="T20" fmla="*/ 14 w 29"/>
                  <a:gd name="T21" fmla="*/ 77 h 77"/>
                  <a:gd name="T22" fmla="*/ 18 w 29"/>
                  <a:gd name="T23" fmla="*/ 75 h 77"/>
                  <a:gd name="T24" fmla="*/ 28 w 29"/>
                  <a:gd name="T25"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rgbClr val="03A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04"/>
              <p:cNvSpPr>
                <a:spLocks/>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 name="T8" fmla="*/ 214 w 266"/>
                  <a:gd name="T9" fmla="*/ 92 h 92"/>
                </a:gdLst>
                <a:ahLst/>
                <a:cxnLst>
                  <a:cxn ang="0">
                    <a:pos x="T0" y="T1"/>
                  </a:cxn>
                  <a:cxn ang="0">
                    <a:pos x="T2" y="T3"/>
                  </a:cxn>
                  <a:cxn ang="0">
                    <a:pos x="T4" y="T5"/>
                  </a:cxn>
                  <a:cxn ang="0">
                    <a:pos x="T6" y="T7"/>
                  </a:cxn>
                  <a:cxn ang="0">
                    <a:pos x="T8" y="T9"/>
                  </a:cxn>
                </a:cxnLst>
                <a:rect l="0" t="0" r="r" b="b"/>
                <a:pathLst>
                  <a:path w="266" h="92">
                    <a:moveTo>
                      <a:pt x="214" y="92"/>
                    </a:moveTo>
                    <a:lnTo>
                      <a:pt x="266" y="0"/>
                    </a:lnTo>
                    <a:lnTo>
                      <a:pt x="138" y="0"/>
                    </a:lnTo>
                    <a:lnTo>
                      <a:pt x="0" y="92"/>
                    </a:lnTo>
                    <a:lnTo>
                      <a:pt x="214" y="92"/>
                    </a:lnTo>
                    <a:close/>
                  </a:path>
                </a:pathLst>
              </a:custGeom>
              <a:solidFill>
                <a:srgbClr val="009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5"/>
              <p:cNvSpPr>
                <a:spLocks/>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Lst>
                <a:ahLst/>
                <a:cxnLst>
                  <a:cxn ang="0">
                    <a:pos x="T0" y="T1"/>
                  </a:cxn>
                  <a:cxn ang="0">
                    <a:pos x="T2" y="T3"/>
                  </a:cxn>
                  <a:cxn ang="0">
                    <a:pos x="T4" y="T5"/>
                  </a:cxn>
                  <a:cxn ang="0">
                    <a:pos x="T6" y="T7"/>
                  </a:cxn>
                </a:cxnLst>
                <a:rect l="0" t="0" r="r" b="b"/>
                <a:pathLst>
                  <a:path w="266" h="92">
                    <a:moveTo>
                      <a:pt x="214" y="92"/>
                    </a:moveTo>
                    <a:lnTo>
                      <a:pt x="266" y="0"/>
                    </a:lnTo>
                    <a:lnTo>
                      <a:pt x="138" y="0"/>
                    </a:lnTo>
                    <a:lnTo>
                      <a:pt x="0"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6"/>
              <p:cNvSpPr>
                <a:spLocks/>
              </p:cNvSpPr>
              <p:nvPr/>
            </p:nvSpPr>
            <p:spPr bwMode="auto">
              <a:xfrm>
                <a:off x="3230563" y="3268663"/>
                <a:ext cx="265113" cy="139700"/>
              </a:xfrm>
              <a:custGeom>
                <a:avLst/>
                <a:gdLst>
                  <a:gd name="T0" fmla="*/ 94 w 124"/>
                  <a:gd name="T1" fmla="*/ 1 h 65"/>
                  <a:gd name="T2" fmla="*/ 124 w 124"/>
                  <a:gd name="T3" fmla="*/ 16 h 65"/>
                  <a:gd name="T4" fmla="*/ 75 w 124"/>
                  <a:gd name="T5" fmla="*/ 64 h 65"/>
                  <a:gd name="T6" fmla="*/ 27 w 124"/>
                  <a:gd name="T7" fmla="*/ 64 h 65"/>
                  <a:gd name="T8" fmla="*/ 13 w 124"/>
                  <a:gd name="T9" fmla="*/ 64 h 65"/>
                  <a:gd name="T10" fmla="*/ 0 w 124"/>
                  <a:gd name="T11" fmla="*/ 65 h 65"/>
                  <a:gd name="T12" fmla="*/ 94 w 124"/>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rgbClr val="03A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p:cNvGrpSpPr/>
            <p:nvPr/>
          </p:nvGrpSpPr>
          <p:grpSpPr>
            <a:xfrm>
              <a:off x="8185161" y="3633795"/>
              <a:ext cx="469901" cy="422276"/>
              <a:chOff x="8185150" y="3633788"/>
              <a:chExt cx="469900" cy="422275"/>
            </a:xfrm>
          </p:grpSpPr>
          <p:sp>
            <p:nvSpPr>
              <p:cNvPr id="35" name="Rectangle 107"/>
              <p:cNvSpPr>
                <a:spLocks noChangeArrowheads="1"/>
              </p:cNvSpPr>
              <p:nvPr/>
            </p:nvSpPr>
            <p:spPr bwMode="auto">
              <a:xfrm>
                <a:off x="8274050" y="3824288"/>
                <a:ext cx="31750" cy="17463"/>
              </a:xfrm>
              <a:prstGeom prst="rect">
                <a:avLst/>
              </a:prstGeom>
              <a:solidFill>
                <a:srgbClr val="F8F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08"/>
              <p:cNvSpPr>
                <a:spLocks/>
              </p:cNvSpPr>
              <p:nvPr/>
            </p:nvSpPr>
            <p:spPr bwMode="auto">
              <a:xfrm>
                <a:off x="8185150" y="3789363"/>
                <a:ext cx="469900" cy="85725"/>
              </a:xfrm>
              <a:custGeom>
                <a:avLst/>
                <a:gdLst>
                  <a:gd name="T0" fmla="*/ 213 w 219"/>
                  <a:gd name="T1" fmla="*/ 28 h 40"/>
                  <a:gd name="T2" fmla="*/ 29 w 219"/>
                  <a:gd name="T3" fmla="*/ 28 h 40"/>
                  <a:gd name="T4" fmla="*/ 29 w 219"/>
                  <a:gd name="T5" fmla="*/ 15 h 40"/>
                  <a:gd name="T6" fmla="*/ 40 w 219"/>
                  <a:gd name="T7" fmla="*/ 11 h 40"/>
                  <a:gd name="T8" fmla="*/ 42 w 219"/>
                  <a:gd name="T9" fmla="*/ 12 h 40"/>
                  <a:gd name="T10" fmla="*/ 54 w 219"/>
                  <a:gd name="T11" fmla="*/ 12 h 40"/>
                  <a:gd name="T12" fmla="*/ 40 w 219"/>
                  <a:gd name="T13" fmla="*/ 0 h 40"/>
                  <a:gd name="T14" fmla="*/ 17 w 219"/>
                  <a:gd name="T15" fmla="*/ 13 h 40"/>
                  <a:gd name="T16" fmla="*/ 17 w 219"/>
                  <a:gd name="T17" fmla="*/ 28 h 40"/>
                  <a:gd name="T18" fmla="*/ 5 w 219"/>
                  <a:gd name="T19" fmla="*/ 28 h 40"/>
                  <a:gd name="T20" fmla="*/ 0 w 219"/>
                  <a:gd name="T21" fmla="*/ 34 h 40"/>
                  <a:gd name="T22" fmla="*/ 5 w 219"/>
                  <a:gd name="T23" fmla="*/ 40 h 40"/>
                  <a:gd name="T24" fmla="*/ 213 w 219"/>
                  <a:gd name="T25" fmla="*/ 40 h 40"/>
                  <a:gd name="T26" fmla="*/ 219 w 219"/>
                  <a:gd name="T27" fmla="*/ 34 h 40"/>
                  <a:gd name="T28" fmla="*/ 213 w 219"/>
                  <a:gd name="T2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40">
                    <a:moveTo>
                      <a:pt x="213" y="28"/>
                    </a:moveTo>
                    <a:cubicBezTo>
                      <a:pt x="29" y="28"/>
                      <a:pt x="29" y="28"/>
                      <a:pt x="29" y="28"/>
                    </a:cubicBezTo>
                    <a:cubicBezTo>
                      <a:pt x="29" y="15"/>
                      <a:pt x="29" y="15"/>
                      <a:pt x="29" y="15"/>
                    </a:cubicBezTo>
                    <a:cubicBezTo>
                      <a:pt x="31" y="13"/>
                      <a:pt x="37" y="11"/>
                      <a:pt x="40" y="11"/>
                    </a:cubicBezTo>
                    <a:cubicBezTo>
                      <a:pt x="40" y="11"/>
                      <a:pt x="41" y="12"/>
                      <a:pt x="42" y="12"/>
                    </a:cubicBezTo>
                    <a:cubicBezTo>
                      <a:pt x="54" y="12"/>
                      <a:pt x="54" y="12"/>
                      <a:pt x="54" y="12"/>
                    </a:cubicBezTo>
                    <a:cubicBezTo>
                      <a:pt x="53" y="5"/>
                      <a:pt x="47" y="0"/>
                      <a:pt x="40" y="0"/>
                    </a:cubicBezTo>
                    <a:cubicBezTo>
                      <a:pt x="37" y="0"/>
                      <a:pt x="17" y="3"/>
                      <a:pt x="17" y="13"/>
                    </a:cubicBezTo>
                    <a:cubicBezTo>
                      <a:pt x="17" y="28"/>
                      <a:pt x="17" y="28"/>
                      <a:pt x="17" y="28"/>
                    </a:cubicBezTo>
                    <a:cubicBezTo>
                      <a:pt x="5" y="28"/>
                      <a:pt x="5" y="28"/>
                      <a:pt x="5" y="28"/>
                    </a:cubicBezTo>
                    <a:cubicBezTo>
                      <a:pt x="2" y="28"/>
                      <a:pt x="0" y="31"/>
                      <a:pt x="0" y="34"/>
                    </a:cubicBezTo>
                    <a:cubicBezTo>
                      <a:pt x="0" y="37"/>
                      <a:pt x="2" y="40"/>
                      <a:pt x="5" y="40"/>
                    </a:cubicBezTo>
                    <a:cubicBezTo>
                      <a:pt x="213" y="40"/>
                      <a:pt x="213" y="40"/>
                      <a:pt x="213" y="40"/>
                    </a:cubicBezTo>
                    <a:cubicBezTo>
                      <a:pt x="216" y="40"/>
                      <a:pt x="219" y="37"/>
                      <a:pt x="219" y="34"/>
                    </a:cubicBezTo>
                    <a:cubicBezTo>
                      <a:pt x="219" y="31"/>
                      <a:pt x="216" y="28"/>
                      <a:pt x="213" y="2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09"/>
              <p:cNvSpPr>
                <a:spLocks/>
              </p:cNvSpPr>
              <p:nvPr/>
            </p:nvSpPr>
            <p:spPr bwMode="auto">
              <a:xfrm>
                <a:off x="8188325" y="3887788"/>
                <a:ext cx="460375" cy="168275"/>
              </a:xfrm>
              <a:custGeom>
                <a:avLst/>
                <a:gdLst>
                  <a:gd name="T0" fmla="*/ 0 w 215"/>
                  <a:gd name="T1" fmla="*/ 1 h 78"/>
                  <a:gd name="T2" fmla="*/ 12 w 215"/>
                  <a:gd name="T3" fmla="*/ 19 h 78"/>
                  <a:gd name="T4" fmla="*/ 36 w 215"/>
                  <a:gd name="T5" fmla="*/ 62 h 78"/>
                  <a:gd name="T6" fmla="*/ 36 w 215"/>
                  <a:gd name="T7" fmla="*/ 62 h 78"/>
                  <a:gd name="T8" fmla="*/ 35 w 215"/>
                  <a:gd name="T9" fmla="*/ 75 h 78"/>
                  <a:gd name="T10" fmla="*/ 38 w 215"/>
                  <a:gd name="T11" fmla="*/ 77 h 78"/>
                  <a:gd name="T12" fmla="*/ 49 w 215"/>
                  <a:gd name="T13" fmla="*/ 70 h 78"/>
                  <a:gd name="T14" fmla="*/ 52 w 215"/>
                  <a:gd name="T15" fmla="*/ 68 h 78"/>
                  <a:gd name="T16" fmla="*/ 103 w 215"/>
                  <a:gd name="T17" fmla="*/ 73 h 78"/>
                  <a:gd name="T18" fmla="*/ 103 w 215"/>
                  <a:gd name="T19" fmla="*/ 73 h 78"/>
                  <a:gd name="T20" fmla="*/ 107 w 215"/>
                  <a:gd name="T21" fmla="*/ 73 h 78"/>
                  <a:gd name="T22" fmla="*/ 112 w 215"/>
                  <a:gd name="T23" fmla="*/ 73 h 78"/>
                  <a:gd name="T24" fmla="*/ 111 w 215"/>
                  <a:gd name="T25" fmla="*/ 73 h 78"/>
                  <a:gd name="T26" fmla="*/ 163 w 215"/>
                  <a:gd name="T27" fmla="*/ 67 h 78"/>
                  <a:gd name="T28" fmla="*/ 166 w 215"/>
                  <a:gd name="T29" fmla="*/ 70 h 78"/>
                  <a:gd name="T30" fmla="*/ 177 w 215"/>
                  <a:gd name="T31" fmla="*/ 77 h 78"/>
                  <a:gd name="T32" fmla="*/ 180 w 215"/>
                  <a:gd name="T33" fmla="*/ 75 h 78"/>
                  <a:gd name="T34" fmla="*/ 180 w 215"/>
                  <a:gd name="T35" fmla="*/ 62 h 78"/>
                  <a:gd name="T36" fmla="*/ 179 w 215"/>
                  <a:gd name="T37" fmla="*/ 62 h 78"/>
                  <a:gd name="T38" fmla="*/ 204 w 215"/>
                  <a:gd name="T39" fmla="*/ 19 h 78"/>
                  <a:gd name="T40" fmla="*/ 215 w 215"/>
                  <a:gd name="T41" fmla="*/ 1 h 78"/>
                  <a:gd name="T42" fmla="*/ 106 w 215"/>
                  <a:gd name="T43" fmla="*/ 0 h 78"/>
                  <a:gd name="T44" fmla="*/ 0 w 215"/>
                  <a:gd name="T4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78">
                    <a:moveTo>
                      <a:pt x="0" y="1"/>
                    </a:moveTo>
                    <a:cubicBezTo>
                      <a:pt x="0" y="1"/>
                      <a:pt x="7" y="4"/>
                      <a:pt x="12" y="19"/>
                    </a:cubicBezTo>
                    <a:cubicBezTo>
                      <a:pt x="15" y="29"/>
                      <a:pt x="8" y="49"/>
                      <a:pt x="36" y="62"/>
                    </a:cubicBezTo>
                    <a:cubicBezTo>
                      <a:pt x="36" y="62"/>
                      <a:pt x="36" y="62"/>
                      <a:pt x="36" y="62"/>
                    </a:cubicBezTo>
                    <a:cubicBezTo>
                      <a:pt x="35" y="75"/>
                      <a:pt x="35" y="75"/>
                      <a:pt x="35" y="75"/>
                    </a:cubicBezTo>
                    <a:cubicBezTo>
                      <a:pt x="35" y="77"/>
                      <a:pt x="36" y="78"/>
                      <a:pt x="38" y="77"/>
                    </a:cubicBezTo>
                    <a:cubicBezTo>
                      <a:pt x="49" y="70"/>
                      <a:pt x="49" y="70"/>
                      <a:pt x="49" y="70"/>
                    </a:cubicBezTo>
                    <a:cubicBezTo>
                      <a:pt x="50" y="69"/>
                      <a:pt x="51" y="69"/>
                      <a:pt x="52" y="68"/>
                    </a:cubicBezTo>
                    <a:cubicBezTo>
                      <a:pt x="65" y="71"/>
                      <a:pt x="81" y="73"/>
                      <a:pt x="103" y="73"/>
                    </a:cubicBezTo>
                    <a:cubicBezTo>
                      <a:pt x="103" y="73"/>
                      <a:pt x="103" y="73"/>
                      <a:pt x="103" y="73"/>
                    </a:cubicBezTo>
                    <a:cubicBezTo>
                      <a:pt x="104" y="73"/>
                      <a:pt x="106" y="73"/>
                      <a:pt x="107" y="73"/>
                    </a:cubicBezTo>
                    <a:cubicBezTo>
                      <a:pt x="109" y="73"/>
                      <a:pt x="110" y="73"/>
                      <a:pt x="112" y="73"/>
                    </a:cubicBezTo>
                    <a:cubicBezTo>
                      <a:pt x="111" y="73"/>
                      <a:pt x="111" y="73"/>
                      <a:pt x="111" y="73"/>
                    </a:cubicBezTo>
                    <a:cubicBezTo>
                      <a:pt x="133" y="73"/>
                      <a:pt x="150" y="70"/>
                      <a:pt x="163" y="67"/>
                    </a:cubicBezTo>
                    <a:cubicBezTo>
                      <a:pt x="164" y="68"/>
                      <a:pt x="165" y="69"/>
                      <a:pt x="166" y="70"/>
                    </a:cubicBezTo>
                    <a:cubicBezTo>
                      <a:pt x="177" y="77"/>
                      <a:pt x="177" y="77"/>
                      <a:pt x="177" y="77"/>
                    </a:cubicBezTo>
                    <a:cubicBezTo>
                      <a:pt x="179" y="78"/>
                      <a:pt x="180" y="77"/>
                      <a:pt x="180" y="75"/>
                    </a:cubicBezTo>
                    <a:cubicBezTo>
                      <a:pt x="180" y="62"/>
                      <a:pt x="180" y="62"/>
                      <a:pt x="180" y="62"/>
                    </a:cubicBezTo>
                    <a:cubicBezTo>
                      <a:pt x="180" y="62"/>
                      <a:pt x="179" y="62"/>
                      <a:pt x="179" y="62"/>
                    </a:cubicBezTo>
                    <a:cubicBezTo>
                      <a:pt x="206" y="49"/>
                      <a:pt x="201" y="29"/>
                      <a:pt x="204" y="19"/>
                    </a:cubicBezTo>
                    <a:cubicBezTo>
                      <a:pt x="208" y="4"/>
                      <a:pt x="215" y="1"/>
                      <a:pt x="215" y="1"/>
                    </a:cubicBezTo>
                    <a:cubicBezTo>
                      <a:pt x="106" y="0"/>
                      <a:pt x="106" y="0"/>
                      <a:pt x="106" y="0"/>
                    </a:cubicBez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10"/>
              <p:cNvSpPr>
                <a:spLocks/>
              </p:cNvSpPr>
              <p:nvPr/>
            </p:nvSpPr>
            <p:spPr bwMode="auto">
              <a:xfrm>
                <a:off x="8347075" y="3749675"/>
                <a:ext cx="23813" cy="14288"/>
              </a:xfrm>
              <a:custGeom>
                <a:avLst/>
                <a:gdLst>
                  <a:gd name="T0" fmla="*/ 0 w 11"/>
                  <a:gd name="T1" fmla="*/ 5 h 7"/>
                  <a:gd name="T2" fmla="*/ 4 w 11"/>
                  <a:gd name="T3" fmla="*/ 7 h 7"/>
                  <a:gd name="T4" fmla="*/ 11 w 11"/>
                  <a:gd name="T5" fmla="*/ 0 h 7"/>
                  <a:gd name="T6" fmla="*/ 5 w 11"/>
                  <a:gd name="T7" fmla="*/ 0 h 7"/>
                  <a:gd name="T8" fmla="*/ 0 w 11"/>
                  <a:gd name="T9" fmla="*/ 5 h 7"/>
                </a:gdLst>
                <a:ahLst/>
                <a:cxnLst>
                  <a:cxn ang="0">
                    <a:pos x="T0" y="T1"/>
                  </a:cxn>
                  <a:cxn ang="0">
                    <a:pos x="T2" y="T3"/>
                  </a:cxn>
                  <a:cxn ang="0">
                    <a:pos x="T4" y="T5"/>
                  </a:cxn>
                  <a:cxn ang="0">
                    <a:pos x="T6" y="T7"/>
                  </a:cxn>
                  <a:cxn ang="0">
                    <a:pos x="T8" y="T9"/>
                  </a:cxn>
                </a:cxnLst>
                <a:rect l="0" t="0" r="r" b="b"/>
                <a:pathLst>
                  <a:path w="11" h="7">
                    <a:moveTo>
                      <a:pt x="0" y="5"/>
                    </a:moveTo>
                    <a:cubicBezTo>
                      <a:pt x="1" y="6"/>
                      <a:pt x="2" y="7"/>
                      <a:pt x="4" y="7"/>
                    </a:cubicBezTo>
                    <a:cubicBezTo>
                      <a:pt x="7" y="7"/>
                      <a:pt x="10" y="4"/>
                      <a:pt x="11" y="0"/>
                    </a:cubicBezTo>
                    <a:cubicBezTo>
                      <a:pt x="5" y="0"/>
                      <a:pt x="5" y="0"/>
                      <a:pt x="5" y="0"/>
                    </a:cubicBezTo>
                    <a:cubicBezTo>
                      <a:pt x="4" y="2"/>
                      <a:pt x="2" y="4"/>
                      <a:pt x="0" y="5"/>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1"/>
              <p:cNvSpPr>
                <a:spLocks/>
              </p:cNvSpPr>
              <p:nvPr/>
            </p:nvSpPr>
            <p:spPr bwMode="auto">
              <a:xfrm>
                <a:off x="8347075" y="3725863"/>
                <a:ext cx="23813" cy="14288"/>
              </a:xfrm>
              <a:custGeom>
                <a:avLst/>
                <a:gdLst>
                  <a:gd name="T0" fmla="*/ 5 w 11"/>
                  <a:gd name="T1" fmla="*/ 7 h 7"/>
                  <a:gd name="T2" fmla="*/ 11 w 11"/>
                  <a:gd name="T3" fmla="*/ 7 h 7"/>
                  <a:gd name="T4" fmla="*/ 4 w 11"/>
                  <a:gd name="T5" fmla="*/ 0 h 7"/>
                  <a:gd name="T6" fmla="*/ 0 w 11"/>
                  <a:gd name="T7" fmla="*/ 1 h 7"/>
                  <a:gd name="T8" fmla="*/ 5 w 11"/>
                  <a:gd name="T9" fmla="*/ 7 h 7"/>
                </a:gdLst>
                <a:ahLst/>
                <a:cxnLst>
                  <a:cxn ang="0">
                    <a:pos x="T0" y="T1"/>
                  </a:cxn>
                  <a:cxn ang="0">
                    <a:pos x="T2" y="T3"/>
                  </a:cxn>
                  <a:cxn ang="0">
                    <a:pos x="T4" y="T5"/>
                  </a:cxn>
                  <a:cxn ang="0">
                    <a:pos x="T6" y="T7"/>
                  </a:cxn>
                  <a:cxn ang="0">
                    <a:pos x="T8" y="T9"/>
                  </a:cxn>
                </a:cxnLst>
                <a:rect l="0" t="0" r="r" b="b"/>
                <a:pathLst>
                  <a:path w="11" h="7">
                    <a:moveTo>
                      <a:pt x="5" y="7"/>
                    </a:moveTo>
                    <a:cubicBezTo>
                      <a:pt x="11" y="7"/>
                      <a:pt x="11" y="7"/>
                      <a:pt x="11" y="7"/>
                    </a:cubicBezTo>
                    <a:cubicBezTo>
                      <a:pt x="10" y="3"/>
                      <a:pt x="7" y="0"/>
                      <a:pt x="4" y="0"/>
                    </a:cubicBezTo>
                    <a:cubicBezTo>
                      <a:pt x="2" y="0"/>
                      <a:pt x="1" y="0"/>
                      <a:pt x="0" y="1"/>
                    </a:cubicBezTo>
                    <a:cubicBezTo>
                      <a:pt x="2" y="2"/>
                      <a:pt x="4" y="4"/>
                      <a:pt x="5" y="7"/>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2"/>
              <p:cNvSpPr>
                <a:spLocks noEditPoints="1"/>
              </p:cNvSpPr>
              <p:nvPr/>
            </p:nvSpPr>
            <p:spPr bwMode="auto">
              <a:xfrm>
                <a:off x="8321675" y="3713163"/>
                <a:ext cx="61913" cy="61913"/>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8 w 29"/>
                  <a:gd name="T11" fmla="*/ 6 h 29"/>
                  <a:gd name="T12" fmla="*/ 15 w 29"/>
                  <a:gd name="T13" fmla="*/ 4 h 29"/>
                  <a:gd name="T14" fmla="*/ 25 w 29"/>
                  <a:gd name="T15" fmla="*/ 13 h 29"/>
                  <a:gd name="T16" fmla="*/ 25 w 29"/>
                  <a:gd name="T17" fmla="*/ 15 h 29"/>
                  <a:gd name="T18" fmla="*/ 25 w 29"/>
                  <a:gd name="T19" fmla="*/ 17 h 29"/>
                  <a:gd name="T20" fmla="*/ 15 w 29"/>
                  <a:gd name="T21" fmla="*/ 26 h 29"/>
                  <a:gd name="T22" fmla="*/ 8 w 29"/>
                  <a:gd name="T23" fmla="*/ 24 h 29"/>
                  <a:gd name="T24" fmla="*/ 4 w 29"/>
                  <a:gd name="T25" fmla="*/ 15 h 29"/>
                  <a:gd name="T26" fmla="*/ 8 w 29"/>
                  <a:gd name="T2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5" y="29"/>
                    </a:moveTo>
                    <a:cubicBezTo>
                      <a:pt x="23" y="29"/>
                      <a:pt x="29" y="23"/>
                      <a:pt x="29" y="15"/>
                    </a:cubicBezTo>
                    <a:cubicBezTo>
                      <a:pt x="29" y="7"/>
                      <a:pt x="23" y="0"/>
                      <a:pt x="15" y="0"/>
                    </a:cubicBezTo>
                    <a:cubicBezTo>
                      <a:pt x="7" y="0"/>
                      <a:pt x="0" y="7"/>
                      <a:pt x="0" y="15"/>
                    </a:cubicBezTo>
                    <a:cubicBezTo>
                      <a:pt x="0" y="23"/>
                      <a:pt x="7" y="29"/>
                      <a:pt x="15" y="29"/>
                    </a:cubicBezTo>
                    <a:moveTo>
                      <a:pt x="8" y="6"/>
                    </a:moveTo>
                    <a:cubicBezTo>
                      <a:pt x="10" y="5"/>
                      <a:pt x="12" y="4"/>
                      <a:pt x="15" y="4"/>
                    </a:cubicBezTo>
                    <a:cubicBezTo>
                      <a:pt x="20" y="4"/>
                      <a:pt x="24" y="8"/>
                      <a:pt x="25" y="13"/>
                    </a:cubicBezTo>
                    <a:cubicBezTo>
                      <a:pt x="25" y="14"/>
                      <a:pt x="25" y="14"/>
                      <a:pt x="25" y="15"/>
                    </a:cubicBezTo>
                    <a:cubicBezTo>
                      <a:pt x="25" y="16"/>
                      <a:pt x="25" y="16"/>
                      <a:pt x="25" y="17"/>
                    </a:cubicBezTo>
                    <a:cubicBezTo>
                      <a:pt x="24" y="22"/>
                      <a:pt x="20" y="26"/>
                      <a:pt x="15" y="26"/>
                    </a:cubicBezTo>
                    <a:cubicBezTo>
                      <a:pt x="12" y="26"/>
                      <a:pt x="10" y="25"/>
                      <a:pt x="8" y="24"/>
                    </a:cubicBezTo>
                    <a:cubicBezTo>
                      <a:pt x="6" y="22"/>
                      <a:pt x="4" y="18"/>
                      <a:pt x="4" y="15"/>
                    </a:cubicBezTo>
                    <a:cubicBezTo>
                      <a:pt x="4" y="11"/>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3"/>
              <p:cNvSpPr>
                <a:spLocks/>
              </p:cNvSpPr>
              <p:nvPr/>
            </p:nvSpPr>
            <p:spPr bwMode="auto">
              <a:xfrm>
                <a:off x="8440738" y="3789363"/>
                <a:ext cx="25400" cy="17463"/>
              </a:xfrm>
              <a:custGeom>
                <a:avLst/>
                <a:gdLst>
                  <a:gd name="T0" fmla="*/ 12 w 12"/>
                  <a:gd name="T1" fmla="*/ 0 h 8"/>
                  <a:gd name="T2" fmla="*/ 6 w 12"/>
                  <a:gd name="T3" fmla="*/ 0 h 8"/>
                  <a:gd name="T4" fmla="*/ 0 w 12"/>
                  <a:gd name="T5" fmla="*/ 7 h 8"/>
                  <a:gd name="T6" fmla="*/ 3 w 12"/>
                  <a:gd name="T7" fmla="*/ 8 h 8"/>
                  <a:gd name="T8" fmla="*/ 12 w 12"/>
                  <a:gd name="T9" fmla="*/ 0 h 8"/>
                </a:gdLst>
                <a:ahLst/>
                <a:cxnLst>
                  <a:cxn ang="0">
                    <a:pos x="T0" y="T1"/>
                  </a:cxn>
                  <a:cxn ang="0">
                    <a:pos x="T2" y="T3"/>
                  </a:cxn>
                  <a:cxn ang="0">
                    <a:pos x="T4" y="T5"/>
                  </a:cxn>
                  <a:cxn ang="0">
                    <a:pos x="T6" y="T7"/>
                  </a:cxn>
                  <a:cxn ang="0">
                    <a:pos x="T8" y="T9"/>
                  </a:cxn>
                </a:cxnLst>
                <a:rect l="0" t="0" r="r" b="b"/>
                <a:pathLst>
                  <a:path w="12" h="8">
                    <a:moveTo>
                      <a:pt x="12" y="0"/>
                    </a:moveTo>
                    <a:cubicBezTo>
                      <a:pt x="6" y="0"/>
                      <a:pt x="6" y="0"/>
                      <a:pt x="6" y="0"/>
                    </a:cubicBezTo>
                    <a:cubicBezTo>
                      <a:pt x="5" y="4"/>
                      <a:pt x="3" y="6"/>
                      <a:pt x="0" y="7"/>
                    </a:cubicBezTo>
                    <a:cubicBezTo>
                      <a:pt x="1" y="8"/>
                      <a:pt x="2" y="8"/>
                      <a:pt x="3" y="8"/>
                    </a:cubicBezTo>
                    <a:cubicBezTo>
                      <a:pt x="7" y="8"/>
                      <a:pt x="11" y="5"/>
                      <a:pt x="12" y="0"/>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4"/>
              <p:cNvSpPr>
                <a:spLocks/>
              </p:cNvSpPr>
              <p:nvPr/>
            </p:nvSpPr>
            <p:spPr bwMode="auto">
              <a:xfrm>
                <a:off x="8440738" y="3768725"/>
                <a:ext cx="23813" cy="14288"/>
              </a:xfrm>
              <a:custGeom>
                <a:avLst/>
                <a:gdLst>
                  <a:gd name="T0" fmla="*/ 6 w 11"/>
                  <a:gd name="T1" fmla="*/ 7 h 7"/>
                  <a:gd name="T2" fmla="*/ 11 w 11"/>
                  <a:gd name="T3" fmla="*/ 7 h 7"/>
                  <a:gd name="T4" fmla="*/ 3 w 11"/>
                  <a:gd name="T5" fmla="*/ 0 h 7"/>
                  <a:gd name="T6" fmla="*/ 0 w 11"/>
                  <a:gd name="T7" fmla="*/ 1 h 7"/>
                  <a:gd name="T8" fmla="*/ 6 w 11"/>
                  <a:gd name="T9" fmla="*/ 7 h 7"/>
                </a:gdLst>
                <a:ahLst/>
                <a:cxnLst>
                  <a:cxn ang="0">
                    <a:pos x="T0" y="T1"/>
                  </a:cxn>
                  <a:cxn ang="0">
                    <a:pos x="T2" y="T3"/>
                  </a:cxn>
                  <a:cxn ang="0">
                    <a:pos x="T4" y="T5"/>
                  </a:cxn>
                  <a:cxn ang="0">
                    <a:pos x="T6" y="T7"/>
                  </a:cxn>
                  <a:cxn ang="0">
                    <a:pos x="T8" y="T9"/>
                  </a:cxn>
                </a:cxnLst>
                <a:rect l="0" t="0" r="r" b="b"/>
                <a:pathLst>
                  <a:path w="11" h="7">
                    <a:moveTo>
                      <a:pt x="6" y="7"/>
                    </a:moveTo>
                    <a:cubicBezTo>
                      <a:pt x="11" y="7"/>
                      <a:pt x="11" y="7"/>
                      <a:pt x="11" y="7"/>
                    </a:cubicBezTo>
                    <a:cubicBezTo>
                      <a:pt x="10" y="3"/>
                      <a:pt x="7" y="0"/>
                      <a:pt x="3" y="0"/>
                    </a:cubicBezTo>
                    <a:cubicBezTo>
                      <a:pt x="2" y="0"/>
                      <a:pt x="1" y="1"/>
                      <a:pt x="0" y="1"/>
                    </a:cubicBezTo>
                    <a:cubicBezTo>
                      <a:pt x="2" y="2"/>
                      <a:pt x="5" y="4"/>
                      <a:pt x="6" y="7"/>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15"/>
              <p:cNvSpPr>
                <a:spLocks noEditPoints="1"/>
              </p:cNvSpPr>
              <p:nvPr/>
            </p:nvSpPr>
            <p:spPr bwMode="auto">
              <a:xfrm>
                <a:off x="8416925" y="3756025"/>
                <a:ext cx="61913" cy="63500"/>
              </a:xfrm>
              <a:custGeom>
                <a:avLst/>
                <a:gdLst>
                  <a:gd name="T0" fmla="*/ 14 w 29"/>
                  <a:gd name="T1" fmla="*/ 30 h 30"/>
                  <a:gd name="T2" fmla="*/ 14 w 29"/>
                  <a:gd name="T3" fmla="*/ 30 h 30"/>
                  <a:gd name="T4" fmla="*/ 29 w 29"/>
                  <a:gd name="T5" fmla="*/ 15 h 30"/>
                  <a:gd name="T6" fmla="*/ 14 w 29"/>
                  <a:gd name="T7" fmla="*/ 0 h 30"/>
                  <a:gd name="T8" fmla="*/ 0 w 29"/>
                  <a:gd name="T9" fmla="*/ 15 h 30"/>
                  <a:gd name="T10" fmla="*/ 14 w 29"/>
                  <a:gd name="T11" fmla="*/ 30 h 30"/>
                  <a:gd name="T12" fmla="*/ 8 w 29"/>
                  <a:gd name="T13" fmla="*/ 6 h 30"/>
                  <a:gd name="T14" fmla="*/ 14 w 29"/>
                  <a:gd name="T15" fmla="*/ 4 h 30"/>
                  <a:gd name="T16" fmla="*/ 25 w 29"/>
                  <a:gd name="T17" fmla="*/ 13 h 30"/>
                  <a:gd name="T18" fmla="*/ 25 w 29"/>
                  <a:gd name="T19" fmla="*/ 15 h 30"/>
                  <a:gd name="T20" fmla="*/ 25 w 29"/>
                  <a:gd name="T21" fmla="*/ 16 h 30"/>
                  <a:gd name="T22" fmla="*/ 14 w 29"/>
                  <a:gd name="T23" fmla="*/ 26 h 30"/>
                  <a:gd name="T24" fmla="*/ 8 w 29"/>
                  <a:gd name="T25" fmla="*/ 24 h 30"/>
                  <a:gd name="T26" fmla="*/ 4 w 29"/>
                  <a:gd name="T27" fmla="*/ 15 h 30"/>
                  <a:gd name="T28" fmla="*/ 8 w 29"/>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0">
                    <a:moveTo>
                      <a:pt x="14" y="30"/>
                    </a:moveTo>
                    <a:cubicBezTo>
                      <a:pt x="14" y="30"/>
                      <a:pt x="14" y="30"/>
                      <a:pt x="14" y="30"/>
                    </a:cubicBezTo>
                    <a:cubicBezTo>
                      <a:pt x="23" y="30"/>
                      <a:pt x="29" y="23"/>
                      <a:pt x="29" y="15"/>
                    </a:cubicBezTo>
                    <a:cubicBezTo>
                      <a:pt x="29" y="7"/>
                      <a:pt x="23" y="0"/>
                      <a:pt x="14" y="0"/>
                    </a:cubicBezTo>
                    <a:cubicBezTo>
                      <a:pt x="6" y="0"/>
                      <a:pt x="0" y="7"/>
                      <a:pt x="0" y="15"/>
                    </a:cubicBezTo>
                    <a:cubicBezTo>
                      <a:pt x="0" y="23"/>
                      <a:pt x="6" y="30"/>
                      <a:pt x="14" y="30"/>
                    </a:cubicBezTo>
                    <a:moveTo>
                      <a:pt x="8" y="6"/>
                    </a:moveTo>
                    <a:cubicBezTo>
                      <a:pt x="10" y="5"/>
                      <a:pt x="12" y="4"/>
                      <a:pt x="14" y="4"/>
                    </a:cubicBezTo>
                    <a:cubicBezTo>
                      <a:pt x="19" y="4"/>
                      <a:pt x="24" y="8"/>
                      <a:pt x="25" y="13"/>
                    </a:cubicBezTo>
                    <a:cubicBezTo>
                      <a:pt x="25" y="13"/>
                      <a:pt x="25" y="14"/>
                      <a:pt x="25" y="15"/>
                    </a:cubicBezTo>
                    <a:cubicBezTo>
                      <a:pt x="25" y="16"/>
                      <a:pt x="25" y="16"/>
                      <a:pt x="25" y="16"/>
                    </a:cubicBezTo>
                    <a:cubicBezTo>
                      <a:pt x="24" y="22"/>
                      <a:pt x="20" y="26"/>
                      <a:pt x="14" y="26"/>
                    </a:cubicBezTo>
                    <a:cubicBezTo>
                      <a:pt x="12" y="26"/>
                      <a:pt x="10" y="25"/>
                      <a:pt x="8" y="24"/>
                    </a:cubicBezTo>
                    <a:cubicBezTo>
                      <a:pt x="5" y="22"/>
                      <a:pt x="4" y="19"/>
                      <a:pt x="4" y="15"/>
                    </a:cubicBezTo>
                    <a:cubicBezTo>
                      <a:pt x="4" y="12"/>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16"/>
              <p:cNvSpPr>
                <a:spLocks/>
              </p:cNvSpPr>
              <p:nvPr/>
            </p:nvSpPr>
            <p:spPr bwMode="auto">
              <a:xfrm>
                <a:off x="8494713" y="3665538"/>
                <a:ext cx="23813" cy="19050"/>
              </a:xfrm>
              <a:custGeom>
                <a:avLst/>
                <a:gdLst>
                  <a:gd name="T0" fmla="*/ 11 w 11"/>
                  <a:gd name="T1" fmla="*/ 0 h 9"/>
                  <a:gd name="T2" fmla="*/ 11 w 11"/>
                  <a:gd name="T3" fmla="*/ 0 h 9"/>
                  <a:gd name="T4" fmla="*/ 6 w 11"/>
                  <a:gd name="T5" fmla="*/ 0 h 9"/>
                  <a:gd name="T6" fmla="*/ 6 w 11"/>
                  <a:gd name="T7" fmla="*/ 0 h 9"/>
                  <a:gd name="T8" fmla="*/ 0 w 11"/>
                  <a:gd name="T9" fmla="*/ 8 h 9"/>
                  <a:gd name="T10" fmla="*/ 4 w 11"/>
                  <a:gd name="T11" fmla="*/ 9 h 9"/>
                  <a:gd name="T12" fmla="*/ 11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1" y="0"/>
                    </a:moveTo>
                    <a:cubicBezTo>
                      <a:pt x="11" y="0"/>
                      <a:pt x="11" y="0"/>
                      <a:pt x="11" y="0"/>
                    </a:cubicBezTo>
                    <a:cubicBezTo>
                      <a:pt x="6" y="0"/>
                      <a:pt x="6" y="0"/>
                      <a:pt x="6" y="0"/>
                    </a:cubicBezTo>
                    <a:cubicBezTo>
                      <a:pt x="6" y="0"/>
                      <a:pt x="6" y="0"/>
                      <a:pt x="6" y="0"/>
                    </a:cubicBezTo>
                    <a:cubicBezTo>
                      <a:pt x="6" y="3"/>
                      <a:pt x="3" y="6"/>
                      <a:pt x="0" y="8"/>
                    </a:cubicBezTo>
                    <a:cubicBezTo>
                      <a:pt x="1" y="9"/>
                      <a:pt x="2" y="9"/>
                      <a:pt x="4" y="9"/>
                    </a:cubicBezTo>
                    <a:cubicBezTo>
                      <a:pt x="8" y="9"/>
                      <a:pt x="11" y="5"/>
                      <a:pt x="11" y="0"/>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7"/>
              <p:cNvSpPr>
                <a:spLocks/>
              </p:cNvSpPr>
              <p:nvPr/>
            </p:nvSpPr>
            <p:spPr bwMode="auto">
              <a:xfrm>
                <a:off x="8494713" y="3646488"/>
                <a:ext cx="20638" cy="11113"/>
              </a:xfrm>
              <a:custGeom>
                <a:avLst/>
                <a:gdLst>
                  <a:gd name="T0" fmla="*/ 4 w 10"/>
                  <a:gd name="T1" fmla="*/ 5 h 5"/>
                  <a:gd name="T2" fmla="*/ 10 w 10"/>
                  <a:gd name="T3" fmla="*/ 5 h 5"/>
                  <a:gd name="T4" fmla="*/ 4 w 10"/>
                  <a:gd name="T5" fmla="*/ 0 h 5"/>
                  <a:gd name="T6" fmla="*/ 0 w 10"/>
                  <a:gd name="T7" fmla="*/ 1 h 5"/>
                  <a:gd name="T8" fmla="*/ 4 w 10"/>
                  <a:gd name="T9" fmla="*/ 5 h 5"/>
                </a:gdLst>
                <a:ahLst/>
                <a:cxnLst>
                  <a:cxn ang="0">
                    <a:pos x="T0" y="T1"/>
                  </a:cxn>
                  <a:cxn ang="0">
                    <a:pos x="T2" y="T3"/>
                  </a:cxn>
                  <a:cxn ang="0">
                    <a:pos x="T4" y="T5"/>
                  </a:cxn>
                  <a:cxn ang="0">
                    <a:pos x="T6" y="T7"/>
                  </a:cxn>
                  <a:cxn ang="0">
                    <a:pos x="T8" y="T9"/>
                  </a:cxn>
                </a:cxnLst>
                <a:rect l="0" t="0" r="r" b="b"/>
                <a:pathLst>
                  <a:path w="10" h="5">
                    <a:moveTo>
                      <a:pt x="4" y="5"/>
                    </a:moveTo>
                    <a:cubicBezTo>
                      <a:pt x="10" y="5"/>
                      <a:pt x="10" y="5"/>
                      <a:pt x="10" y="5"/>
                    </a:cubicBezTo>
                    <a:cubicBezTo>
                      <a:pt x="8" y="2"/>
                      <a:pt x="6" y="0"/>
                      <a:pt x="4" y="0"/>
                    </a:cubicBezTo>
                    <a:cubicBezTo>
                      <a:pt x="2" y="0"/>
                      <a:pt x="1" y="1"/>
                      <a:pt x="0" y="1"/>
                    </a:cubicBezTo>
                    <a:cubicBezTo>
                      <a:pt x="2" y="2"/>
                      <a:pt x="3" y="3"/>
                      <a:pt x="4" y="5"/>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8"/>
              <p:cNvSpPr>
                <a:spLocks noEditPoints="1"/>
              </p:cNvSpPr>
              <p:nvPr/>
            </p:nvSpPr>
            <p:spPr bwMode="auto">
              <a:xfrm>
                <a:off x="8469313" y="3633788"/>
                <a:ext cx="63500" cy="6350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9 w 30"/>
                  <a:gd name="T11" fmla="*/ 6 h 30"/>
                  <a:gd name="T12" fmla="*/ 15 w 30"/>
                  <a:gd name="T13" fmla="*/ 4 h 30"/>
                  <a:gd name="T14" fmla="*/ 25 w 30"/>
                  <a:gd name="T15" fmla="*/ 11 h 30"/>
                  <a:gd name="T16" fmla="*/ 26 w 30"/>
                  <a:gd name="T17" fmla="*/ 15 h 30"/>
                  <a:gd name="T18" fmla="*/ 26 w 30"/>
                  <a:gd name="T19" fmla="*/ 15 h 30"/>
                  <a:gd name="T20" fmla="*/ 15 w 30"/>
                  <a:gd name="T21" fmla="*/ 26 h 30"/>
                  <a:gd name="T22" fmla="*/ 9 w 30"/>
                  <a:gd name="T23" fmla="*/ 24 h 30"/>
                  <a:gd name="T24" fmla="*/ 4 w 30"/>
                  <a:gd name="T25" fmla="*/ 15 h 30"/>
                  <a:gd name="T26" fmla="*/ 9 w 30"/>
                  <a:gd name="T2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15" y="30"/>
                    </a:moveTo>
                    <a:cubicBezTo>
                      <a:pt x="23" y="30"/>
                      <a:pt x="30" y="23"/>
                      <a:pt x="30" y="15"/>
                    </a:cubicBezTo>
                    <a:cubicBezTo>
                      <a:pt x="30" y="7"/>
                      <a:pt x="23" y="0"/>
                      <a:pt x="15" y="0"/>
                    </a:cubicBezTo>
                    <a:cubicBezTo>
                      <a:pt x="7" y="0"/>
                      <a:pt x="0" y="7"/>
                      <a:pt x="0" y="15"/>
                    </a:cubicBezTo>
                    <a:cubicBezTo>
                      <a:pt x="0" y="23"/>
                      <a:pt x="7" y="30"/>
                      <a:pt x="15" y="30"/>
                    </a:cubicBezTo>
                    <a:moveTo>
                      <a:pt x="9" y="6"/>
                    </a:moveTo>
                    <a:cubicBezTo>
                      <a:pt x="10" y="5"/>
                      <a:pt x="13" y="4"/>
                      <a:pt x="15" y="4"/>
                    </a:cubicBezTo>
                    <a:cubicBezTo>
                      <a:pt x="19" y="4"/>
                      <a:pt x="23" y="7"/>
                      <a:pt x="25" y="11"/>
                    </a:cubicBezTo>
                    <a:cubicBezTo>
                      <a:pt x="25" y="12"/>
                      <a:pt x="26" y="13"/>
                      <a:pt x="26" y="15"/>
                    </a:cubicBezTo>
                    <a:cubicBezTo>
                      <a:pt x="26" y="15"/>
                      <a:pt x="26" y="15"/>
                      <a:pt x="26" y="15"/>
                    </a:cubicBezTo>
                    <a:cubicBezTo>
                      <a:pt x="26" y="21"/>
                      <a:pt x="21" y="26"/>
                      <a:pt x="15" y="26"/>
                    </a:cubicBezTo>
                    <a:cubicBezTo>
                      <a:pt x="13" y="26"/>
                      <a:pt x="10" y="25"/>
                      <a:pt x="9" y="24"/>
                    </a:cubicBezTo>
                    <a:cubicBezTo>
                      <a:pt x="6" y="22"/>
                      <a:pt x="4" y="19"/>
                      <a:pt x="4" y="15"/>
                    </a:cubicBezTo>
                    <a:cubicBezTo>
                      <a:pt x="4" y="12"/>
                      <a:pt x="6" y="8"/>
                      <a:pt x="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119"/>
            <p:cNvSpPr>
              <a:spLocks noEditPoints="1"/>
            </p:cNvSpPr>
            <p:nvPr/>
          </p:nvSpPr>
          <p:spPr bwMode="auto">
            <a:xfrm>
              <a:off x="8631249" y="1855791"/>
              <a:ext cx="200025" cy="477839"/>
            </a:xfrm>
            <a:custGeom>
              <a:avLst/>
              <a:gdLst>
                <a:gd name="T0" fmla="*/ 76 w 93"/>
                <a:gd name="T1" fmla="*/ 116 h 223"/>
                <a:gd name="T2" fmla="*/ 76 w 93"/>
                <a:gd name="T3" fmla="*/ 52 h 223"/>
                <a:gd name="T4" fmla="*/ 75 w 93"/>
                <a:gd name="T5" fmla="*/ 51 h 223"/>
                <a:gd name="T6" fmla="*/ 59 w 93"/>
                <a:gd name="T7" fmla="*/ 51 h 223"/>
                <a:gd name="T8" fmla="*/ 67 w 93"/>
                <a:gd name="T9" fmla="*/ 30 h 223"/>
                <a:gd name="T10" fmla="*/ 93 w 93"/>
                <a:gd name="T11" fmla="*/ 42 h 223"/>
                <a:gd name="T12" fmla="*/ 77 w 93"/>
                <a:gd name="T13" fmla="*/ 0 h 223"/>
                <a:gd name="T14" fmla="*/ 35 w 93"/>
                <a:gd name="T15" fmla="*/ 16 h 223"/>
                <a:gd name="T16" fmla="*/ 61 w 93"/>
                <a:gd name="T17" fmla="*/ 28 h 223"/>
                <a:gd name="T18" fmla="*/ 52 w 93"/>
                <a:gd name="T19" fmla="*/ 51 h 223"/>
                <a:gd name="T20" fmla="*/ 1 w 93"/>
                <a:gd name="T21" fmla="*/ 51 h 223"/>
                <a:gd name="T22" fmla="*/ 1 w 93"/>
                <a:gd name="T23" fmla="*/ 52 h 223"/>
                <a:gd name="T24" fmla="*/ 0 w 93"/>
                <a:gd name="T25" fmla="*/ 116 h 223"/>
                <a:gd name="T26" fmla="*/ 33 w 93"/>
                <a:gd name="T27" fmla="*/ 160 h 223"/>
                <a:gd name="T28" fmla="*/ 33 w 93"/>
                <a:gd name="T29" fmla="*/ 215 h 223"/>
                <a:gd name="T30" fmla="*/ 14 w 93"/>
                <a:gd name="T31" fmla="*/ 219 h 223"/>
                <a:gd name="T32" fmla="*/ 38 w 93"/>
                <a:gd name="T33" fmla="*/ 223 h 223"/>
                <a:gd name="T34" fmla="*/ 63 w 93"/>
                <a:gd name="T35" fmla="*/ 219 h 223"/>
                <a:gd name="T36" fmla="*/ 44 w 93"/>
                <a:gd name="T37" fmla="*/ 215 h 223"/>
                <a:gd name="T38" fmla="*/ 44 w 93"/>
                <a:gd name="T39" fmla="*/ 160 h 223"/>
                <a:gd name="T40" fmla="*/ 76 w 93"/>
                <a:gd name="T41" fmla="*/ 116 h 223"/>
                <a:gd name="T42" fmla="*/ 71 w 93"/>
                <a:gd name="T43" fmla="*/ 56 h 223"/>
                <a:gd name="T44" fmla="*/ 68 w 93"/>
                <a:gd name="T45" fmla="*/ 83 h 223"/>
                <a:gd name="T46" fmla="*/ 49 w 93"/>
                <a:gd name="T47" fmla="*/ 77 h 223"/>
                <a:gd name="T48" fmla="*/ 57 w 93"/>
                <a:gd name="T49" fmla="*/ 56 h 223"/>
                <a:gd name="T50" fmla="*/ 71 w 93"/>
                <a:gd name="T51" fmla="*/ 56 h 223"/>
                <a:gd name="T52" fmla="*/ 8 w 93"/>
                <a:gd name="T53" fmla="*/ 82 h 223"/>
                <a:gd name="T54" fmla="*/ 5 w 93"/>
                <a:gd name="T55" fmla="*/ 56 h 223"/>
                <a:gd name="T56" fmla="*/ 51 w 93"/>
                <a:gd name="T57" fmla="*/ 56 h 223"/>
                <a:gd name="T58" fmla="*/ 41 w 93"/>
                <a:gd name="T59" fmla="*/ 80 h 223"/>
                <a:gd name="T60" fmla="*/ 39 w 93"/>
                <a:gd name="T61" fmla="*/ 82 h 223"/>
                <a:gd name="T62" fmla="*/ 8 w 93"/>
                <a:gd name="T63" fmla="*/ 8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223">
                  <a:moveTo>
                    <a:pt x="76" y="116"/>
                  </a:moveTo>
                  <a:cubicBezTo>
                    <a:pt x="76" y="107"/>
                    <a:pt x="67" y="77"/>
                    <a:pt x="76" y="52"/>
                  </a:cubicBezTo>
                  <a:cubicBezTo>
                    <a:pt x="75" y="51"/>
                    <a:pt x="75" y="51"/>
                    <a:pt x="75" y="51"/>
                  </a:cubicBezTo>
                  <a:cubicBezTo>
                    <a:pt x="59" y="51"/>
                    <a:pt x="59" y="51"/>
                    <a:pt x="59" y="51"/>
                  </a:cubicBezTo>
                  <a:cubicBezTo>
                    <a:pt x="67" y="30"/>
                    <a:pt x="67" y="30"/>
                    <a:pt x="67" y="30"/>
                  </a:cubicBezTo>
                  <a:cubicBezTo>
                    <a:pt x="93" y="42"/>
                    <a:pt x="93" y="42"/>
                    <a:pt x="93" y="42"/>
                  </a:cubicBezTo>
                  <a:cubicBezTo>
                    <a:pt x="77" y="0"/>
                    <a:pt x="77" y="0"/>
                    <a:pt x="77" y="0"/>
                  </a:cubicBezTo>
                  <a:cubicBezTo>
                    <a:pt x="35" y="16"/>
                    <a:pt x="35" y="16"/>
                    <a:pt x="35" y="16"/>
                  </a:cubicBezTo>
                  <a:cubicBezTo>
                    <a:pt x="61" y="28"/>
                    <a:pt x="61" y="28"/>
                    <a:pt x="61" y="28"/>
                  </a:cubicBezTo>
                  <a:cubicBezTo>
                    <a:pt x="52" y="51"/>
                    <a:pt x="52" y="51"/>
                    <a:pt x="52" y="51"/>
                  </a:cubicBezTo>
                  <a:cubicBezTo>
                    <a:pt x="1" y="51"/>
                    <a:pt x="1" y="51"/>
                    <a:pt x="1" y="51"/>
                  </a:cubicBezTo>
                  <a:cubicBezTo>
                    <a:pt x="1" y="52"/>
                    <a:pt x="1" y="52"/>
                    <a:pt x="1" y="52"/>
                  </a:cubicBezTo>
                  <a:cubicBezTo>
                    <a:pt x="8" y="93"/>
                    <a:pt x="0" y="107"/>
                    <a:pt x="0" y="116"/>
                  </a:cubicBezTo>
                  <a:cubicBezTo>
                    <a:pt x="0" y="138"/>
                    <a:pt x="14" y="157"/>
                    <a:pt x="33" y="160"/>
                  </a:cubicBezTo>
                  <a:cubicBezTo>
                    <a:pt x="33" y="215"/>
                    <a:pt x="33" y="215"/>
                    <a:pt x="33" y="215"/>
                  </a:cubicBezTo>
                  <a:cubicBezTo>
                    <a:pt x="22" y="215"/>
                    <a:pt x="14" y="217"/>
                    <a:pt x="14" y="219"/>
                  </a:cubicBezTo>
                  <a:cubicBezTo>
                    <a:pt x="14" y="221"/>
                    <a:pt x="25" y="223"/>
                    <a:pt x="38" y="223"/>
                  </a:cubicBezTo>
                  <a:cubicBezTo>
                    <a:pt x="52" y="223"/>
                    <a:pt x="63" y="221"/>
                    <a:pt x="63" y="219"/>
                  </a:cubicBezTo>
                  <a:cubicBezTo>
                    <a:pt x="63" y="217"/>
                    <a:pt x="55" y="215"/>
                    <a:pt x="44" y="215"/>
                  </a:cubicBezTo>
                  <a:cubicBezTo>
                    <a:pt x="44" y="160"/>
                    <a:pt x="44" y="160"/>
                    <a:pt x="44" y="160"/>
                  </a:cubicBezTo>
                  <a:cubicBezTo>
                    <a:pt x="62" y="157"/>
                    <a:pt x="76" y="138"/>
                    <a:pt x="76" y="116"/>
                  </a:cubicBezTo>
                  <a:moveTo>
                    <a:pt x="71" y="56"/>
                  </a:moveTo>
                  <a:cubicBezTo>
                    <a:pt x="68" y="61"/>
                    <a:pt x="67" y="71"/>
                    <a:pt x="68" y="83"/>
                  </a:cubicBezTo>
                  <a:cubicBezTo>
                    <a:pt x="68" y="83"/>
                    <a:pt x="59" y="76"/>
                    <a:pt x="49" y="77"/>
                  </a:cubicBezTo>
                  <a:cubicBezTo>
                    <a:pt x="57" y="56"/>
                    <a:pt x="57" y="56"/>
                    <a:pt x="57" y="56"/>
                  </a:cubicBezTo>
                  <a:cubicBezTo>
                    <a:pt x="71" y="56"/>
                    <a:pt x="71" y="56"/>
                    <a:pt x="71" y="56"/>
                  </a:cubicBezTo>
                  <a:close/>
                  <a:moveTo>
                    <a:pt x="8" y="82"/>
                  </a:moveTo>
                  <a:cubicBezTo>
                    <a:pt x="9" y="71"/>
                    <a:pt x="8" y="61"/>
                    <a:pt x="5" y="56"/>
                  </a:cubicBezTo>
                  <a:cubicBezTo>
                    <a:pt x="51" y="56"/>
                    <a:pt x="51" y="56"/>
                    <a:pt x="51" y="56"/>
                  </a:cubicBezTo>
                  <a:cubicBezTo>
                    <a:pt x="41" y="80"/>
                    <a:pt x="41" y="80"/>
                    <a:pt x="41" y="80"/>
                  </a:cubicBezTo>
                  <a:cubicBezTo>
                    <a:pt x="40" y="81"/>
                    <a:pt x="40" y="81"/>
                    <a:pt x="39" y="82"/>
                  </a:cubicBezTo>
                  <a:cubicBezTo>
                    <a:pt x="29" y="90"/>
                    <a:pt x="14" y="84"/>
                    <a:pt x="8"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4" name="组合 23"/>
            <p:cNvGrpSpPr/>
            <p:nvPr/>
          </p:nvGrpSpPr>
          <p:grpSpPr>
            <a:xfrm>
              <a:off x="8128006" y="5056198"/>
              <a:ext cx="476250" cy="373063"/>
              <a:chOff x="8128000" y="5056188"/>
              <a:chExt cx="476250" cy="373062"/>
            </a:xfrm>
          </p:grpSpPr>
          <p:sp>
            <p:nvSpPr>
              <p:cNvPr id="31" name="Freeform 120"/>
              <p:cNvSpPr>
                <a:spLocks/>
              </p:cNvSpPr>
              <p:nvPr/>
            </p:nvSpPr>
            <p:spPr bwMode="auto">
              <a:xfrm>
                <a:off x="8128000" y="5241925"/>
                <a:ext cx="476250" cy="187325"/>
              </a:xfrm>
              <a:custGeom>
                <a:avLst/>
                <a:gdLst>
                  <a:gd name="T0" fmla="*/ 222 w 222"/>
                  <a:gd name="T1" fmla="*/ 22 h 87"/>
                  <a:gd name="T2" fmla="*/ 173 w 222"/>
                  <a:gd name="T3" fmla="*/ 0 h 87"/>
                  <a:gd name="T4" fmla="*/ 165 w 222"/>
                  <a:gd name="T5" fmla="*/ 5 h 87"/>
                  <a:gd name="T6" fmla="*/ 196 w 222"/>
                  <a:gd name="T7" fmla="*/ 18 h 87"/>
                  <a:gd name="T8" fmla="*/ 190 w 222"/>
                  <a:gd name="T9" fmla="*/ 24 h 87"/>
                  <a:gd name="T10" fmla="*/ 111 w 222"/>
                  <a:gd name="T11" fmla="*/ 35 h 87"/>
                  <a:gd name="T12" fmla="*/ 31 w 222"/>
                  <a:gd name="T13" fmla="*/ 24 h 87"/>
                  <a:gd name="T14" fmla="*/ 26 w 222"/>
                  <a:gd name="T15" fmla="*/ 18 h 87"/>
                  <a:gd name="T16" fmla="*/ 48 w 222"/>
                  <a:gd name="T17" fmla="*/ 7 h 87"/>
                  <a:gd name="T18" fmla="*/ 42 w 222"/>
                  <a:gd name="T19" fmla="*/ 1 h 87"/>
                  <a:gd name="T20" fmla="*/ 0 w 222"/>
                  <a:gd name="T21" fmla="*/ 22 h 87"/>
                  <a:gd name="T22" fmla="*/ 0 w 222"/>
                  <a:gd name="T23" fmla="*/ 24 h 87"/>
                  <a:gd name="T24" fmla="*/ 0 w 222"/>
                  <a:gd name="T25" fmla="*/ 24 h 87"/>
                  <a:gd name="T26" fmla="*/ 0 w 222"/>
                  <a:gd name="T27" fmla="*/ 25 h 87"/>
                  <a:gd name="T28" fmla="*/ 5 w 222"/>
                  <a:gd name="T29" fmla="*/ 31 h 87"/>
                  <a:gd name="T30" fmla="*/ 38 w 222"/>
                  <a:gd name="T31" fmla="*/ 69 h 87"/>
                  <a:gd name="T32" fmla="*/ 37 w 222"/>
                  <a:gd name="T33" fmla="*/ 69 h 87"/>
                  <a:gd name="T34" fmla="*/ 28 w 222"/>
                  <a:gd name="T35" fmla="*/ 77 h 87"/>
                  <a:gd name="T36" fmla="*/ 28 w 222"/>
                  <a:gd name="T37" fmla="*/ 78 h 87"/>
                  <a:gd name="T38" fmla="*/ 37 w 222"/>
                  <a:gd name="T39" fmla="*/ 87 h 87"/>
                  <a:gd name="T40" fmla="*/ 189 w 222"/>
                  <a:gd name="T41" fmla="*/ 87 h 87"/>
                  <a:gd name="T42" fmla="*/ 198 w 222"/>
                  <a:gd name="T43" fmla="*/ 78 h 87"/>
                  <a:gd name="T44" fmla="*/ 198 w 222"/>
                  <a:gd name="T45" fmla="*/ 77 h 87"/>
                  <a:gd name="T46" fmla="*/ 189 w 222"/>
                  <a:gd name="T47" fmla="*/ 69 h 87"/>
                  <a:gd name="T48" fmla="*/ 184 w 222"/>
                  <a:gd name="T49" fmla="*/ 69 h 87"/>
                  <a:gd name="T50" fmla="*/ 216 w 222"/>
                  <a:gd name="T51" fmla="*/ 31 h 87"/>
                  <a:gd name="T52" fmla="*/ 222 w 222"/>
                  <a:gd name="T53" fmla="*/ 25 h 87"/>
                  <a:gd name="T54" fmla="*/ 222 w 222"/>
                  <a:gd name="T55" fmla="*/ 24 h 87"/>
                  <a:gd name="T56" fmla="*/ 222 w 222"/>
                  <a:gd name="T57" fmla="*/ 24 h 87"/>
                  <a:gd name="T58" fmla="*/ 222 w 222"/>
                  <a:gd name="T59"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87">
                    <a:moveTo>
                      <a:pt x="222" y="22"/>
                    </a:moveTo>
                    <a:cubicBezTo>
                      <a:pt x="222" y="13"/>
                      <a:pt x="203" y="4"/>
                      <a:pt x="173" y="0"/>
                    </a:cubicBezTo>
                    <a:cubicBezTo>
                      <a:pt x="165" y="5"/>
                      <a:pt x="165" y="5"/>
                      <a:pt x="165" y="5"/>
                    </a:cubicBezTo>
                    <a:cubicBezTo>
                      <a:pt x="184" y="8"/>
                      <a:pt x="196" y="13"/>
                      <a:pt x="196" y="18"/>
                    </a:cubicBezTo>
                    <a:cubicBezTo>
                      <a:pt x="196" y="20"/>
                      <a:pt x="194" y="22"/>
                      <a:pt x="190" y="24"/>
                    </a:cubicBezTo>
                    <a:cubicBezTo>
                      <a:pt x="178" y="31"/>
                      <a:pt x="147" y="35"/>
                      <a:pt x="111" y="35"/>
                    </a:cubicBezTo>
                    <a:cubicBezTo>
                      <a:pt x="75" y="35"/>
                      <a:pt x="44" y="31"/>
                      <a:pt x="31" y="24"/>
                    </a:cubicBezTo>
                    <a:cubicBezTo>
                      <a:pt x="28" y="22"/>
                      <a:pt x="26" y="20"/>
                      <a:pt x="26" y="18"/>
                    </a:cubicBezTo>
                    <a:cubicBezTo>
                      <a:pt x="26" y="14"/>
                      <a:pt x="34" y="10"/>
                      <a:pt x="48" y="7"/>
                    </a:cubicBezTo>
                    <a:cubicBezTo>
                      <a:pt x="42" y="1"/>
                      <a:pt x="42" y="1"/>
                      <a:pt x="42" y="1"/>
                    </a:cubicBezTo>
                    <a:cubicBezTo>
                      <a:pt x="16" y="6"/>
                      <a:pt x="0" y="14"/>
                      <a:pt x="0" y="22"/>
                    </a:cubicBezTo>
                    <a:cubicBezTo>
                      <a:pt x="0" y="23"/>
                      <a:pt x="0" y="24"/>
                      <a:pt x="0" y="24"/>
                    </a:cubicBezTo>
                    <a:cubicBezTo>
                      <a:pt x="0" y="24"/>
                      <a:pt x="0" y="24"/>
                      <a:pt x="0" y="24"/>
                    </a:cubicBezTo>
                    <a:cubicBezTo>
                      <a:pt x="0" y="25"/>
                      <a:pt x="0" y="25"/>
                      <a:pt x="0" y="25"/>
                    </a:cubicBezTo>
                    <a:cubicBezTo>
                      <a:pt x="1" y="27"/>
                      <a:pt x="3" y="29"/>
                      <a:pt x="5" y="31"/>
                    </a:cubicBezTo>
                    <a:cubicBezTo>
                      <a:pt x="38" y="69"/>
                      <a:pt x="38" y="69"/>
                      <a:pt x="38" y="69"/>
                    </a:cubicBezTo>
                    <a:cubicBezTo>
                      <a:pt x="37" y="69"/>
                      <a:pt x="37" y="69"/>
                      <a:pt x="37" y="69"/>
                    </a:cubicBezTo>
                    <a:cubicBezTo>
                      <a:pt x="32" y="69"/>
                      <a:pt x="28" y="72"/>
                      <a:pt x="28" y="77"/>
                    </a:cubicBezTo>
                    <a:cubicBezTo>
                      <a:pt x="28" y="78"/>
                      <a:pt x="28" y="78"/>
                      <a:pt x="28" y="78"/>
                    </a:cubicBezTo>
                    <a:cubicBezTo>
                      <a:pt x="28" y="83"/>
                      <a:pt x="32" y="87"/>
                      <a:pt x="37" y="87"/>
                    </a:cubicBezTo>
                    <a:cubicBezTo>
                      <a:pt x="189" y="87"/>
                      <a:pt x="189" y="87"/>
                      <a:pt x="189" y="87"/>
                    </a:cubicBezTo>
                    <a:cubicBezTo>
                      <a:pt x="194" y="87"/>
                      <a:pt x="198" y="83"/>
                      <a:pt x="198" y="78"/>
                    </a:cubicBezTo>
                    <a:cubicBezTo>
                      <a:pt x="198" y="77"/>
                      <a:pt x="198" y="77"/>
                      <a:pt x="198" y="77"/>
                    </a:cubicBezTo>
                    <a:cubicBezTo>
                      <a:pt x="198" y="72"/>
                      <a:pt x="194" y="69"/>
                      <a:pt x="189" y="69"/>
                    </a:cubicBezTo>
                    <a:cubicBezTo>
                      <a:pt x="184" y="69"/>
                      <a:pt x="184" y="69"/>
                      <a:pt x="184" y="69"/>
                    </a:cubicBezTo>
                    <a:cubicBezTo>
                      <a:pt x="216" y="31"/>
                      <a:pt x="216" y="31"/>
                      <a:pt x="216" y="31"/>
                    </a:cubicBezTo>
                    <a:cubicBezTo>
                      <a:pt x="219" y="29"/>
                      <a:pt x="221" y="27"/>
                      <a:pt x="222" y="25"/>
                    </a:cubicBezTo>
                    <a:cubicBezTo>
                      <a:pt x="222" y="24"/>
                      <a:pt x="222" y="24"/>
                      <a:pt x="222" y="24"/>
                    </a:cubicBezTo>
                    <a:cubicBezTo>
                      <a:pt x="222" y="24"/>
                      <a:pt x="222" y="24"/>
                      <a:pt x="222" y="24"/>
                    </a:cubicBezTo>
                    <a:cubicBezTo>
                      <a:pt x="222" y="24"/>
                      <a:pt x="222" y="23"/>
                      <a:pt x="222" y="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21"/>
              <p:cNvSpPr>
                <a:spLocks noEditPoints="1"/>
              </p:cNvSpPr>
              <p:nvPr/>
            </p:nvSpPr>
            <p:spPr bwMode="auto">
              <a:xfrm>
                <a:off x="8413750" y="5056188"/>
                <a:ext cx="180975" cy="215900"/>
              </a:xfrm>
              <a:custGeom>
                <a:avLst/>
                <a:gdLst>
                  <a:gd name="T0" fmla="*/ 7 w 85"/>
                  <a:gd name="T1" fmla="*/ 89 h 101"/>
                  <a:gd name="T2" fmla="*/ 8 w 85"/>
                  <a:gd name="T3" fmla="*/ 101 h 101"/>
                  <a:gd name="T4" fmla="*/ 22 w 85"/>
                  <a:gd name="T5" fmla="*/ 91 h 101"/>
                  <a:gd name="T6" fmla="*/ 30 w 85"/>
                  <a:gd name="T7" fmla="*/ 85 h 101"/>
                  <a:gd name="T8" fmla="*/ 85 w 85"/>
                  <a:gd name="T9" fmla="*/ 43 h 101"/>
                  <a:gd name="T10" fmla="*/ 0 w 85"/>
                  <a:gd name="T11" fmla="*/ 0 h 101"/>
                  <a:gd name="T12" fmla="*/ 1 w 85"/>
                  <a:gd name="T13" fmla="*/ 17 h 101"/>
                  <a:gd name="T14" fmla="*/ 37 w 85"/>
                  <a:gd name="T15" fmla="*/ 26 h 101"/>
                  <a:gd name="T16" fmla="*/ 40 w 85"/>
                  <a:gd name="T17" fmla="*/ 28 h 101"/>
                  <a:gd name="T18" fmla="*/ 39 w 85"/>
                  <a:gd name="T19" fmla="*/ 32 h 101"/>
                  <a:gd name="T20" fmla="*/ 6 w 85"/>
                  <a:gd name="T21" fmla="*/ 70 h 101"/>
                  <a:gd name="T22" fmla="*/ 7 w 85"/>
                  <a:gd name="T23" fmla="*/ 83 h 101"/>
                  <a:gd name="T24" fmla="*/ 7 w 85"/>
                  <a:gd name="T25" fmla="*/ 89 h 101"/>
                  <a:gd name="T26" fmla="*/ 55 w 85"/>
                  <a:gd name="T27" fmla="*/ 34 h 101"/>
                  <a:gd name="T28" fmla="*/ 61 w 85"/>
                  <a:gd name="T29" fmla="*/ 39 h 101"/>
                  <a:gd name="T30" fmla="*/ 55 w 85"/>
                  <a:gd name="T31" fmla="*/ 45 h 101"/>
                  <a:gd name="T32" fmla="*/ 50 w 85"/>
                  <a:gd name="T33" fmla="*/ 39 h 101"/>
                  <a:gd name="T34" fmla="*/ 55 w 85"/>
                  <a:gd name="T35" fmla="*/ 34 h 101"/>
                  <a:gd name="T36" fmla="*/ 46 w 85"/>
                  <a:gd name="T37" fmla="*/ 52 h 101"/>
                  <a:gd name="T38" fmla="*/ 54 w 85"/>
                  <a:gd name="T39" fmla="*/ 60 h 101"/>
                  <a:gd name="T40" fmla="*/ 46 w 85"/>
                  <a:gd name="T41" fmla="*/ 67 h 101"/>
                  <a:gd name="T42" fmla="*/ 39 w 85"/>
                  <a:gd name="T43" fmla="*/ 60 h 101"/>
                  <a:gd name="T44" fmla="*/ 46 w 85"/>
                  <a:gd name="T45"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01">
                    <a:moveTo>
                      <a:pt x="7" y="89"/>
                    </a:moveTo>
                    <a:cubicBezTo>
                      <a:pt x="8" y="101"/>
                      <a:pt x="8" y="101"/>
                      <a:pt x="8" y="101"/>
                    </a:cubicBezTo>
                    <a:cubicBezTo>
                      <a:pt x="22" y="91"/>
                      <a:pt x="22" y="91"/>
                      <a:pt x="22" y="91"/>
                    </a:cubicBezTo>
                    <a:cubicBezTo>
                      <a:pt x="30" y="85"/>
                      <a:pt x="30" y="85"/>
                      <a:pt x="30" y="85"/>
                    </a:cubicBezTo>
                    <a:cubicBezTo>
                      <a:pt x="85" y="43"/>
                      <a:pt x="85" y="43"/>
                      <a:pt x="85" y="43"/>
                    </a:cubicBezTo>
                    <a:cubicBezTo>
                      <a:pt x="0" y="0"/>
                      <a:pt x="0" y="0"/>
                      <a:pt x="0" y="0"/>
                    </a:cubicBezTo>
                    <a:cubicBezTo>
                      <a:pt x="1" y="17"/>
                      <a:pt x="1" y="17"/>
                      <a:pt x="1" y="17"/>
                    </a:cubicBezTo>
                    <a:cubicBezTo>
                      <a:pt x="37" y="26"/>
                      <a:pt x="37" y="26"/>
                      <a:pt x="37" y="26"/>
                    </a:cubicBezTo>
                    <a:cubicBezTo>
                      <a:pt x="39" y="26"/>
                      <a:pt x="40" y="27"/>
                      <a:pt x="40" y="28"/>
                    </a:cubicBezTo>
                    <a:cubicBezTo>
                      <a:pt x="41" y="29"/>
                      <a:pt x="40" y="31"/>
                      <a:pt x="39" y="32"/>
                    </a:cubicBezTo>
                    <a:cubicBezTo>
                      <a:pt x="6" y="70"/>
                      <a:pt x="6" y="70"/>
                      <a:pt x="6" y="70"/>
                    </a:cubicBezTo>
                    <a:cubicBezTo>
                      <a:pt x="7" y="83"/>
                      <a:pt x="7" y="83"/>
                      <a:pt x="7" y="83"/>
                    </a:cubicBezTo>
                    <a:lnTo>
                      <a:pt x="7" y="89"/>
                    </a:lnTo>
                    <a:close/>
                    <a:moveTo>
                      <a:pt x="55" y="34"/>
                    </a:moveTo>
                    <a:cubicBezTo>
                      <a:pt x="58" y="34"/>
                      <a:pt x="61" y="36"/>
                      <a:pt x="61" y="39"/>
                    </a:cubicBezTo>
                    <a:cubicBezTo>
                      <a:pt x="61" y="42"/>
                      <a:pt x="58" y="45"/>
                      <a:pt x="55" y="45"/>
                    </a:cubicBezTo>
                    <a:cubicBezTo>
                      <a:pt x="52" y="45"/>
                      <a:pt x="50" y="42"/>
                      <a:pt x="50" y="39"/>
                    </a:cubicBezTo>
                    <a:cubicBezTo>
                      <a:pt x="50" y="36"/>
                      <a:pt x="52" y="34"/>
                      <a:pt x="55" y="34"/>
                    </a:cubicBezTo>
                    <a:moveTo>
                      <a:pt x="46" y="52"/>
                    </a:moveTo>
                    <a:cubicBezTo>
                      <a:pt x="50" y="52"/>
                      <a:pt x="54" y="56"/>
                      <a:pt x="54" y="60"/>
                    </a:cubicBezTo>
                    <a:cubicBezTo>
                      <a:pt x="54" y="64"/>
                      <a:pt x="50" y="67"/>
                      <a:pt x="46" y="67"/>
                    </a:cubicBezTo>
                    <a:cubicBezTo>
                      <a:pt x="42" y="67"/>
                      <a:pt x="39" y="64"/>
                      <a:pt x="39" y="60"/>
                    </a:cubicBezTo>
                    <a:cubicBezTo>
                      <a:pt x="39" y="56"/>
                      <a:pt x="42" y="52"/>
                      <a:pt x="46" y="5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22"/>
              <p:cNvSpPr>
                <a:spLocks noEditPoints="1"/>
              </p:cNvSpPr>
              <p:nvPr/>
            </p:nvSpPr>
            <p:spPr bwMode="auto">
              <a:xfrm>
                <a:off x="8304213" y="5091113"/>
                <a:ext cx="173038" cy="193675"/>
              </a:xfrm>
              <a:custGeom>
                <a:avLst/>
                <a:gdLst>
                  <a:gd name="T0" fmla="*/ 8 w 81"/>
                  <a:gd name="T1" fmla="*/ 73 h 91"/>
                  <a:gd name="T2" fmla="*/ 15 w 81"/>
                  <a:gd name="T3" fmla="*/ 91 h 91"/>
                  <a:gd name="T4" fmla="*/ 31 w 81"/>
                  <a:gd name="T5" fmla="*/ 72 h 91"/>
                  <a:gd name="T6" fmla="*/ 37 w 81"/>
                  <a:gd name="T7" fmla="*/ 66 h 91"/>
                  <a:gd name="T8" fmla="*/ 49 w 81"/>
                  <a:gd name="T9" fmla="*/ 52 h 91"/>
                  <a:gd name="T10" fmla="*/ 52 w 81"/>
                  <a:gd name="T11" fmla="*/ 48 h 91"/>
                  <a:gd name="T12" fmla="*/ 56 w 81"/>
                  <a:gd name="T13" fmla="*/ 44 h 91"/>
                  <a:gd name="T14" fmla="*/ 81 w 81"/>
                  <a:gd name="T15" fmla="*/ 15 h 91"/>
                  <a:gd name="T16" fmla="*/ 53 w 81"/>
                  <a:gd name="T17" fmla="*/ 9 h 91"/>
                  <a:gd name="T18" fmla="*/ 49 w 81"/>
                  <a:gd name="T19" fmla="*/ 8 h 91"/>
                  <a:gd name="T20" fmla="*/ 45 w 81"/>
                  <a:gd name="T21" fmla="*/ 7 h 91"/>
                  <a:gd name="T22" fmla="*/ 15 w 81"/>
                  <a:gd name="T23" fmla="*/ 0 h 91"/>
                  <a:gd name="T24" fmla="*/ 0 w 81"/>
                  <a:gd name="T25" fmla="*/ 51 h 91"/>
                  <a:gd name="T26" fmla="*/ 6 w 81"/>
                  <a:gd name="T27" fmla="*/ 66 h 91"/>
                  <a:gd name="T28" fmla="*/ 8 w 81"/>
                  <a:gd name="T29" fmla="*/ 73 h 91"/>
                  <a:gd name="T30" fmla="*/ 45 w 81"/>
                  <a:gd name="T31" fmla="*/ 14 h 91"/>
                  <a:gd name="T32" fmla="*/ 46 w 81"/>
                  <a:gd name="T33" fmla="*/ 14 h 91"/>
                  <a:gd name="T34" fmla="*/ 49 w 81"/>
                  <a:gd name="T35" fmla="*/ 12 h 91"/>
                  <a:gd name="T36" fmla="*/ 53 w 81"/>
                  <a:gd name="T37" fmla="*/ 13 h 91"/>
                  <a:gd name="T38" fmla="*/ 55 w 81"/>
                  <a:gd name="T39" fmla="*/ 15 h 91"/>
                  <a:gd name="T40" fmla="*/ 55 w 81"/>
                  <a:gd name="T41" fmla="*/ 25 h 91"/>
                  <a:gd name="T42" fmla="*/ 54 w 81"/>
                  <a:gd name="T43" fmla="*/ 26 h 91"/>
                  <a:gd name="T44" fmla="*/ 51 w 81"/>
                  <a:gd name="T45" fmla="*/ 27 h 91"/>
                  <a:gd name="T46" fmla="*/ 47 w 81"/>
                  <a:gd name="T47" fmla="*/ 26 h 91"/>
                  <a:gd name="T48" fmla="*/ 45 w 81"/>
                  <a:gd name="T49" fmla="*/ 25 h 91"/>
                  <a:gd name="T50" fmla="*/ 45 w 81"/>
                  <a:gd name="T51" fmla="*/ 14 h 91"/>
                  <a:gd name="T52" fmla="*/ 25 w 81"/>
                  <a:gd name="T53" fmla="*/ 23 h 91"/>
                  <a:gd name="T54" fmla="*/ 33 w 81"/>
                  <a:gd name="T55" fmla="*/ 23 h 91"/>
                  <a:gd name="T56" fmla="*/ 33 w 81"/>
                  <a:gd name="T57" fmla="*/ 31 h 91"/>
                  <a:gd name="T58" fmla="*/ 25 w 81"/>
                  <a:gd name="T59" fmla="*/ 31 h 91"/>
                  <a:gd name="T60" fmla="*/ 25 w 81"/>
                  <a:gd name="T6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91">
                    <a:moveTo>
                      <a:pt x="8" y="73"/>
                    </a:moveTo>
                    <a:cubicBezTo>
                      <a:pt x="15" y="91"/>
                      <a:pt x="15" y="91"/>
                      <a:pt x="15" y="91"/>
                    </a:cubicBezTo>
                    <a:cubicBezTo>
                      <a:pt x="31" y="72"/>
                      <a:pt x="31" y="72"/>
                      <a:pt x="31" y="72"/>
                    </a:cubicBezTo>
                    <a:cubicBezTo>
                      <a:pt x="37" y="66"/>
                      <a:pt x="37" y="66"/>
                      <a:pt x="37" y="66"/>
                    </a:cubicBezTo>
                    <a:cubicBezTo>
                      <a:pt x="49" y="52"/>
                      <a:pt x="49" y="52"/>
                      <a:pt x="49" y="52"/>
                    </a:cubicBezTo>
                    <a:cubicBezTo>
                      <a:pt x="52" y="48"/>
                      <a:pt x="52" y="48"/>
                      <a:pt x="52" y="48"/>
                    </a:cubicBezTo>
                    <a:cubicBezTo>
                      <a:pt x="56" y="44"/>
                      <a:pt x="56" y="44"/>
                      <a:pt x="56" y="44"/>
                    </a:cubicBezTo>
                    <a:cubicBezTo>
                      <a:pt x="81" y="15"/>
                      <a:pt x="81" y="15"/>
                      <a:pt x="81" y="15"/>
                    </a:cubicBezTo>
                    <a:cubicBezTo>
                      <a:pt x="53" y="9"/>
                      <a:pt x="53" y="9"/>
                      <a:pt x="53" y="9"/>
                    </a:cubicBezTo>
                    <a:cubicBezTo>
                      <a:pt x="49" y="8"/>
                      <a:pt x="49" y="8"/>
                      <a:pt x="49" y="8"/>
                    </a:cubicBezTo>
                    <a:cubicBezTo>
                      <a:pt x="45" y="7"/>
                      <a:pt x="45" y="7"/>
                      <a:pt x="45" y="7"/>
                    </a:cubicBezTo>
                    <a:cubicBezTo>
                      <a:pt x="15" y="0"/>
                      <a:pt x="15" y="0"/>
                      <a:pt x="15" y="0"/>
                    </a:cubicBezTo>
                    <a:cubicBezTo>
                      <a:pt x="0" y="51"/>
                      <a:pt x="0" y="51"/>
                      <a:pt x="0" y="51"/>
                    </a:cubicBezTo>
                    <a:cubicBezTo>
                      <a:pt x="6" y="66"/>
                      <a:pt x="6" y="66"/>
                      <a:pt x="6" y="66"/>
                    </a:cubicBezTo>
                    <a:lnTo>
                      <a:pt x="8" y="73"/>
                    </a:lnTo>
                    <a:close/>
                    <a:moveTo>
                      <a:pt x="45" y="14"/>
                    </a:moveTo>
                    <a:cubicBezTo>
                      <a:pt x="45" y="14"/>
                      <a:pt x="46" y="14"/>
                      <a:pt x="46" y="14"/>
                    </a:cubicBezTo>
                    <a:cubicBezTo>
                      <a:pt x="47" y="13"/>
                      <a:pt x="48" y="13"/>
                      <a:pt x="49" y="12"/>
                    </a:cubicBezTo>
                    <a:cubicBezTo>
                      <a:pt x="51" y="12"/>
                      <a:pt x="52" y="13"/>
                      <a:pt x="53" y="13"/>
                    </a:cubicBezTo>
                    <a:cubicBezTo>
                      <a:pt x="54" y="13"/>
                      <a:pt x="55" y="14"/>
                      <a:pt x="55" y="15"/>
                    </a:cubicBezTo>
                    <a:cubicBezTo>
                      <a:pt x="58" y="18"/>
                      <a:pt x="58" y="22"/>
                      <a:pt x="55" y="25"/>
                    </a:cubicBezTo>
                    <a:cubicBezTo>
                      <a:pt x="55" y="25"/>
                      <a:pt x="54" y="26"/>
                      <a:pt x="54" y="26"/>
                    </a:cubicBezTo>
                    <a:cubicBezTo>
                      <a:pt x="53" y="27"/>
                      <a:pt x="52" y="27"/>
                      <a:pt x="51" y="27"/>
                    </a:cubicBezTo>
                    <a:cubicBezTo>
                      <a:pt x="49" y="27"/>
                      <a:pt x="48" y="27"/>
                      <a:pt x="47" y="26"/>
                    </a:cubicBezTo>
                    <a:cubicBezTo>
                      <a:pt x="46" y="26"/>
                      <a:pt x="45" y="25"/>
                      <a:pt x="45" y="25"/>
                    </a:cubicBezTo>
                    <a:cubicBezTo>
                      <a:pt x="42" y="22"/>
                      <a:pt x="42" y="17"/>
                      <a:pt x="45" y="14"/>
                    </a:cubicBezTo>
                    <a:moveTo>
                      <a:pt x="25" y="23"/>
                    </a:moveTo>
                    <a:cubicBezTo>
                      <a:pt x="27" y="21"/>
                      <a:pt x="31" y="21"/>
                      <a:pt x="33" y="23"/>
                    </a:cubicBezTo>
                    <a:cubicBezTo>
                      <a:pt x="35" y="25"/>
                      <a:pt x="35" y="29"/>
                      <a:pt x="33" y="31"/>
                    </a:cubicBezTo>
                    <a:cubicBezTo>
                      <a:pt x="30" y="33"/>
                      <a:pt x="27" y="33"/>
                      <a:pt x="25" y="31"/>
                    </a:cubicBezTo>
                    <a:cubicBezTo>
                      <a:pt x="23" y="28"/>
                      <a:pt x="23" y="25"/>
                      <a:pt x="25"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23"/>
              <p:cNvSpPr>
                <a:spLocks noEditPoints="1"/>
              </p:cNvSpPr>
              <p:nvPr/>
            </p:nvSpPr>
            <p:spPr bwMode="auto">
              <a:xfrm>
                <a:off x="8134350" y="5084763"/>
                <a:ext cx="187325" cy="187325"/>
              </a:xfrm>
              <a:custGeom>
                <a:avLst/>
                <a:gdLst>
                  <a:gd name="T0" fmla="*/ 83 w 87"/>
                  <a:gd name="T1" fmla="*/ 1 h 88"/>
                  <a:gd name="T2" fmla="*/ 62 w 87"/>
                  <a:gd name="T3" fmla="*/ 7 h 88"/>
                  <a:gd name="T4" fmla="*/ 58 w 87"/>
                  <a:gd name="T5" fmla="*/ 8 h 88"/>
                  <a:gd name="T6" fmla="*/ 55 w 87"/>
                  <a:gd name="T7" fmla="*/ 9 h 88"/>
                  <a:gd name="T8" fmla="*/ 0 w 87"/>
                  <a:gd name="T9" fmla="*/ 25 h 88"/>
                  <a:gd name="T10" fmla="*/ 47 w 87"/>
                  <a:gd name="T11" fmla="*/ 73 h 88"/>
                  <a:gd name="T12" fmla="*/ 53 w 87"/>
                  <a:gd name="T13" fmla="*/ 79 h 88"/>
                  <a:gd name="T14" fmla="*/ 62 w 87"/>
                  <a:gd name="T15" fmla="*/ 88 h 88"/>
                  <a:gd name="T16" fmla="*/ 65 w 87"/>
                  <a:gd name="T17" fmla="*/ 78 h 88"/>
                  <a:gd name="T18" fmla="*/ 67 w 87"/>
                  <a:gd name="T19" fmla="*/ 71 h 88"/>
                  <a:gd name="T20" fmla="*/ 71 w 87"/>
                  <a:gd name="T21" fmla="*/ 55 h 88"/>
                  <a:gd name="T22" fmla="*/ 73 w 87"/>
                  <a:gd name="T23" fmla="*/ 49 h 88"/>
                  <a:gd name="T24" fmla="*/ 75 w 87"/>
                  <a:gd name="T25" fmla="*/ 43 h 88"/>
                  <a:gd name="T26" fmla="*/ 86 w 87"/>
                  <a:gd name="T27" fmla="*/ 2 h 88"/>
                  <a:gd name="T28" fmla="*/ 87 w 87"/>
                  <a:gd name="T29" fmla="*/ 0 h 88"/>
                  <a:gd name="T30" fmla="*/ 83 w 87"/>
                  <a:gd name="T31" fmla="*/ 1 h 88"/>
                  <a:gd name="T32" fmla="*/ 30 w 87"/>
                  <a:gd name="T33" fmla="*/ 32 h 88"/>
                  <a:gd name="T34" fmla="*/ 25 w 87"/>
                  <a:gd name="T35" fmla="*/ 27 h 88"/>
                  <a:gd name="T36" fmla="*/ 30 w 87"/>
                  <a:gd name="T37" fmla="*/ 22 h 88"/>
                  <a:gd name="T38" fmla="*/ 35 w 87"/>
                  <a:gd name="T39" fmla="*/ 27 h 88"/>
                  <a:gd name="T40" fmla="*/ 30 w 87"/>
                  <a:gd name="T41" fmla="*/ 32 h 88"/>
                  <a:gd name="T42" fmla="*/ 45 w 87"/>
                  <a:gd name="T43" fmla="*/ 48 h 88"/>
                  <a:gd name="T44" fmla="*/ 38 w 87"/>
                  <a:gd name="T45" fmla="*/ 42 h 88"/>
                  <a:gd name="T46" fmla="*/ 45 w 87"/>
                  <a:gd name="T47" fmla="*/ 35 h 88"/>
                  <a:gd name="T48" fmla="*/ 51 w 87"/>
                  <a:gd name="T49" fmla="*/ 42 h 88"/>
                  <a:gd name="T50" fmla="*/ 45 w 87"/>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88">
                    <a:moveTo>
                      <a:pt x="83" y="1"/>
                    </a:moveTo>
                    <a:cubicBezTo>
                      <a:pt x="62" y="7"/>
                      <a:pt x="62" y="7"/>
                      <a:pt x="62" y="7"/>
                    </a:cubicBezTo>
                    <a:cubicBezTo>
                      <a:pt x="58" y="8"/>
                      <a:pt x="58" y="8"/>
                      <a:pt x="58" y="8"/>
                    </a:cubicBezTo>
                    <a:cubicBezTo>
                      <a:pt x="55" y="9"/>
                      <a:pt x="55" y="9"/>
                      <a:pt x="55" y="9"/>
                    </a:cubicBezTo>
                    <a:cubicBezTo>
                      <a:pt x="0" y="25"/>
                      <a:pt x="0" y="25"/>
                      <a:pt x="0" y="25"/>
                    </a:cubicBezTo>
                    <a:cubicBezTo>
                      <a:pt x="47" y="73"/>
                      <a:pt x="47" y="73"/>
                      <a:pt x="47" y="73"/>
                    </a:cubicBezTo>
                    <a:cubicBezTo>
                      <a:pt x="53" y="79"/>
                      <a:pt x="53" y="79"/>
                      <a:pt x="53" y="79"/>
                    </a:cubicBezTo>
                    <a:cubicBezTo>
                      <a:pt x="62" y="88"/>
                      <a:pt x="62" y="88"/>
                      <a:pt x="62" y="88"/>
                    </a:cubicBezTo>
                    <a:cubicBezTo>
                      <a:pt x="65" y="78"/>
                      <a:pt x="65" y="78"/>
                      <a:pt x="65" y="78"/>
                    </a:cubicBezTo>
                    <a:cubicBezTo>
                      <a:pt x="67" y="71"/>
                      <a:pt x="67" y="71"/>
                      <a:pt x="67" y="71"/>
                    </a:cubicBezTo>
                    <a:cubicBezTo>
                      <a:pt x="71" y="55"/>
                      <a:pt x="71" y="55"/>
                      <a:pt x="71" y="55"/>
                    </a:cubicBezTo>
                    <a:cubicBezTo>
                      <a:pt x="73" y="49"/>
                      <a:pt x="73" y="49"/>
                      <a:pt x="73" y="49"/>
                    </a:cubicBezTo>
                    <a:cubicBezTo>
                      <a:pt x="75" y="43"/>
                      <a:pt x="75" y="43"/>
                      <a:pt x="75" y="43"/>
                    </a:cubicBezTo>
                    <a:cubicBezTo>
                      <a:pt x="86" y="2"/>
                      <a:pt x="86" y="2"/>
                      <a:pt x="86" y="2"/>
                    </a:cubicBezTo>
                    <a:cubicBezTo>
                      <a:pt x="87" y="0"/>
                      <a:pt x="87" y="0"/>
                      <a:pt x="87" y="0"/>
                    </a:cubicBezTo>
                    <a:lnTo>
                      <a:pt x="83" y="1"/>
                    </a:lnTo>
                    <a:close/>
                    <a:moveTo>
                      <a:pt x="30" y="32"/>
                    </a:moveTo>
                    <a:cubicBezTo>
                      <a:pt x="27" y="32"/>
                      <a:pt x="25" y="29"/>
                      <a:pt x="25" y="27"/>
                    </a:cubicBezTo>
                    <a:cubicBezTo>
                      <a:pt x="25" y="24"/>
                      <a:pt x="27" y="22"/>
                      <a:pt x="30" y="22"/>
                    </a:cubicBezTo>
                    <a:cubicBezTo>
                      <a:pt x="33" y="22"/>
                      <a:pt x="35" y="24"/>
                      <a:pt x="35" y="27"/>
                    </a:cubicBezTo>
                    <a:cubicBezTo>
                      <a:pt x="35" y="29"/>
                      <a:pt x="33" y="32"/>
                      <a:pt x="30" y="32"/>
                    </a:cubicBezTo>
                    <a:moveTo>
                      <a:pt x="45" y="48"/>
                    </a:moveTo>
                    <a:cubicBezTo>
                      <a:pt x="41" y="48"/>
                      <a:pt x="38" y="45"/>
                      <a:pt x="38" y="42"/>
                    </a:cubicBezTo>
                    <a:cubicBezTo>
                      <a:pt x="38" y="38"/>
                      <a:pt x="41" y="35"/>
                      <a:pt x="45" y="35"/>
                    </a:cubicBezTo>
                    <a:cubicBezTo>
                      <a:pt x="49" y="35"/>
                      <a:pt x="51" y="38"/>
                      <a:pt x="51" y="42"/>
                    </a:cubicBezTo>
                    <a:cubicBezTo>
                      <a:pt x="51" y="45"/>
                      <a:pt x="49" y="48"/>
                      <a:pt x="45" y="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p:cNvGrpSpPr/>
            <p:nvPr/>
          </p:nvGrpSpPr>
          <p:grpSpPr>
            <a:xfrm>
              <a:off x="8372482" y="2714631"/>
              <a:ext cx="333376" cy="241301"/>
              <a:chOff x="8372475" y="2714625"/>
              <a:chExt cx="333375" cy="241300"/>
            </a:xfrm>
          </p:grpSpPr>
          <p:sp>
            <p:nvSpPr>
              <p:cNvPr id="29" name="Oval 124"/>
              <p:cNvSpPr>
                <a:spLocks noChangeArrowheads="1"/>
              </p:cNvSpPr>
              <p:nvPr/>
            </p:nvSpPr>
            <p:spPr bwMode="auto">
              <a:xfrm>
                <a:off x="8531225" y="2800350"/>
                <a:ext cx="100013" cy="984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25"/>
              <p:cNvSpPr>
                <a:spLocks noEditPoints="1"/>
              </p:cNvSpPr>
              <p:nvPr/>
            </p:nvSpPr>
            <p:spPr bwMode="auto">
              <a:xfrm>
                <a:off x="8372475" y="2714625"/>
                <a:ext cx="333375" cy="241300"/>
              </a:xfrm>
              <a:custGeom>
                <a:avLst/>
                <a:gdLst>
                  <a:gd name="T0" fmla="*/ 135 w 156"/>
                  <a:gd name="T1" fmla="*/ 11 h 113"/>
                  <a:gd name="T2" fmla="*/ 125 w 156"/>
                  <a:gd name="T3" fmla="*/ 11 h 113"/>
                  <a:gd name="T4" fmla="*/ 113 w 156"/>
                  <a:gd name="T5" fmla="*/ 0 h 113"/>
                  <a:gd name="T6" fmla="*/ 78 w 156"/>
                  <a:gd name="T7" fmla="*/ 0 h 113"/>
                  <a:gd name="T8" fmla="*/ 68 w 156"/>
                  <a:gd name="T9" fmla="*/ 11 h 113"/>
                  <a:gd name="T10" fmla="*/ 47 w 156"/>
                  <a:gd name="T11" fmla="*/ 11 h 113"/>
                  <a:gd name="T12" fmla="*/ 40 w 156"/>
                  <a:gd name="T13" fmla="*/ 5 h 113"/>
                  <a:gd name="T14" fmla="*/ 26 w 156"/>
                  <a:gd name="T15" fmla="*/ 5 h 113"/>
                  <a:gd name="T16" fmla="*/ 19 w 156"/>
                  <a:gd name="T17" fmla="*/ 11 h 113"/>
                  <a:gd name="T18" fmla="*/ 0 w 156"/>
                  <a:gd name="T19" fmla="*/ 32 h 113"/>
                  <a:gd name="T20" fmla="*/ 0 w 156"/>
                  <a:gd name="T21" fmla="*/ 92 h 113"/>
                  <a:gd name="T22" fmla="*/ 21 w 156"/>
                  <a:gd name="T23" fmla="*/ 113 h 113"/>
                  <a:gd name="T24" fmla="*/ 135 w 156"/>
                  <a:gd name="T25" fmla="*/ 113 h 113"/>
                  <a:gd name="T26" fmla="*/ 156 w 156"/>
                  <a:gd name="T27" fmla="*/ 92 h 113"/>
                  <a:gd name="T28" fmla="*/ 156 w 156"/>
                  <a:gd name="T29" fmla="*/ 32 h 113"/>
                  <a:gd name="T30" fmla="*/ 135 w 156"/>
                  <a:gd name="T31" fmla="*/ 11 h 113"/>
                  <a:gd name="T32" fmla="*/ 19 w 156"/>
                  <a:gd name="T33" fmla="*/ 87 h 113"/>
                  <a:gd name="T34" fmla="*/ 15 w 156"/>
                  <a:gd name="T35" fmla="*/ 91 h 113"/>
                  <a:gd name="T36" fmla="*/ 11 w 156"/>
                  <a:gd name="T37" fmla="*/ 87 h 113"/>
                  <a:gd name="T38" fmla="*/ 11 w 156"/>
                  <a:gd name="T39" fmla="*/ 46 h 113"/>
                  <a:gd name="T40" fmla="*/ 15 w 156"/>
                  <a:gd name="T41" fmla="*/ 42 h 113"/>
                  <a:gd name="T42" fmla="*/ 19 w 156"/>
                  <a:gd name="T43" fmla="*/ 46 h 113"/>
                  <a:gd name="T44" fmla="*/ 19 w 156"/>
                  <a:gd name="T45" fmla="*/ 87 h 113"/>
                  <a:gd name="T46" fmla="*/ 42 w 156"/>
                  <a:gd name="T47" fmla="*/ 27 h 113"/>
                  <a:gd name="T48" fmla="*/ 38 w 156"/>
                  <a:gd name="T49" fmla="*/ 31 h 113"/>
                  <a:gd name="T50" fmla="*/ 28 w 156"/>
                  <a:gd name="T51" fmla="*/ 31 h 113"/>
                  <a:gd name="T52" fmla="*/ 24 w 156"/>
                  <a:gd name="T53" fmla="*/ 27 h 113"/>
                  <a:gd name="T54" fmla="*/ 24 w 156"/>
                  <a:gd name="T55" fmla="*/ 24 h 113"/>
                  <a:gd name="T56" fmla="*/ 28 w 156"/>
                  <a:gd name="T57" fmla="*/ 20 h 113"/>
                  <a:gd name="T58" fmla="*/ 38 w 156"/>
                  <a:gd name="T59" fmla="*/ 20 h 113"/>
                  <a:gd name="T60" fmla="*/ 42 w 156"/>
                  <a:gd name="T61" fmla="*/ 24 h 113"/>
                  <a:gd name="T62" fmla="*/ 42 w 156"/>
                  <a:gd name="T63" fmla="*/ 27 h 113"/>
                  <a:gd name="T64" fmla="*/ 97 w 156"/>
                  <a:gd name="T65" fmla="*/ 95 h 113"/>
                  <a:gd name="T66" fmla="*/ 65 w 156"/>
                  <a:gd name="T67" fmla="*/ 63 h 113"/>
                  <a:gd name="T68" fmla="*/ 97 w 156"/>
                  <a:gd name="T69" fmla="*/ 30 h 113"/>
                  <a:gd name="T70" fmla="*/ 130 w 156"/>
                  <a:gd name="T71" fmla="*/ 63 h 113"/>
                  <a:gd name="T72" fmla="*/ 97 w 156"/>
                  <a:gd name="T73" fmla="*/ 9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13">
                    <a:moveTo>
                      <a:pt x="135" y="11"/>
                    </a:moveTo>
                    <a:cubicBezTo>
                      <a:pt x="125" y="11"/>
                      <a:pt x="125" y="11"/>
                      <a:pt x="125" y="11"/>
                    </a:cubicBezTo>
                    <a:cubicBezTo>
                      <a:pt x="113" y="0"/>
                      <a:pt x="113" y="0"/>
                      <a:pt x="113" y="0"/>
                    </a:cubicBezTo>
                    <a:cubicBezTo>
                      <a:pt x="78" y="0"/>
                      <a:pt x="78" y="0"/>
                      <a:pt x="78" y="0"/>
                    </a:cubicBezTo>
                    <a:cubicBezTo>
                      <a:pt x="68" y="11"/>
                      <a:pt x="68" y="11"/>
                      <a:pt x="68" y="11"/>
                    </a:cubicBezTo>
                    <a:cubicBezTo>
                      <a:pt x="47" y="11"/>
                      <a:pt x="47" y="11"/>
                      <a:pt x="47" y="11"/>
                    </a:cubicBezTo>
                    <a:cubicBezTo>
                      <a:pt x="46" y="8"/>
                      <a:pt x="44" y="5"/>
                      <a:pt x="40" y="5"/>
                    </a:cubicBezTo>
                    <a:cubicBezTo>
                      <a:pt x="26" y="5"/>
                      <a:pt x="26" y="5"/>
                      <a:pt x="26" y="5"/>
                    </a:cubicBezTo>
                    <a:cubicBezTo>
                      <a:pt x="23" y="5"/>
                      <a:pt x="20" y="8"/>
                      <a:pt x="19" y="11"/>
                    </a:cubicBezTo>
                    <a:cubicBezTo>
                      <a:pt x="9" y="12"/>
                      <a:pt x="0" y="21"/>
                      <a:pt x="0" y="32"/>
                    </a:cubicBezTo>
                    <a:cubicBezTo>
                      <a:pt x="0" y="92"/>
                      <a:pt x="0" y="92"/>
                      <a:pt x="0" y="92"/>
                    </a:cubicBezTo>
                    <a:cubicBezTo>
                      <a:pt x="0" y="103"/>
                      <a:pt x="10" y="113"/>
                      <a:pt x="21" y="113"/>
                    </a:cubicBezTo>
                    <a:cubicBezTo>
                      <a:pt x="135" y="113"/>
                      <a:pt x="135" y="113"/>
                      <a:pt x="135" y="113"/>
                    </a:cubicBezTo>
                    <a:cubicBezTo>
                      <a:pt x="147" y="113"/>
                      <a:pt x="156" y="103"/>
                      <a:pt x="156" y="92"/>
                    </a:cubicBezTo>
                    <a:cubicBezTo>
                      <a:pt x="156" y="32"/>
                      <a:pt x="156" y="32"/>
                      <a:pt x="156" y="32"/>
                    </a:cubicBezTo>
                    <a:cubicBezTo>
                      <a:pt x="156" y="21"/>
                      <a:pt x="147" y="11"/>
                      <a:pt x="135" y="11"/>
                    </a:cubicBezTo>
                    <a:moveTo>
                      <a:pt x="19" y="87"/>
                    </a:moveTo>
                    <a:cubicBezTo>
                      <a:pt x="19" y="89"/>
                      <a:pt x="17" y="91"/>
                      <a:pt x="15" y="91"/>
                    </a:cubicBezTo>
                    <a:cubicBezTo>
                      <a:pt x="13" y="91"/>
                      <a:pt x="11" y="89"/>
                      <a:pt x="11" y="87"/>
                    </a:cubicBezTo>
                    <a:cubicBezTo>
                      <a:pt x="11" y="46"/>
                      <a:pt x="11" y="46"/>
                      <a:pt x="11" y="46"/>
                    </a:cubicBezTo>
                    <a:cubicBezTo>
                      <a:pt x="11" y="44"/>
                      <a:pt x="13" y="42"/>
                      <a:pt x="15" y="42"/>
                    </a:cubicBezTo>
                    <a:cubicBezTo>
                      <a:pt x="17" y="42"/>
                      <a:pt x="19" y="44"/>
                      <a:pt x="19" y="46"/>
                    </a:cubicBezTo>
                    <a:lnTo>
                      <a:pt x="19" y="87"/>
                    </a:lnTo>
                    <a:close/>
                    <a:moveTo>
                      <a:pt x="42" y="27"/>
                    </a:moveTo>
                    <a:cubicBezTo>
                      <a:pt x="42" y="29"/>
                      <a:pt x="41" y="31"/>
                      <a:pt x="38" y="31"/>
                    </a:cubicBezTo>
                    <a:cubicBezTo>
                      <a:pt x="28" y="31"/>
                      <a:pt x="28" y="31"/>
                      <a:pt x="28" y="31"/>
                    </a:cubicBezTo>
                    <a:cubicBezTo>
                      <a:pt x="25" y="31"/>
                      <a:pt x="24" y="29"/>
                      <a:pt x="24" y="27"/>
                    </a:cubicBezTo>
                    <a:cubicBezTo>
                      <a:pt x="24" y="24"/>
                      <a:pt x="24" y="24"/>
                      <a:pt x="24" y="24"/>
                    </a:cubicBezTo>
                    <a:cubicBezTo>
                      <a:pt x="24" y="22"/>
                      <a:pt x="25" y="20"/>
                      <a:pt x="28" y="20"/>
                    </a:cubicBezTo>
                    <a:cubicBezTo>
                      <a:pt x="38" y="20"/>
                      <a:pt x="38" y="20"/>
                      <a:pt x="38" y="20"/>
                    </a:cubicBezTo>
                    <a:cubicBezTo>
                      <a:pt x="41" y="20"/>
                      <a:pt x="42" y="22"/>
                      <a:pt x="42" y="24"/>
                    </a:cubicBezTo>
                    <a:lnTo>
                      <a:pt x="42" y="27"/>
                    </a:lnTo>
                    <a:close/>
                    <a:moveTo>
                      <a:pt x="97" y="95"/>
                    </a:moveTo>
                    <a:cubicBezTo>
                      <a:pt x="79" y="95"/>
                      <a:pt x="65" y="81"/>
                      <a:pt x="65" y="63"/>
                    </a:cubicBezTo>
                    <a:cubicBezTo>
                      <a:pt x="65" y="44"/>
                      <a:pt x="79" y="30"/>
                      <a:pt x="97" y="30"/>
                    </a:cubicBezTo>
                    <a:cubicBezTo>
                      <a:pt x="116" y="30"/>
                      <a:pt x="130" y="44"/>
                      <a:pt x="130" y="63"/>
                    </a:cubicBezTo>
                    <a:cubicBezTo>
                      <a:pt x="130" y="81"/>
                      <a:pt x="116" y="95"/>
                      <a:pt x="97" y="9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 name="Freeform 126"/>
            <p:cNvSpPr>
              <a:spLocks noEditPoints="1"/>
            </p:cNvSpPr>
            <p:nvPr/>
          </p:nvSpPr>
          <p:spPr bwMode="auto">
            <a:xfrm>
              <a:off x="8189919" y="1211265"/>
              <a:ext cx="439738" cy="431801"/>
            </a:xfrm>
            <a:custGeom>
              <a:avLst/>
              <a:gdLst>
                <a:gd name="T0" fmla="*/ 0 w 205"/>
                <a:gd name="T1" fmla="*/ 202 h 202"/>
                <a:gd name="T2" fmla="*/ 205 w 205"/>
                <a:gd name="T3" fmla="*/ 202 h 202"/>
                <a:gd name="T4" fmla="*/ 106 w 205"/>
                <a:gd name="T5" fmla="*/ 176 h 202"/>
                <a:gd name="T6" fmla="*/ 106 w 205"/>
                <a:gd name="T7" fmla="*/ 81 h 202"/>
                <a:gd name="T8" fmla="*/ 122 w 205"/>
                <a:gd name="T9" fmla="*/ 74 h 202"/>
                <a:gd name="T10" fmla="*/ 141 w 205"/>
                <a:gd name="T11" fmla="*/ 86 h 202"/>
                <a:gd name="T12" fmla="*/ 161 w 205"/>
                <a:gd name="T13" fmla="*/ 74 h 202"/>
                <a:gd name="T14" fmla="*/ 180 w 205"/>
                <a:gd name="T15" fmla="*/ 86 h 202"/>
                <a:gd name="T16" fmla="*/ 106 w 205"/>
                <a:gd name="T17" fmla="*/ 10 h 202"/>
                <a:gd name="T18" fmla="*/ 106 w 205"/>
                <a:gd name="T19" fmla="*/ 3 h 202"/>
                <a:gd name="T20" fmla="*/ 103 w 205"/>
                <a:gd name="T21" fmla="*/ 0 h 202"/>
                <a:gd name="T22" fmla="*/ 100 w 205"/>
                <a:gd name="T23" fmla="*/ 3 h 202"/>
                <a:gd name="T24" fmla="*/ 100 w 205"/>
                <a:gd name="T25" fmla="*/ 10 h 202"/>
                <a:gd name="T26" fmla="*/ 26 w 205"/>
                <a:gd name="T27" fmla="*/ 86 h 202"/>
                <a:gd name="T28" fmla="*/ 45 w 205"/>
                <a:gd name="T29" fmla="*/ 74 h 202"/>
                <a:gd name="T30" fmla="*/ 64 w 205"/>
                <a:gd name="T31" fmla="*/ 86 h 202"/>
                <a:gd name="T32" fmla="*/ 84 w 205"/>
                <a:gd name="T33" fmla="*/ 74 h 202"/>
                <a:gd name="T34" fmla="*/ 100 w 205"/>
                <a:gd name="T35" fmla="*/ 81 h 202"/>
                <a:gd name="T36" fmla="*/ 100 w 205"/>
                <a:gd name="T37" fmla="*/ 176 h 202"/>
                <a:gd name="T38" fmla="*/ 0 w 205"/>
                <a:gd name="T39" fmla="*/ 202 h 202"/>
                <a:gd name="T40" fmla="*/ 106 w 205"/>
                <a:gd name="T41" fmla="*/ 16 h 202"/>
                <a:gd name="T42" fmla="*/ 141 w 205"/>
                <a:gd name="T43" fmla="*/ 75 h 202"/>
                <a:gd name="T44" fmla="*/ 122 w 205"/>
                <a:gd name="T45" fmla="*/ 67 h 202"/>
                <a:gd name="T46" fmla="*/ 106 w 205"/>
                <a:gd name="T47" fmla="*/ 73 h 202"/>
                <a:gd name="T48" fmla="*/ 106 w 205"/>
                <a:gd name="T49" fmla="*/ 16 h 202"/>
                <a:gd name="T50" fmla="*/ 64 w 205"/>
                <a:gd name="T51" fmla="*/ 75 h 202"/>
                <a:gd name="T52" fmla="*/ 45 w 205"/>
                <a:gd name="T53" fmla="*/ 67 h 202"/>
                <a:gd name="T54" fmla="*/ 34 w 205"/>
                <a:gd name="T55" fmla="*/ 69 h 202"/>
                <a:gd name="T56" fmla="*/ 100 w 205"/>
                <a:gd name="T57" fmla="*/ 16 h 202"/>
                <a:gd name="T58" fmla="*/ 64 w 205"/>
                <a:gd name="T59" fmla="*/ 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02">
                  <a:moveTo>
                    <a:pt x="0" y="202"/>
                  </a:moveTo>
                  <a:cubicBezTo>
                    <a:pt x="205" y="202"/>
                    <a:pt x="205" y="202"/>
                    <a:pt x="205" y="202"/>
                  </a:cubicBezTo>
                  <a:cubicBezTo>
                    <a:pt x="174" y="185"/>
                    <a:pt x="140" y="177"/>
                    <a:pt x="106" y="176"/>
                  </a:cubicBezTo>
                  <a:cubicBezTo>
                    <a:pt x="106" y="81"/>
                    <a:pt x="106" y="81"/>
                    <a:pt x="106" y="81"/>
                  </a:cubicBezTo>
                  <a:cubicBezTo>
                    <a:pt x="110" y="76"/>
                    <a:pt x="116" y="74"/>
                    <a:pt x="122" y="74"/>
                  </a:cubicBezTo>
                  <a:cubicBezTo>
                    <a:pt x="130" y="74"/>
                    <a:pt x="138" y="79"/>
                    <a:pt x="141" y="86"/>
                  </a:cubicBezTo>
                  <a:cubicBezTo>
                    <a:pt x="145" y="79"/>
                    <a:pt x="152" y="74"/>
                    <a:pt x="161" y="74"/>
                  </a:cubicBezTo>
                  <a:cubicBezTo>
                    <a:pt x="169" y="74"/>
                    <a:pt x="177" y="79"/>
                    <a:pt x="180" y="86"/>
                  </a:cubicBezTo>
                  <a:cubicBezTo>
                    <a:pt x="180" y="45"/>
                    <a:pt x="147" y="11"/>
                    <a:pt x="106" y="10"/>
                  </a:cubicBezTo>
                  <a:cubicBezTo>
                    <a:pt x="106" y="3"/>
                    <a:pt x="106" y="3"/>
                    <a:pt x="106" y="3"/>
                  </a:cubicBezTo>
                  <a:cubicBezTo>
                    <a:pt x="106" y="1"/>
                    <a:pt x="105" y="0"/>
                    <a:pt x="103" y="0"/>
                  </a:cubicBezTo>
                  <a:cubicBezTo>
                    <a:pt x="101" y="0"/>
                    <a:pt x="100" y="1"/>
                    <a:pt x="100" y="3"/>
                  </a:cubicBezTo>
                  <a:cubicBezTo>
                    <a:pt x="100" y="10"/>
                    <a:pt x="100" y="10"/>
                    <a:pt x="100" y="10"/>
                  </a:cubicBezTo>
                  <a:cubicBezTo>
                    <a:pt x="59" y="11"/>
                    <a:pt x="26" y="45"/>
                    <a:pt x="26" y="86"/>
                  </a:cubicBezTo>
                  <a:cubicBezTo>
                    <a:pt x="29" y="79"/>
                    <a:pt x="37" y="74"/>
                    <a:pt x="45" y="74"/>
                  </a:cubicBezTo>
                  <a:cubicBezTo>
                    <a:pt x="53" y="74"/>
                    <a:pt x="61" y="79"/>
                    <a:pt x="64" y="86"/>
                  </a:cubicBezTo>
                  <a:cubicBezTo>
                    <a:pt x="67" y="79"/>
                    <a:pt x="75" y="74"/>
                    <a:pt x="84" y="74"/>
                  </a:cubicBezTo>
                  <a:cubicBezTo>
                    <a:pt x="90" y="74"/>
                    <a:pt x="96" y="76"/>
                    <a:pt x="100" y="81"/>
                  </a:cubicBezTo>
                  <a:cubicBezTo>
                    <a:pt x="100" y="176"/>
                    <a:pt x="100" y="176"/>
                    <a:pt x="100" y="176"/>
                  </a:cubicBezTo>
                  <a:cubicBezTo>
                    <a:pt x="65" y="177"/>
                    <a:pt x="31" y="185"/>
                    <a:pt x="0" y="202"/>
                  </a:cubicBezTo>
                  <a:moveTo>
                    <a:pt x="106" y="16"/>
                  </a:moveTo>
                  <a:cubicBezTo>
                    <a:pt x="106" y="16"/>
                    <a:pt x="130" y="25"/>
                    <a:pt x="141" y="75"/>
                  </a:cubicBezTo>
                  <a:cubicBezTo>
                    <a:pt x="136" y="70"/>
                    <a:pt x="129" y="67"/>
                    <a:pt x="122" y="67"/>
                  </a:cubicBezTo>
                  <a:cubicBezTo>
                    <a:pt x="116" y="67"/>
                    <a:pt x="111" y="69"/>
                    <a:pt x="106" y="73"/>
                  </a:cubicBezTo>
                  <a:lnTo>
                    <a:pt x="106" y="16"/>
                  </a:lnTo>
                  <a:close/>
                  <a:moveTo>
                    <a:pt x="64" y="75"/>
                  </a:moveTo>
                  <a:cubicBezTo>
                    <a:pt x="59" y="70"/>
                    <a:pt x="52" y="67"/>
                    <a:pt x="45" y="67"/>
                  </a:cubicBezTo>
                  <a:cubicBezTo>
                    <a:pt x="41" y="67"/>
                    <a:pt x="38" y="68"/>
                    <a:pt x="34" y="69"/>
                  </a:cubicBezTo>
                  <a:cubicBezTo>
                    <a:pt x="42" y="40"/>
                    <a:pt x="68" y="18"/>
                    <a:pt x="100" y="16"/>
                  </a:cubicBezTo>
                  <a:cubicBezTo>
                    <a:pt x="72" y="27"/>
                    <a:pt x="64" y="75"/>
                    <a:pt x="64"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27"/>
            <p:cNvSpPr>
              <a:spLocks noEditPoints="1"/>
            </p:cNvSpPr>
            <p:nvPr/>
          </p:nvSpPr>
          <p:spPr bwMode="auto">
            <a:xfrm>
              <a:off x="8451850" y="4503748"/>
              <a:ext cx="449263" cy="290514"/>
            </a:xfrm>
            <a:custGeom>
              <a:avLst/>
              <a:gdLst>
                <a:gd name="T0" fmla="*/ 188 w 210"/>
                <a:gd name="T1" fmla="*/ 56 h 136"/>
                <a:gd name="T2" fmla="*/ 160 w 210"/>
                <a:gd name="T3" fmla="*/ 51 h 136"/>
                <a:gd name="T4" fmla="*/ 162 w 210"/>
                <a:gd name="T5" fmla="*/ 34 h 136"/>
                <a:gd name="T6" fmla="*/ 162 w 210"/>
                <a:gd name="T7" fmla="*/ 17 h 136"/>
                <a:gd name="T8" fmla="*/ 132 w 210"/>
                <a:gd name="T9" fmla="*/ 26 h 136"/>
                <a:gd name="T10" fmla="*/ 146 w 210"/>
                <a:gd name="T11" fmla="*/ 32 h 136"/>
                <a:gd name="T12" fmla="*/ 66 w 210"/>
                <a:gd name="T13" fmla="*/ 23 h 136"/>
                <a:gd name="T14" fmla="*/ 96 w 210"/>
                <a:gd name="T15" fmla="*/ 3 h 136"/>
                <a:gd name="T16" fmla="*/ 66 w 210"/>
                <a:gd name="T17" fmla="*/ 14 h 136"/>
                <a:gd name="T18" fmla="*/ 25 w 210"/>
                <a:gd name="T19" fmla="*/ 26 h 136"/>
                <a:gd name="T20" fmla="*/ 34 w 210"/>
                <a:gd name="T21" fmla="*/ 51 h 136"/>
                <a:gd name="T22" fmla="*/ 52 w 210"/>
                <a:gd name="T23" fmla="*/ 50 h 136"/>
                <a:gd name="T24" fmla="*/ 40 w 210"/>
                <a:gd name="T25" fmla="*/ 55 h 136"/>
                <a:gd name="T26" fmla="*/ 40 w 210"/>
                <a:gd name="T27" fmla="*/ 136 h 136"/>
                <a:gd name="T28" fmla="*/ 56 w 210"/>
                <a:gd name="T29" fmla="*/ 58 h 136"/>
                <a:gd name="T30" fmla="*/ 97 w 210"/>
                <a:gd name="T31" fmla="*/ 86 h 136"/>
                <a:gd name="T32" fmla="*/ 101 w 210"/>
                <a:gd name="T33" fmla="*/ 99 h 136"/>
                <a:gd name="T34" fmla="*/ 96 w 210"/>
                <a:gd name="T35" fmla="*/ 105 h 136"/>
                <a:gd name="T36" fmla="*/ 91 w 210"/>
                <a:gd name="T37" fmla="*/ 104 h 136"/>
                <a:gd name="T38" fmla="*/ 94 w 210"/>
                <a:gd name="T39" fmla="*/ 108 h 136"/>
                <a:gd name="T40" fmla="*/ 102 w 210"/>
                <a:gd name="T41" fmla="*/ 113 h 136"/>
                <a:gd name="T42" fmla="*/ 104 w 210"/>
                <a:gd name="T43" fmla="*/ 101 h 136"/>
                <a:gd name="T44" fmla="*/ 121 w 210"/>
                <a:gd name="T45" fmla="*/ 98 h 136"/>
                <a:gd name="T46" fmla="*/ 170 w 210"/>
                <a:gd name="T47" fmla="*/ 136 h 136"/>
                <a:gd name="T48" fmla="*/ 187 w 210"/>
                <a:gd name="T49" fmla="*/ 59 h 136"/>
                <a:gd name="T50" fmla="*/ 167 w 210"/>
                <a:gd name="T51" fmla="*/ 71 h 136"/>
                <a:gd name="T52" fmla="*/ 167 w 210"/>
                <a:gd name="T53" fmla="*/ 61 h 136"/>
                <a:gd name="T54" fmla="*/ 153 w 210"/>
                <a:gd name="T55" fmla="*/ 59 h 136"/>
                <a:gd name="T56" fmla="*/ 148 w 210"/>
                <a:gd name="T57" fmla="*/ 46 h 136"/>
                <a:gd name="T58" fmla="*/ 167 w 210"/>
                <a:gd name="T59" fmla="*/ 91 h 136"/>
                <a:gd name="T60" fmla="*/ 136 w 210"/>
                <a:gd name="T61" fmla="*/ 92 h 136"/>
                <a:gd name="T62" fmla="*/ 48 w 210"/>
                <a:gd name="T63" fmla="*/ 46 h 136"/>
                <a:gd name="T64" fmla="*/ 30 w 210"/>
                <a:gd name="T65" fmla="*/ 39 h 136"/>
                <a:gd name="T66" fmla="*/ 38 w 210"/>
                <a:gd name="T67" fmla="*/ 35 h 136"/>
                <a:gd name="T68" fmla="*/ 53 w 210"/>
                <a:gd name="T69" fmla="*/ 38 h 136"/>
                <a:gd name="T70" fmla="*/ 48 w 210"/>
                <a:gd name="T71" fmla="*/ 46 h 136"/>
                <a:gd name="T72" fmla="*/ 40 w 210"/>
                <a:gd name="T73" fmla="*/ 129 h 136"/>
                <a:gd name="T74" fmla="*/ 40 w 210"/>
                <a:gd name="T75" fmla="*/ 61 h 136"/>
                <a:gd name="T76" fmla="*/ 36 w 210"/>
                <a:gd name="T77" fmla="*/ 96 h 136"/>
                <a:gd name="T78" fmla="*/ 55 w 210"/>
                <a:gd name="T79" fmla="*/ 65 h 136"/>
                <a:gd name="T80" fmla="*/ 56 w 210"/>
                <a:gd name="T81" fmla="*/ 30 h 136"/>
                <a:gd name="T82" fmla="*/ 30 w 210"/>
                <a:gd name="T83" fmla="*/ 26 h 136"/>
                <a:gd name="T84" fmla="*/ 62 w 210"/>
                <a:gd name="T85" fmla="*/ 19 h 136"/>
                <a:gd name="T86" fmla="*/ 60 w 210"/>
                <a:gd name="T87" fmla="*/ 36 h 136"/>
                <a:gd name="T88" fmla="*/ 110 w 210"/>
                <a:gd name="T89" fmla="*/ 74 h 136"/>
                <a:gd name="T90" fmla="*/ 60 w 210"/>
                <a:gd name="T91" fmla="*/ 36 h 136"/>
                <a:gd name="T92" fmla="*/ 124 w 210"/>
                <a:gd name="T93" fmla="*/ 92 h 136"/>
                <a:gd name="T94" fmla="*/ 122 w 210"/>
                <a:gd name="T95" fmla="*/ 80 h 136"/>
                <a:gd name="T96" fmla="*/ 130 w 210"/>
                <a:gd name="T97" fmla="*/ 92 h 136"/>
                <a:gd name="T98" fmla="*/ 136 w 210"/>
                <a:gd name="T99" fmla="*/ 98 h 136"/>
                <a:gd name="T100" fmla="*/ 176 w 210"/>
                <a:gd name="T101" fmla="*/ 94 h 136"/>
                <a:gd name="T102" fmla="*/ 176 w 210"/>
                <a:gd name="T103" fmla="*/ 62 h 136"/>
                <a:gd name="T104" fmla="*/ 170 w 210"/>
                <a:gd name="T105"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36">
                  <a:moveTo>
                    <a:pt x="187" y="59"/>
                  </a:moveTo>
                  <a:cubicBezTo>
                    <a:pt x="188" y="58"/>
                    <a:pt x="188" y="57"/>
                    <a:pt x="188" y="56"/>
                  </a:cubicBezTo>
                  <a:cubicBezTo>
                    <a:pt x="188" y="53"/>
                    <a:pt x="186" y="51"/>
                    <a:pt x="184" y="51"/>
                  </a:cubicBezTo>
                  <a:cubicBezTo>
                    <a:pt x="160" y="51"/>
                    <a:pt x="160" y="51"/>
                    <a:pt x="160" y="51"/>
                  </a:cubicBezTo>
                  <a:cubicBezTo>
                    <a:pt x="154" y="33"/>
                    <a:pt x="154" y="33"/>
                    <a:pt x="154" y="33"/>
                  </a:cubicBezTo>
                  <a:cubicBezTo>
                    <a:pt x="162" y="34"/>
                    <a:pt x="162" y="34"/>
                    <a:pt x="162" y="34"/>
                  </a:cubicBezTo>
                  <a:cubicBezTo>
                    <a:pt x="165" y="34"/>
                    <a:pt x="167" y="28"/>
                    <a:pt x="167" y="26"/>
                  </a:cubicBezTo>
                  <a:cubicBezTo>
                    <a:pt x="167" y="23"/>
                    <a:pt x="165" y="17"/>
                    <a:pt x="162" y="17"/>
                  </a:cubicBezTo>
                  <a:cubicBezTo>
                    <a:pt x="137" y="20"/>
                    <a:pt x="137" y="20"/>
                    <a:pt x="137" y="20"/>
                  </a:cubicBezTo>
                  <a:cubicBezTo>
                    <a:pt x="135" y="20"/>
                    <a:pt x="132" y="23"/>
                    <a:pt x="132" y="26"/>
                  </a:cubicBezTo>
                  <a:cubicBezTo>
                    <a:pt x="132" y="28"/>
                    <a:pt x="135" y="31"/>
                    <a:pt x="137" y="31"/>
                  </a:cubicBezTo>
                  <a:cubicBezTo>
                    <a:pt x="146" y="32"/>
                    <a:pt x="146" y="32"/>
                    <a:pt x="146" y="32"/>
                  </a:cubicBezTo>
                  <a:cubicBezTo>
                    <a:pt x="131" y="77"/>
                    <a:pt x="131" y="77"/>
                    <a:pt x="131" y="77"/>
                  </a:cubicBezTo>
                  <a:cubicBezTo>
                    <a:pt x="94" y="66"/>
                    <a:pt x="71" y="31"/>
                    <a:pt x="66" y="23"/>
                  </a:cubicBezTo>
                  <a:cubicBezTo>
                    <a:pt x="71" y="17"/>
                    <a:pt x="83" y="9"/>
                    <a:pt x="92" y="7"/>
                  </a:cubicBezTo>
                  <a:cubicBezTo>
                    <a:pt x="95" y="6"/>
                    <a:pt x="96" y="6"/>
                    <a:pt x="96" y="3"/>
                  </a:cubicBezTo>
                  <a:cubicBezTo>
                    <a:pt x="96" y="0"/>
                    <a:pt x="93" y="0"/>
                    <a:pt x="93" y="0"/>
                  </a:cubicBezTo>
                  <a:cubicBezTo>
                    <a:pt x="81" y="3"/>
                    <a:pt x="72" y="8"/>
                    <a:pt x="66" y="14"/>
                  </a:cubicBezTo>
                  <a:cubicBezTo>
                    <a:pt x="36" y="14"/>
                    <a:pt x="36" y="14"/>
                    <a:pt x="36" y="14"/>
                  </a:cubicBezTo>
                  <a:cubicBezTo>
                    <a:pt x="30" y="14"/>
                    <a:pt x="25" y="19"/>
                    <a:pt x="25" y="26"/>
                  </a:cubicBezTo>
                  <a:cubicBezTo>
                    <a:pt x="25" y="39"/>
                    <a:pt x="25" y="39"/>
                    <a:pt x="25" y="39"/>
                  </a:cubicBezTo>
                  <a:cubicBezTo>
                    <a:pt x="25" y="45"/>
                    <a:pt x="28" y="51"/>
                    <a:pt x="34" y="51"/>
                  </a:cubicBezTo>
                  <a:cubicBezTo>
                    <a:pt x="48" y="51"/>
                    <a:pt x="48" y="51"/>
                    <a:pt x="48" y="51"/>
                  </a:cubicBezTo>
                  <a:cubicBezTo>
                    <a:pt x="49" y="51"/>
                    <a:pt x="50" y="50"/>
                    <a:pt x="52" y="50"/>
                  </a:cubicBezTo>
                  <a:cubicBezTo>
                    <a:pt x="51" y="52"/>
                    <a:pt x="51" y="54"/>
                    <a:pt x="50" y="56"/>
                  </a:cubicBezTo>
                  <a:cubicBezTo>
                    <a:pt x="47" y="55"/>
                    <a:pt x="44" y="55"/>
                    <a:pt x="40" y="55"/>
                  </a:cubicBezTo>
                  <a:cubicBezTo>
                    <a:pt x="18" y="55"/>
                    <a:pt x="0" y="73"/>
                    <a:pt x="0" y="95"/>
                  </a:cubicBezTo>
                  <a:cubicBezTo>
                    <a:pt x="0" y="117"/>
                    <a:pt x="18" y="136"/>
                    <a:pt x="40" y="136"/>
                  </a:cubicBezTo>
                  <a:cubicBezTo>
                    <a:pt x="63" y="136"/>
                    <a:pt x="81" y="117"/>
                    <a:pt x="81" y="95"/>
                  </a:cubicBezTo>
                  <a:cubicBezTo>
                    <a:pt x="81" y="79"/>
                    <a:pt x="71" y="65"/>
                    <a:pt x="56" y="58"/>
                  </a:cubicBezTo>
                  <a:cubicBezTo>
                    <a:pt x="57" y="55"/>
                    <a:pt x="58" y="50"/>
                    <a:pt x="58" y="46"/>
                  </a:cubicBezTo>
                  <a:cubicBezTo>
                    <a:pt x="65" y="55"/>
                    <a:pt x="81" y="73"/>
                    <a:pt x="97" y="86"/>
                  </a:cubicBezTo>
                  <a:cubicBezTo>
                    <a:pt x="96" y="87"/>
                    <a:pt x="96" y="88"/>
                    <a:pt x="96" y="88"/>
                  </a:cubicBezTo>
                  <a:cubicBezTo>
                    <a:pt x="96" y="93"/>
                    <a:pt x="98" y="96"/>
                    <a:pt x="101" y="99"/>
                  </a:cubicBezTo>
                  <a:cubicBezTo>
                    <a:pt x="99" y="102"/>
                    <a:pt x="99" y="102"/>
                    <a:pt x="99" y="102"/>
                  </a:cubicBezTo>
                  <a:cubicBezTo>
                    <a:pt x="96" y="105"/>
                    <a:pt x="96" y="105"/>
                    <a:pt x="96" y="105"/>
                  </a:cubicBezTo>
                  <a:cubicBezTo>
                    <a:pt x="94" y="102"/>
                    <a:pt x="94" y="102"/>
                    <a:pt x="94" y="102"/>
                  </a:cubicBezTo>
                  <a:cubicBezTo>
                    <a:pt x="91" y="104"/>
                    <a:pt x="91" y="104"/>
                    <a:pt x="91" y="104"/>
                  </a:cubicBezTo>
                  <a:cubicBezTo>
                    <a:pt x="95" y="108"/>
                    <a:pt x="95" y="108"/>
                    <a:pt x="95" y="108"/>
                  </a:cubicBezTo>
                  <a:cubicBezTo>
                    <a:pt x="94" y="108"/>
                    <a:pt x="94" y="108"/>
                    <a:pt x="94" y="108"/>
                  </a:cubicBezTo>
                  <a:cubicBezTo>
                    <a:pt x="100" y="114"/>
                    <a:pt x="100" y="114"/>
                    <a:pt x="100" y="114"/>
                  </a:cubicBezTo>
                  <a:cubicBezTo>
                    <a:pt x="102" y="113"/>
                    <a:pt x="102" y="113"/>
                    <a:pt x="102" y="113"/>
                  </a:cubicBezTo>
                  <a:cubicBezTo>
                    <a:pt x="98" y="108"/>
                    <a:pt x="98" y="108"/>
                    <a:pt x="98" y="108"/>
                  </a:cubicBezTo>
                  <a:cubicBezTo>
                    <a:pt x="104" y="101"/>
                    <a:pt x="104" y="101"/>
                    <a:pt x="104" y="101"/>
                  </a:cubicBezTo>
                  <a:cubicBezTo>
                    <a:pt x="106" y="102"/>
                    <a:pt x="108" y="103"/>
                    <a:pt x="111" y="103"/>
                  </a:cubicBezTo>
                  <a:cubicBezTo>
                    <a:pt x="114" y="103"/>
                    <a:pt x="118" y="101"/>
                    <a:pt x="121" y="98"/>
                  </a:cubicBezTo>
                  <a:cubicBezTo>
                    <a:pt x="130" y="98"/>
                    <a:pt x="130" y="98"/>
                    <a:pt x="130" y="98"/>
                  </a:cubicBezTo>
                  <a:cubicBezTo>
                    <a:pt x="131" y="119"/>
                    <a:pt x="148" y="136"/>
                    <a:pt x="170" y="136"/>
                  </a:cubicBezTo>
                  <a:cubicBezTo>
                    <a:pt x="192" y="136"/>
                    <a:pt x="210" y="117"/>
                    <a:pt x="210" y="95"/>
                  </a:cubicBezTo>
                  <a:cubicBezTo>
                    <a:pt x="210" y="79"/>
                    <a:pt x="201" y="66"/>
                    <a:pt x="187" y="59"/>
                  </a:cubicBezTo>
                  <a:moveTo>
                    <a:pt x="167" y="61"/>
                  </a:moveTo>
                  <a:cubicBezTo>
                    <a:pt x="167" y="71"/>
                    <a:pt x="167" y="71"/>
                    <a:pt x="167" y="71"/>
                  </a:cubicBezTo>
                  <a:cubicBezTo>
                    <a:pt x="163" y="62"/>
                    <a:pt x="163" y="62"/>
                    <a:pt x="163" y="62"/>
                  </a:cubicBezTo>
                  <a:cubicBezTo>
                    <a:pt x="164" y="62"/>
                    <a:pt x="166" y="61"/>
                    <a:pt x="167" y="61"/>
                  </a:cubicBezTo>
                  <a:moveTo>
                    <a:pt x="148" y="46"/>
                  </a:moveTo>
                  <a:cubicBezTo>
                    <a:pt x="153" y="59"/>
                    <a:pt x="153" y="59"/>
                    <a:pt x="153" y="59"/>
                  </a:cubicBezTo>
                  <a:cubicBezTo>
                    <a:pt x="148" y="61"/>
                    <a:pt x="144" y="64"/>
                    <a:pt x="141" y="67"/>
                  </a:cubicBezTo>
                  <a:lnTo>
                    <a:pt x="148" y="46"/>
                  </a:lnTo>
                  <a:close/>
                  <a:moveTo>
                    <a:pt x="156" y="64"/>
                  </a:moveTo>
                  <a:cubicBezTo>
                    <a:pt x="167" y="91"/>
                    <a:pt x="167" y="91"/>
                    <a:pt x="167" y="91"/>
                  </a:cubicBezTo>
                  <a:cubicBezTo>
                    <a:pt x="167" y="92"/>
                    <a:pt x="167" y="92"/>
                    <a:pt x="167" y="92"/>
                  </a:cubicBezTo>
                  <a:cubicBezTo>
                    <a:pt x="136" y="92"/>
                    <a:pt x="136" y="92"/>
                    <a:pt x="136" y="92"/>
                  </a:cubicBezTo>
                  <a:cubicBezTo>
                    <a:pt x="137" y="80"/>
                    <a:pt x="145" y="69"/>
                    <a:pt x="156" y="64"/>
                  </a:cubicBezTo>
                  <a:moveTo>
                    <a:pt x="48" y="46"/>
                  </a:moveTo>
                  <a:cubicBezTo>
                    <a:pt x="34" y="46"/>
                    <a:pt x="34" y="46"/>
                    <a:pt x="34" y="46"/>
                  </a:cubicBezTo>
                  <a:cubicBezTo>
                    <a:pt x="30" y="46"/>
                    <a:pt x="30" y="43"/>
                    <a:pt x="30" y="39"/>
                  </a:cubicBezTo>
                  <a:cubicBezTo>
                    <a:pt x="30" y="35"/>
                    <a:pt x="30" y="35"/>
                    <a:pt x="30" y="35"/>
                  </a:cubicBezTo>
                  <a:cubicBezTo>
                    <a:pt x="38" y="35"/>
                    <a:pt x="38" y="35"/>
                    <a:pt x="38" y="35"/>
                  </a:cubicBezTo>
                  <a:cubicBezTo>
                    <a:pt x="54" y="35"/>
                    <a:pt x="54" y="35"/>
                    <a:pt x="54" y="35"/>
                  </a:cubicBezTo>
                  <a:cubicBezTo>
                    <a:pt x="53" y="37"/>
                    <a:pt x="53" y="38"/>
                    <a:pt x="53" y="38"/>
                  </a:cubicBezTo>
                  <a:cubicBezTo>
                    <a:pt x="53" y="40"/>
                    <a:pt x="53" y="42"/>
                    <a:pt x="52" y="44"/>
                  </a:cubicBezTo>
                  <a:cubicBezTo>
                    <a:pt x="51" y="45"/>
                    <a:pt x="49" y="46"/>
                    <a:pt x="48" y="46"/>
                  </a:cubicBezTo>
                  <a:moveTo>
                    <a:pt x="74" y="95"/>
                  </a:moveTo>
                  <a:cubicBezTo>
                    <a:pt x="74" y="114"/>
                    <a:pt x="59" y="129"/>
                    <a:pt x="40" y="129"/>
                  </a:cubicBezTo>
                  <a:cubicBezTo>
                    <a:pt x="22" y="129"/>
                    <a:pt x="6" y="114"/>
                    <a:pt x="6" y="95"/>
                  </a:cubicBezTo>
                  <a:cubicBezTo>
                    <a:pt x="6" y="76"/>
                    <a:pt x="22" y="61"/>
                    <a:pt x="40" y="61"/>
                  </a:cubicBezTo>
                  <a:cubicBezTo>
                    <a:pt x="43" y="61"/>
                    <a:pt x="46" y="62"/>
                    <a:pt x="49" y="62"/>
                  </a:cubicBezTo>
                  <a:cubicBezTo>
                    <a:pt x="44" y="84"/>
                    <a:pt x="37" y="96"/>
                    <a:pt x="36" y="96"/>
                  </a:cubicBezTo>
                  <a:cubicBezTo>
                    <a:pt x="42" y="99"/>
                    <a:pt x="42" y="99"/>
                    <a:pt x="42" y="99"/>
                  </a:cubicBezTo>
                  <a:cubicBezTo>
                    <a:pt x="42" y="99"/>
                    <a:pt x="50" y="87"/>
                    <a:pt x="55" y="65"/>
                  </a:cubicBezTo>
                  <a:cubicBezTo>
                    <a:pt x="66" y="70"/>
                    <a:pt x="74" y="82"/>
                    <a:pt x="74" y="95"/>
                  </a:cubicBezTo>
                  <a:moveTo>
                    <a:pt x="56" y="30"/>
                  </a:moveTo>
                  <a:cubicBezTo>
                    <a:pt x="30" y="30"/>
                    <a:pt x="30" y="30"/>
                    <a:pt x="30" y="30"/>
                  </a:cubicBezTo>
                  <a:cubicBezTo>
                    <a:pt x="30" y="26"/>
                    <a:pt x="30" y="26"/>
                    <a:pt x="30" y="26"/>
                  </a:cubicBezTo>
                  <a:cubicBezTo>
                    <a:pt x="30" y="22"/>
                    <a:pt x="33" y="19"/>
                    <a:pt x="36" y="19"/>
                  </a:cubicBezTo>
                  <a:cubicBezTo>
                    <a:pt x="62" y="19"/>
                    <a:pt x="62" y="19"/>
                    <a:pt x="62" y="19"/>
                  </a:cubicBezTo>
                  <a:cubicBezTo>
                    <a:pt x="59" y="23"/>
                    <a:pt x="57" y="27"/>
                    <a:pt x="56" y="30"/>
                  </a:cubicBezTo>
                  <a:moveTo>
                    <a:pt x="60" y="36"/>
                  </a:moveTo>
                  <a:cubicBezTo>
                    <a:pt x="60" y="35"/>
                    <a:pt x="61" y="32"/>
                    <a:pt x="63" y="29"/>
                  </a:cubicBezTo>
                  <a:cubicBezTo>
                    <a:pt x="69" y="39"/>
                    <a:pt x="85" y="61"/>
                    <a:pt x="110" y="74"/>
                  </a:cubicBezTo>
                  <a:cubicBezTo>
                    <a:pt x="105" y="75"/>
                    <a:pt x="102" y="77"/>
                    <a:pt x="99" y="80"/>
                  </a:cubicBezTo>
                  <a:cubicBezTo>
                    <a:pt x="84" y="66"/>
                    <a:pt x="67" y="46"/>
                    <a:pt x="60" y="36"/>
                  </a:cubicBezTo>
                  <a:moveTo>
                    <a:pt x="130" y="92"/>
                  </a:moveTo>
                  <a:cubicBezTo>
                    <a:pt x="124" y="92"/>
                    <a:pt x="124" y="92"/>
                    <a:pt x="124" y="92"/>
                  </a:cubicBezTo>
                  <a:cubicBezTo>
                    <a:pt x="124" y="91"/>
                    <a:pt x="125" y="90"/>
                    <a:pt x="125" y="88"/>
                  </a:cubicBezTo>
                  <a:cubicBezTo>
                    <a:pt x="125" y="85"/>
                    <a:pt x="124" y="82"/>
                    <a:pt x="122" y="80"/>
                  </a:cubicBezTo>
                  <a:cubicBezTo>
                    <a:pt x="125" y="81"/>
                    <a:pt x="128" y="82"/>
                    <a:pt x="131" y="83"/>
                  </a:cubicBezTo>
                  <a:cubicBezTo>
                    <a:pt x="130" y="86"/>
                    <a:pt x="130" y="89"/>
                    <a:pt x="130" y="92"/>
                  </a:cubicBezTo>
                  <a:moveTo>
                    <a:pt x="170" y="129"/>
                  </a:moveTo>
                  <a:cubicBezTo>
                    <a:pt x="152" y="129"/>
                    <a:pt x="137" y="116"/>
                    <a:pt x="136" y="98"/>
                  </a:cubicBezTo>
                  <a:cubicBezTo>
                    <a:pt x="176" y="98"/>
                    <a:pt x="176" y="98"/>
                    <a:pt x="176" y="98"/>
                  </a:cubicBezTo>
                  <a:cubicBezTo>
                    <a:pt x="176" y="94"/>
                    <a:pt x="176" y="94"/>
                    <a:pt x="176" y="94"/>
                  </a:cubicBezTo>
                  <a:cubicBezTo>
                    <a:pt x="176" y="94"/>
                    <a:pt x="176" y="94"/>
                    <a:pt x="176" y="94"/>
                  </a:cubicBezTo>
                  <a:cubicBezTo>
                    <a:pt x="176" y="62"/>
                    <a:pt x="176" y="62"/>
                    <a:pt x="176" y="62"/>
                  </a:cubicBezTo>
                  <a:cubicBezTo>
                    <a:pt x="192" y="65"/>
                    <a:pt x="204" y="79"/>
                    <a:pt x="204" y="95"/>
                  </a:cubicBezTo>
                  <a:cubicBezTo>
                    <a:pt x="204" y="114"/>
                    <a:pt x="188" y="129"/>
                    <a:pt x="170" y="12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8"/>
            <p:cNvSpPr>
              <a:spLocks/>
            </p:cNvSpPr>
            <p:nvPr/>
          </p:nvSpPr>
          <p:spPr bwMode="auto">
            <a:xfrm>
              <a:off x="8472488" y="3243263"/>
              <a:ext cx="230188" cy="193675"/>
            </a:xfrm>
            <a:custGeom>
              <a:avLst/>
              <a:gdLst>
                <a:gd name="T0" fmla="*/ 74 w 107"/>
                <a:gd name="T1" fmla="*/ 0 h 90"/>
                <a:gd name="T2" fmla="*/ 54 w 107"/>
                <a:gd name="T3" fmla="*/ 12 h 90"/>
                <a:gd name="T4" fmla="*/ 33 w 107"/>
                <a:gd name="T5" fmla="*/ 0 h 90"/>
                <a:gd name="T6" fmla="*/ 8 w 107"/>
                <a:gd name="T7" fmla="*/ 42 h 90"/>
                <a:gd name="T8" fmla="*/ 54 w 107"/>
                <a:gd name="T9" fmla="*/ 90 h 90"/>
                <a:gd name="T10" fmla="*/ 99 w 107"/>
                <a:gd name="T11" fmla="*/ 42 h 90"/>
                <a:gd name="T12" fmla="*/ 74 w 10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07" h="90">
                  <a:moveTo>
                    <a:pt x="74" y="0"/>
                  </a:moveTo>
                  <a:cubicBezTo>
                    <a:pt x="65" y="0"/>
                    <a:pt x="57" y="4"/>
                    <a:pt x="54" y="12"/>
                  </a:cubicBezTo>
                  <a:cubicBezTo>
                    <a:pt x="50" y="4"/>
                    <a:pt x="42" y="0"/>
                    <a:pt x="33" y="0"/>
                  </a:cubicBezTo>
                  <a:cubicBezTo>
                    <a:pt x="18" y="0"/>
                    <a:pt x="0" y="11"/>
                    <a:pt x="8" y="42"/>
                  </a:cubicBezTo>
                  <a:cubicBezTo>
                    <a:pt x="18" y="72"/>
                    <a:pt x="54" y="90"/>
                    <a:pt x="54" y="90"/>
                  </a:cubicBezTo>
                  <a:cubicBezTo>
                    <a:pt x="54" y="90"/>
                    <a:pt x="89" y="72"/>
                    <a:pt x="99" y="42"/>
                  </a:cubicBezTo>
                  <a:cubicBezTo>
                    <a:pt x="107" y="11"/>
                    <a:pt x="88" y="0"/>
                    <a:pt x="7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3" name="文本框 52"/>
          <p:cNvSpPr txBox="1"/>
          <p:nvPr/>
        </p:nvSpPr>
        <p:spPr>
          <a:xfrm>
            <a:off x="7925845" y="1846425"/>
            <a:ext cx="339569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4" name="文本框 53"/>
          <p:cNvSpPr txBox="1"/>
          <p:nvPr/>
        </p:nvSpPr>
        <p:spPr>
          <a:xfrm>
            <a:off x="8086067" y="3148552"/>
            <a:ext cx="339569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5" name="文本框 54"/>
          <p:cNvSpPr txBox="1"/>
          <p:nvPr/>
        </p:nvSpPr>
        <p:spPr>
          <a:xfrm>
            <a:off x="8056957" y="3721197"/>
            <a:ext cx="339569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6" name="文本框 55"/>
          <p:cNvSpPr txBox="1"/>
          <p:nvPr/>
        </p:nvSpPr>
        <p:spPr>
          <a:xfrm>
            <a:off x="7933308" y="4248524"/>
            <a:ext cx="339569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7" name="文本框 56"/>
          <p:cNvSpPr txBox="1"/>
          <p:nvPr/>
        </p:nvSpPr>
        <p:spPr>
          <a:xfrm>
            <a:off x="8040620" y="4907086"/>
            <a:ext cx="339569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8" name="文本框 57"/>
          <p:cNvSpPr txBox="1"/>
          <p:nvPr/>
        </p:nvSpPr>
        <p:spPr>
          <a:xfrm>
            <a:off x="7837952" y="5676864"/>
            <a:ext cx="339569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9" name="文本框 58"/>
          <p:cNvSpPr txBox="1"/>
          <p:nvPr/>
        </p:nvSpPr>
        <p:spPr>
          <a:xfrm>
            <a:off x="8125469" y="2452935"/>
            <a:ext cx="339569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Tree>
    <p:extLst>
      <p:ext uri="{BB962C8B-B14F-4D97-AF65-F5344CB8AC3E}">
        <p14:creationId xmlns:p14="http://schemas.microsoft.com/office/powerpoint/2010/main" val="42529582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42" presetClass="path" presetSubtype="0" accel="50000" decel="50000" fill="hold" nodeType="withEffect">
                                  <p:stCondLst>
                                    <p:cond delay="0"/>
                                  </p:stCondLst>
                                  <p:childTnLst>
                                    <p:animMotion origin="layout" path="M 0.25781 -0.00139 L -0.03907 -0.00417 " pathEditMode="relative" rAng="0" ptsTypes="AA">
                                      <p:cBhvr>
                                        <p:cTn id="9" dur="2000" fill="hold"/>
                                        <p:tgtEl>
                                          <p:spTgt spid="6"/>
                                        </p:tgtEl>
                                        <p:attrNameLst>
                                          <p:attrName>ppt_x</p:attrName>
                                          <p:attrName>ppt_y</p:attrName>
                                        </p:attrNameLst>
                                      </p:cBhvr>
                                      <p:rCtr x="-14844" y="-139"/>
                                    </p:animMotion>
                                  </p:childTnLst>
                                </p:cTn>
                              </p:par>
                            </p:childTnLst>
                          </p:cTn>
                        </p:par>
                        <p:par>
                          <p:cTn id="10" fill="hold">
                            <p:stCondLst>
                              <p:cond delay="2000"/>
                            </p:stCondLst>
                            <p:childTnLst>
                              <p:par>
                                <p:cTn id="11" presetID="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1+#ppt_w/2"/>
                                          </p:val>
                                        </p:tav>
                                        <p:tav tm="100000">
                                          <p:val>
                                            <p:strVal val="#ppt_x"/>
                                          </p:val>
                                        </p:tav>
                                      </p:tavLst>
                                    </p:anim>
                                    <p:anim calcmode="lin" valueType="num">
                                      <p:cBhvr additive="base">
                                        <p:cTn id="14" dur="500" fill="hold"/>
                                        <p:tgtEl>
                                          <p:spTgt spid="5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2"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fill="hold"/>
                                        <p:tgtEl>
                                          <p:spTgt spid="59"/>
                                        </p:tgtEl>
                                        <p:attrNameLst>
                                          <p:attrName>ppt_x</p:attrName>
                                        </p:attrNameLst>
                                      </p:cBhvr>
                                      <p:tavLst>
                                        <p:tav tm="0">
                                          <p:val>
                                            <p:strVal val="1+#ppt_w/2"/>
                                          </p:val>
                                        </p:tav>
                                        <p:tav tm="100000">
                                          <p:val>
                                            <p:strVal val="#ppt_x"/>
                                          </p:val>
                                        </p:tav>
                                      </p:tavLst>
                                    </p:anim>
                                    <p:anim calcmode="lin" valueType="num">
                                      <p:cBhvr additive="base">
                                        <p:cTn id="19" dur="500" fill="hold"/>
                                        <p:tgtEl>
                                          <p:spTgt spid="59"/>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1+#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1+#ppt_w/2"/>
                                          </p:val>
                                        </p:tav>
                                        <p:tav tm="100000">
                                          <p:val>
                                            <p:strVal val="#ppt_x"/>
                                          </p:val>
                                        </p:tav>
                                      </p:tavLst>
                                    </p:anim>
                                    <p:anim calcmode="lin" valueType="num">
                                      <p:cBhvr additive="base">
                                        <p:cTn id="29" dur="500" fill="hold"/>
                                        <p:tgtEl>
                                          <p:spTgt spid="55"/>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2"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1+#ppt_w/2"/>
                                          </p:val>
                                        </p:tav>
                                        <p:tav tm="100000">
                                          <p:val>
                                            <p:strVal val="#ppt_x"/>
                                          </p:val>
                                        </p:tav>
                                      </p:tavLst>
                                    </p:anim>
                                    <p:anim calcmode="lin" valueType="num">
                                      <p:cBhvr additive="base">
                                        <p:cTn id="34" dur="500" fill="hold"/>
                                        <p:tgtEl>
                                          <p:spTgt spid="56"/>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1+#ppt_w/2"/>
                                          </p:val>
                                        </p:tav>
                                        <p:tav tm="100000">
                                          <p:val>
                                            <p:strVal val="#ppt_x"/>
                                          </p:val>
                                        </p:tav>
                                      </p:tavLst>
                                    </p:anim>
                                    <p:anim calcmode="lin" valueType="num">
                                      <p:cBhvr additive="base">
                                        <p:cTn id="39" dur="500" fill="hold"/>
                                        <p:tgtEl>
                                          <p:spTgt spid="57"/>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1+#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573964" y="2316607"/>
            <a:ext cx="971536" cy="979427"/>
            <a:chOff x="2226147" y="992752"/>
            <a:chExt cx="971536" cy="979427"/>
          </a:xfrm>
          <a:blipFill>
            <a:blip r:embed="rId2"/>
            <a:stretch>
              <a:fillRect/>
            </a:stretch>
          </a:blipFill>
        </p:grpSpPr>
        <p:sp>
          <p:nvSpPr>
            <p:cNvPr id="7" name="Freeform 132"/>
            <p:cNvSpPr>
              <a:spLocks/>
            </p:cNvSpPr>
            <p:nvPr/>
          </p:nvSpPr>
          <p:spPr bwMode="auto">
            <a:xfrm>
              <a:off x="2668255" y="992752"/>
              <a:ext cx="529428" cy="979427"/>
            </a:xfrm>
            <a:custGeom>
              <a:avLst/>
              <a:gdLst>
                <a:gd name="T0" fmla="*/ 0 w 673"/>
                <a:gd name="T1" fmla="*/ 1153 h 1153"/>
                <a:gd name="T2" fmla="*/ 0 w 673"/>
                <a:gd name="T3" fmla="*/ 0 h 1153"/>
                <a:gd name="T4" fmla="*/ 673 w 673"/>
                <a:gd name="T5" fmla="*/ 761 h 1153"/>
                <a:gd name="T6" fmla="*/ 0 w 673"/>
                <a:gd name="T7" fmla="*/ 1153 h 1153"/>
              </a:gdLst>
              <a:ahLst/>
              <a:cxnLst>
                <a:cxn ang="0">
                  <a:pos x="T0" y="T1"/>
                </a:cxn>
                <a:cxn ang="0">
                  <a:pos x="T2" y="T3"/>
                </a:cxn>
                <a:cxn ang="0">
                  <a:pos x="T4" y="T5"/>
                </a:cxn>
                <a:cxn ang="0">
                  <a:pos x="T6" y="T7"/>
                </a:cxn>
              </a:cxnLst>
              <a:rect l="0" t="0" r="r" b="b"/>
              <a:pathLst>
                <a:path w="673" h="1153">
                  <a:moveTo>
                    <a:pt x="0" y="1153"/>
                  </a:moveTo>
                  <a:lnTo>
                    <a:pt x="0" y="0"/>
                  </a:lnTo>
                  <a:lnTo>
                    <a:pt x="673" y="761"/>
                  </a:lnTo>
                  <a:lnTo>
                    <a:pt x="0" y="115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33"/>
            <p:cNvSpPr>
              <a:spLocks/>
            </p:cNvSpPr>
            <p:nvPr/>
          </p:nvSpPr>
          <p:spPr bwMode="auto">
            <a:xfrm>
              <a:off x="2226147" y="992752"/>
              <a:ext cx="442108" cy="979427"/>
            </a:xfrm>
            <a:custGeom>
              <a:avLst/>
              <a:gdLst>
                <a:gd name="T0" fmla="*/ 562 w 562"/>
                <a:gd name="T1" fmla="*/ 0 h 1153"/>
                <a:gd name="T2" fmla="*/ 0 w 562"/>
                <a:gd name="T3" fmla="*/ 777 h 1153"/>
                <a:gd name="T4" fmla="*/ 562 w 562"/>
                <a:gd name="T5" fmla="*/ 1153 h 1153"/>
                <a:gd name="T6" fmla="*/ 562 w 562"/>
                <a:gd name="T7" fmla="*/ 0 h 1153"/>
              </a:gdLst>
              <a:ahLst/>
              <a:cxnLst>
                <a:cxn ang="0">
                  <a:pos x="T0" y="T1"/>
                </a:cxn>
                <a:cxn ang="0">
                  <a:pos x="T2" y="T3"/>
                </a:cxn>
                <a:cxn ang="0">
                  <a:pos x="T4" y="T5"/>
                </a:cxn>
                <a:cxn ang="0">
                  <a:pos x="T6" y="T7"/>
                </a:cxn>
              </a:cxnLst>
              <a:rect l="0" t="0" r="r" b="b"/>
              <a:pathLst>
                <a:path w="562" h="1153">
                  <a:moveTo>
                    <a:pt x="562" y="0"/>
                  </a:moveTo>
                  <a:lnTo>
                    <a:pt x="0" y="777"/>
                  </a:lnTo>
                  <a:lnTo>
                    <a:pt x="562" y="1153"/>
                  </a:lnTo>
                  <a:lnTo>
                    <a:pt x="562"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9" name="组合 8"/>
          <p:cNvGrpSpPr/>
          <p:nvPr/>
        </p:nvGrpSpPr>
        <p:grpSpPr>
          <a:xfrm>
            <a:off x="2764484" y="3889480"/>
            <a:ext cx="2747830" cy="1322610"/>
            <a:chOff x="1416667" y="2418145"/>
            <a:chExt cx="2747830" cy="1322610"/>
          </a:xfrm>
          <a:blipFill>
            <a:blip r:embed="rId3"/>
            <a:stretch>
              <a:fillRect/>
            </a:stretch>
          </a:blipFill>
        </p:grpSpPr>
        <p:sp>
          <p:nvSpPr>
            <p:cNvPr id="10" name="Freeform 134"/>
            <p:cNvSpPr>
              <a:spLocks/>
            </p:cNvSpPr>
            <p:nvPr/>
          </p:nvSpPr>
          <p:spPr bwMode="auto">
            <a:xfrm>
              <a:off x="1416667" y="2448726"/>
              <a:ext cx="1242148" cy="1292029"/>
            </a:xfrm>
            <a:custGeom>
              <a:avLst/>
              <a:gdLst>
                <a:gd name="T0" fmla="*/ 340 w 1579"/>
                <a:gd name="T1" fmla="*/ 0 h 1521"/>
                <a:gd name="T2" fmla="*/ 0 w 1579"/>
                <a:gd name="T3" fmla="*/ 466 h 1521"/>
                <a:gd name="T4" fmla="*/ 1579 w 1579"/>
                <a:gd name="T5" fmla="*/ 1521 h 1521"/>
                <a:gd name="T6" fmla="*/ 1579 w 1579"/>
                <a:gd name="T7" fmla="*/ 829 h 1521"/>
                <a:gd name="T8" fmla="*/ 340 w 1579"/>
                <a:gd name="T9" fmla="*/ 0 h 1521"/>
              </a:gdLst>
              <a:ahLst/>
              <a:cxnLst>
                <a:cxn ang="0">
                  <a:pos x="T0" y="T1"/>
                </a:cxn>
                <a:cxn ang="0">
                  <a:pos x="T2" y="T3"/>
                </a:cxn>
                <a:cxn ang="0">
                  <a:pos x="T4" y="T5"/>
                </a:cxn>
                <a:cxn ang="0">
                  <a:pos x="T6" y="T7"/>
                </a:cxn>
                <a:cxn ang="0">
                  <a:pos x="T8" y="T9"/>
                </a:cxn>
              </a:cxnLst>
              <a:rect l="0" t="0" r="r" b="b"/>
              <a:pathLst>
                <a:path w="1579" h="1521">
                  <a:moveTo>
                    <a:pt x="340" y="0"/>
                  </a:moveTo>
                  <a:lnTo>
                    <a:pt x="0" y="466"/>
                  </a:lnTo>
                  <a:lnTo>
                    <a:pt x="1579" y="1521"/>
                  </a:lnTo>
                  <a:lnTo>
                    <a:pt x="1579" y="829"/>
                  </a:lnTo>
                  <a:lnTo>
                    <a:pt x="340"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1" name="Freeform 135"/>
            <p:cNvSpPr>
              <a:spLocks/>
            </p:cNvSpPr>
            <p:nvPr/>
          </p:nvSpPr>
          <p:spPr bwMode="auto">
            <a:xfrm>
              <a:off x="2658815" y="2418145"/>
              <a:ext cx="1505682" cy="1322609"/>
            </a:xfrm>
            <a:custGeom>
              <a:avLst/>
              <a:gdLst>
                <a:gd name="T0" fmla="*/ 0 w 1914"/>
                <a:gd name="T1" fmla="*/ 865 h 1557"/>
                <a:gd name="T2" fmla="*/ 0 w 1914"/>
                <a:gd name="T3" fmla="*/ 1557 h 1557"/>
                <a:gd name="T4" fmla="*/ 1914 w 1914"/>
                <a:gd name="T5" fmla="*/ 478 h 1557"/>
                <a:gd name="T6" fmla="*/ 1486 w 1914"/>
                <a:gd name="T7" fmla="*/ 0 h 1557"/>
                <a:gd name="T8" fmla="*/ 0 w 1914"/>
                <a:gd name="T9" fmla="*/ 865 h 1557"/>
              </a:gdLst>
              <a:ahLst/>
              <a:cxnLst>
                <a:cxn ang="0">
                  <a:pos x="T0" y="T1"/>
                </a:cxn>
                <a:cxn ang="0">
                  <a:pos x="T2" y="T3"/>
                </a:cxn>
                <a:cxn ang="0">
                  <a:pos x="T4" y="T5"/>
                </a:cxn>
                <a:cxn ang="0">
                  <a:pos x="T6" y="T7"/>
                </a:cxn>
                <a:cxn ang="0">
                  <a:pos x="T8" y="T9"/>
                </a:cxn>
              </a:cxnLst>
              <a:rect l="0" t="0" r="r" b="b"/>
              <a:pathLst>
                <a:path w="1914" h="1557">
                  <a:moveTo>
                    <a:pt x="0" y="865"/>
                  </a:moveTo>
                  <a:lnTo>
                    <a:pt x="0" y="1557"/>
                  </a:lnTo>
                  <a:lnTo>
                    <a:pt x="1914" y="478"/>
                  </a:lnTo>
                  <a:lnTo>
                    <a:pt x="1486" y="0"/>
                  </a:lnTo>
                  <a:lnTo>
                    <a:pt x="0" y="865"/>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p:cNvGrpSpPr/>
          <p:nvPr/>
        </p:nvGrpSpPr>
        <p:grpSpPr>
          <a:xfrm>
            <a:off x="3094885" y="3437549"/>
            <a:ext cx="2022522" cy="977729"/>
            <a:chOff x="1747068" y="2035038"/>
            <a:chExt cx="2022522" cy="977729"/>
          </a:xfrm>
          <a:blipFill>
            <a:blip r:embed="rId4"/>
            <a:stretch>
              <a:fillRect/>
            </a:stretch>
          </a:blipFill>
        </p:grpSpPr>
        <p:sp>
          <p:nvSpPr>
            <p:cNvPr id="13" name="Freeform 136"/>
            <p:cNvSpPr>
              <a:spLocks/>
            </p:cNvSpPr>
            <p:nvPr/>
          </p:nvSpPr>
          <p:spPr bwMode="auto">
            <a:xfrm>
              <a:off x="1747068" y="2058823"/>
              <a:ext cx="919932" cy="953944"/>
            </a:xfrm>
            <a:custGeom>
              <a:avLst/>
              <a:gdLst>
                <a:gd name="T0" fmla="*/ 254 w 1163"/>
                <a:gd name="T1" fmla="*/ 0 h 1123"/>
                <a:gd name="T2" fmla="*/ 0 w 1163"/>
                <a:gd name="T3" fmla="*/ 347 h 1123"/>
                <a:gd name="T4" fmla="*/ 1163 w 1163"/>
                <a:gd name="T5" fmla="*/ 1123 h 1123"/>
                <a:gd name="T6" fmla="*/ 1163 w 1163"/>
                <a:gd name="T7" fmla="*/ 609 h 1123"/>
                <a:gd name="T8" fmla="*/ 254 w 1163"/>
                <a:gd name="T9" fmla="*/ 0 h 1123"/>
              </a:gdLst>
              <a:ahLst/>
              <a:cxnLst>
                <a:cxn ang="0">
                  <a:pos x="T0" y="T1"/>
                </a:cxn>
                <a:cxn ang="0">
                  <a:pos x="T2" y="T3"/>
                </a:cxn>
                <a:cxn ang="0">
                  <a:pos x="T4" y="T5"/>
                </a:cxn>
                <a:cxn ang="0">
                  <a:pos x="T6" y="T7"/>
                </a:cxn>
                <a:cxn ang="0">
                  <a:pos x="T8" y="T9"/>
                </a:cxn>
              </a:cxnLst>
              <a:rect l="0" t="0" r="r" b="b"/>
              <a:pathLst>
                <a:path w="1163" h="1123">
                  <a:moveTo>
                    <a:pt x="254" y="0"/>
                  </a:moveTo>
                  <a:lnTo>
                    <a:pt x="0" y="347"/>
                  </a:lnTo>
                  <a:lnTo>
                    <a:pt x="1163" y="1123"/>
                  </a:lnTo>
                  <a:lnTo>
                    <a:pt x="1163" y="609"/>
                  </a:lnTo>
                  <a:lnTo>
                    <a:pt x="254"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4" name="Freeform 137"/>
            <p:cNvSpPr>
              <a:spLocks/>
            </p:cNvSpPr>
            <p:nvPr/>
          </p:nvSpPr>
          <p:spPr bwMode="auto">
            <a:xfrm>
              <a:off x="2665108" y="2035038"/>
              <a:ext cx="1104482" cy="974331"/>
            </a:xfrm>
            <a:custGeom>
              <a:avLst/>
              <a:gdLst>
                <a:gd name="T0" fmla="*/ 0 w 1404"/>
                <a:gd name="T1" fmla="*/ 633 h 1147"/>
                <a:gd name="T2" fmla="*/ 0 w 1404"/>
                <a:gd name="T3" fmla="*/ 1147 h 1147"/>
                <a:gd name="T4" fmla="*/ 1404 w 1404"/>
                <a:gd name="T5" fmla="*/ 357 h 1147"/>
                <a:gd name="T6" fmla="*/ 1083 w 1404"/>
                <a:gd name="T7" fmla="*/ 0 h 1147"/>
                <a:gd name="T8" fmla="*/ 0 w 1404"/>
                <a:gd name="T9" fmla="*/ 633 h 1147"/>
              </a:gdLst>
              <a:ahLst/>
              <a:cxnLst>
                <a:cxn ang="0">
                  <a:pos x="T0" y="T1"/>
                </a:cxn>
                <a:cxn ang="0">
                  <a:pos x="T2" y="T3"/>
                </a:cxn>
                <a:cxn ang="0">
                  <a:pos x="T4" y="T5"/>
                </a:cxn>
                <a:cxn ang="0">
                  <a:pos x="T6" y="T7"/>
                </a:cxn>
                <a:cxn ang="0">
                  <a:pos x="T8" y="T9"/>
                </a:cxn>
              </a:cxnLst>
              <a:rect l="0" t="0" r="r" b="b"/>
              <a:pathLst>
                <a:path w="1404" h="1147">
                  <a:moveTo>
                    <a:pt x="0" y="633"/>
                  </a:moveTo>
                  <a:lnTo>
                    <a:pt x="0" y="1147"/>
                  </a:lnTo>
                  <a:lnTo>
                    <a:pt x="1404" y="357"/>
                  </a:lnTo>
                  <a:lnTo>
                    <a:pt x="1083" y="0"/>
                  </a:lnTo>
                  <a:lnTo>
                    <a:pt x="0" y="63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组合 14"/>
          <p:cNvGrpSpPr/>
          <p:nvPr/>
        </p:nvGrpSpPr>
        <p:grpSpPr>
          <a:xfrm>
            <a:off x="3362351" y="3094114"/>
            <a:ext cx="1434883" cy="692310"/>
            <a:chOff x="2014534" y="1730931"/>
            <a:chExt cx="1434883" cy="692310"/>
          </a:xfrm>
          <a:blipFill>
            <a:blip r:embed="rId5"/>
            <a:stretch>
              <a:fillRect/>
            </a:stretch>
          </a:blipFill>
        </p:grpSpPr>
        <p:sp>
          <p:nvSpPr>
            <p:cNvPr id="16" name="Freeform 138"/>
            <p:cNvSpPr>
              <a:spLocks/>
            </p:cNvSpPr>
            <p:nvPr/>
          </p:nvSpPr>
          <p:spPr bwMode="auto">
            <a:xfrm>
              <a:off x="2014534" y="1744522"/>
              <a:ext cx="652148" cy="678719"/>
            </a:xfrm>
            <a:custGeom>
              <a:avLst/>
              <a:gdLst>
                <a:gd name="T0" fmla="*/ 183 w 829"/>
                <a:gd name="T1" fmla="*/ 0 h 799"/>
                <a:gd name="T2" fmla="*/ 0 w 829"/>
                <a:gd name="T3" fmla="*/ 248 h 799"/>
                <a:gd name="T4" fmla="*/ 829 w 829"/>
                <a:gd name="T5" fmla="*/ 799 h 799"/>
                <a:gd name="T6" fmla="*/ 829 w 829"/>
                <a:gd name="T7" fmla="*/ 432 h 799"/>
                <a:gd name="T8" fmla="*/ 183 w 829"/>
                <a:gd name="T9" fmla="*/ 0 h 799"/>
              </a:gdLst>
              <a:ahLst/>
              <a:cxnLst>
                <a:cxn ang="0">
                  <a:pos x="T0" y="T1"/>
                </a:cxn>
                <a:cxn ang="0">
                  <a:pos x="T2" y="T3"/>
                </a:cxn>
                <a:cxn ang="0">
                  <a:pos x="T4" y="T5"/>
                </a:cxn>
                <a:cxn ang="0">
                  <a:pos x="T6" y="T7"/>
                </a:cxn>
                <a:cxn ang="0">
                  <a:pos x="T8" y="T9"/>
                </a:cxn>
              </a:cxnLst>
              <a:rect l="0" t="0" r="r" b="b"/>
              <a:pathLst>
                <a:path w="829" h="799">
                  <a:moveTo>
                    <a:pt x="183" y="0"/>
                  </a:moveTo>
                  <a:lnTo>
                    <a:pt x="0" y="248"/>
                  </a:lnTo>
                  <a:lnTo>
                    <a:pt x="829" y="799"/>
                  </a:lnTo>
                  <a:lnTo>
                    <a:pt x="829" y="432"/>
                  </a:lnTo>
                  <a:lnTo>
                    <a:pt x="183"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7" name="Freeform 139"/>
            <p:cNvSpPr>
              <a:spLocks/>
            </p:cNvSpPr>
            <p:nvPr/>
          </p:nvSpPr>
          <p:spPr bwMode="auto">
            <a:xfrm>
              <a:off x="2666682" y="1730931"/>
              <a:ext cx="782735" cy="692310"/>
            </a:xfrm>
            <a:custGeom>
              <a:avLst/>
              <a:gdLst>
                <a:gd name="T0" fmla="*/ 0 w 995"/>
                <a:gd name="T1" fmla="*/ 448 h 815"/>
                <a:gd name="T2" fmla="*/ 0 w 995"/>
                <a:gd name="T3" fmla="*/ 815 h 815"/>
                <a:gd name="T4" fmla="*/ 995 w 995"/>
                <a:gd name="T5" fmla="*/ 256 h 815"/>
                <a:gd name="T6" fmla="*/ 767 w 995"/>
                <a:gd name="T7" fmla="*/ 0 h 815"/>
                <a:gd name="T8" fmla="*/ 0 w 995"/>
                <a:gd name="T9" fmla="*/ 448 h 815"/>
              </a:gdLst>
              <a:ahLst/>
              <a:cxnLst>
                <a:cxn ang="0">
                  <a:pos x="T0" y="T1"/>
                </a:cxn>
                <a:cxn ang="0">
                  <a:pos x="T2" y="T3"/>
                </a:cxn>
                <a:cxn ang="0">
                  <a:pos x="T4" y="T5"/>
                </a:cxn>
                <a:cxn ang="0">
                  <a:pos x="T6" y="T7"/>
                </a:cxn>
                <a:cxn ang="0">
                  <a:pos x="T8" y="T9"/>
                </a:cxn>
              </a:cxnLst>
              <a:rect l="0" t="0" r="r" b="b"/>
              <a:pathLst>
                <a:path w="995" h="815">
                  <a:moveTo>
                    <a:pt x="0" y="448"/>
                  </a:moveTo>
                  <a:lnTo>
                    <a:pt x="0" y="815"/>
                  </a:lnTo>
                  <a:lnTo>
                    <a:pt x="995" y="256"/>
                  </a:lnTo>
                  <a:lnTo>
                    <a:pt x="767" y="0"/>
                  </a:lnTo>
                  <a:lnTo>
                    <a:pt x="0" y="448"/>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p:cNvGrpSpPr/>
          <p:nvPr/>
        </p:nvGrpSpPr>
        <p:grpSpPr>
          <a:xfrm>
            <a:off x="2346763" y="4424893"/>
            <a:ext cx="3671378" cy="1744790"/>
            <a:chOff x="998946" y="2914230"/>
            <a:chExt cx="3671378" cy="1744790"/>
          </a:xfrm>
          <a:blipFill>
            <a:blip r:embed="rId2"/>
            <a:stretch>
              <a:fillRect/>
            </a:stretch>
          </a:blipFill>
        </p:grpSpPr>
        <p:sp>
          <p:nvSpPr>
            <p:cNvPr id="19" name="Freeform 140"/>
            <p:cNvSpPr>
              <a:spLocks/>
            </p:cNvSpPr>
            <p:nvPr/>
          </p:nvSpPr>
          <p:spPr bwMode="auto">
            <a:xfrm>
              <a:off x="998946" y="2951606"/>
              <a:ext cx="1663015" cy="1707414"/>
            </a:xfrm>
            <a:custGeom>
              <a:avLst/>
              <a:gdLst>
                <a:gd name="T0" fmla="*/ 437 w 2114"/>
                <a:gd name="T1" fmla="*/ 0 h 2010"/>
                <a:gd name="T2" fmla="*/ 0 w 2114"/>
                <a:gd name="T3" fmla="*/ 599 h 2010"/>
                <a:gd name="T4" fmla="*/ 2114 w 2114"/>
                <a:gd name="T5" fmla="*/ 2010 h 2010"/>
                <a:gd name="T6" fmla="*/ 2114 w 2114"/>
                <a:gd name="T7" fmla="*/ 1125 h 2010"/>
                <a:gd name="T8" fmla="*/ 437 w 2114"/>
                <a:gd name="T9" fmla="*/ 0 h 2010"/>
              </a:gdLst>
              <a:ahLst/>
              <a:cxnLst>
                <a:cxn ang="0">
                  <a:pos x="T0" y="T1"/>
                </a:cxn>
                <a:cxn ang="0">
                  <a:pos x="T2" y="T3"/>
                </a:cxn>
                <a:cxn ang="0">
                  <a:pos x="T4" y="T5"/>
                </a:cxn>
                <a:cxn ang="0">
                  <a:pos x="T6" y="T7"/>
                </a:cxn>
                <a:cxn ang="0">
                  <a:pos x="T8" y="T9"/>
                </a:cxn>
              </a:cxnLst>
              <a:rect l="0" t="0" r="r" b="b"/>
              <a:pathLst>
                <a:path w="2114" h="2010">
                  <a:moveTo>
                    <a:pt x="437" y="0"/>
                  </a:moveTo>
                  <a:lnTo>
                    <a:pt x="0" y="599"/>
                  </a:lnTo>
                  <a:lnTo>
                    <a:pt x="2114" y="2010"/>
                  </a:lnTo>
                  <a:lnTo>
                    <a:pt x="2114" y="1125"/>
                  </a:lnTo>
                  <a:lnTo>
                    <a:pt x="437"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0" name="Freeform 141"/>
            <p:cNvSpPr>
              <a:spLocks/>
            </p:cNvSpPr>
            <p:nvPr/>
          </p:nvSpPr>
          <p:spPr bwMode="auto">
            <a:xfrm>
              <a:off x="2661961" y="2914230"/>
              <a:ext cx="2008363" cy="1744790"/>
            </a:xfrm>
            <a:custGeom>
              <a:avLst/>
              <a:gdLst>
                <a:gd name="T0" fmla="*/ 0 w 2553"/>
                <a:gd name="T1" fmla="*/ 1169 h 2054"/>
                <a:gd name="T2" fmla="*/ 0 w 2553"/>
                <a:gd name="T3" fmla="*/ 2054 h 2054"/>
                <a:gd name="T4" fmla="*/ 2553 w 2553"/>
                <a:gd name="T5" fmla="*/ 617 h 2054"/>
                <a:gd name="T6" fmla="*/ 2004 w 2553"/>
                <a:gd name="T7" fmla="*/ 0 h 2054"/>
                <a:gd name="T8" fmla="*/ 0 w 2553"/>
                <a:gd name="T9" fmla="*/ 1169 h 2054"/>
              </a:gdLst>
              <a:ahLst/>
              <a:cxnLst>
                <a:cxn ang="0">
                  <a:pos x="T0" y="T1"/>
                </a:cxn>
                <a:cxn ang="0">
                  <a:pos x="T2" y="T3"/>
                </a:cxn>
                <a:cxn ang="0">
                  <a:pos x="T4" y="T5"/>
                </a:cxn>
                <a:cxn ang="0">
                  <a:pos x="T6" y="T7"/>
                </a:cxn>
                <a:cxn ang="0">
                  <a:pos x="T8" y="T9"/>
                </a:cxn>
              </a:cxnLst>
              <a:rect l="0" t="0" r="r" b="b"/>
              <a:pathLst>
                <a:path w="2553" h="2054">
                  <a:moveTo>
                    <a:pt x="0" y="1169"/>
                  </a:moveTo>
                  <a:lnTo>
                    <a:pt x="0" y="2054"/>
                  </a:lnTo>
                  <a:lnTo>
                    <a:pt x="2553" y="617"/>
                  </a:lnTo>
                  <a:lnTo>
                    <a:pt x="2004" y="0"/>
                  </a:lnTo>
                  <a:lnTo>
                    <a:pt x="0" y="116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p:nvPr/>
        </p:nvGrpSpPr>
        <p:grpSpPr>
          <a:xfrm>
            <a:off x="6001203" y="3881365"/>
            <a:ext cx="473999" cy="400946"/>
            <a:chOff x="9543502" y="2688540"/>
            <a:chExt cx="631998" cy="534594"/>
          </a:xfrm>
          <a:blipFill>
            <a:blip r:embed="rId2"/>
            <a:stretch>
              <a:fillRect/>
            </a:stretch>
          </a:blipFill>
        </p:grpSpPr>
        <p:sp>
          <p:nvSpPr>
            <p:cNvPr id="22" name="Freeform 248"/>
            <p:cNvSpPr>
              <a:spLocks/>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9"/>
            <p:cNvSpPr>
              <a:spLocks/>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5"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grpSp>
      <p:sp>
        <p:nvSpPr>
          <p:cNvPr id="26" name="Freeform 252"/>
          <p:cNvSpPr>
            <a:spLocks/>
          </p:cNvSpPr>
          <p:nvPr/>
        </p:nvSpPr>
        <p:spPr bwMode="auto">
          <a:xfrm>
            <a:off x="4802616" y="2236193"/>
            <a:ext cx="358472" cy="337236"/>
          </a:xfrm>
          <a:custGeom>
            <a:avLst/>
            <a:gdLst>
              <a:gd name="T0" fmla="*/ 4 w 211"/>
              <a:gd name="T1" fmla="*/ 198 h 198"/>
              <a:gd name="T2" fmla="*/ 7 w 211"/>
              <a:gd name="T3" fmla="*/ 150 h 198"/>
              <a:gd name="T4" fmla="*/ 39 w 211"/>
              <a:gd name="T5" fmla="*/ 126 h 198"/>
              <a:gd name="T6" fmla="*/ 74 w 211"/>
              <a:gd name="T7" fmla="*/ 112 h 198"/>
              <a:gd name="T8" fmla="*/ 84 w 211"/>
              <a:gd name="T9" fmla="*/ 105 h 198"/>
              <a:gd name="T10" fmla="*/ 73 w 211"/>
              <a:gd name="T11" fmla="*/ 72 h 198"/>
              <a:gd name="T12" fmla="*/ 69 w 211"/>
              <a:gd name="T13" fmla="*/ 67 h 198"/>
              <a:gd name="T14" fmla="*/ 69 w 211"/>
              <a:gd name="T15" fmla="*/ 47 h 198"/>
              <a:gd name="T16" fmla="*/ 71 w 211"/>
              <a:gd name="T17" fmla="*/ 43 h 198"/>
              <a:gd name="T18" fmla="*/ 82 w 211"/>
              <a:gd name="T19" fmla="*/ 13 h 198"/>
              <a:gd name="T20" fmla="*/ 76 w 211"/>
              <a:gd name="T21" fmla="*/ 6 h 198"/>
              <a:gd name="T22" fmla="*/ 88 w 211"/>
              <a:gd name="T23" fmla="*/ 7 h 198"/>
              <a:gd name="T24" fmla="*/ 89 w 211"/>
              <a:gd name="T25" fmla="*/ 0 h 198"/>
              <a:gd name="T26" fmla="*/ 95 w 211"/>
              <a:gd name="T27" fmla="*/ 5 h 198"/>
              <a:gd name="T28" fmla="*/ 119 w 211"/>
              <a:gd name="T29" fmla="*/ 3 h 198"/>
              <a:gd name="T30" fmla="*/ 136 w 211"/>
              <a:gd name="T31" fmla="*/ 10 h 198"/>
              <a:gd name="T32" fmla="*/ 148 w 211"/>
              <a:gd name="T33" fmla="*/ 26 h 198"/>
              <a:gd name="T34" fmla="*/ 150 w 211"/>
              <a:gd name="T35" fmla="*/ 49 h 198"/>
              <a:gd name="T36" fmla="*/ 151 w 211"/>
              <a:gd name="T37" fmla="*/ 57 h 198"/>
              <a:gd name="T38" fmla="*/ 146 w 211"/>
              <a:gd name="T39" fmla="*/ 72 h 198"/>
              <a:gd name="T40" fmla="*/ 142 w 211"/>
              <a:gd name="T41" fmla="*/ 75 h 198"/>
              <a:gd name="T42" fmla="*/ 137 w 211"/>
              <a:gd name="T43" fmla="*/ 95 h 198"/>
              <a:gd name="T44" fmla="*/ 141 w 211"/>
              <a:gd name="T45" fmla="*/ 108 h 198"/>
              <a:gd name="T46" fmla="*/ 154 w 211"/>
              <a:gd name="T47" fmla="*/ 119 h 198"/>
              <a:gd name="T48" fmla="*/ 185 w 211"/>
              <a:gd name="T49" fmla="*/ 131 h 198"/>
              <a:gd name="T50" fmla="*/ 202 w 211"/>
              <a:gd name="T51" fmla="*/ 152 h 198"/>
              <a:gd name="T52" fmla="*/ 211 w 211"/>
              <a:gd name="T53" fmla="*/ 198 h 198"/>
              <a:gd name="T54" fmla="*/ 4 w 211"/>
              <a:gd name="T5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198">
                <a:moveTo>
                  <a:pt x="4" y="198"/>
                </a:moveTo>
                <a:cubicBezTo>
                  <a:pt x="4" y="198"/>
                  <a:pt x="0" y="168"/>
                  <a:pt x="7" y="150"/>
                </a:cubicBezTo>
                <a:cubicBezTo>
                  <a:pt x="14" y="132"/>
                  <a:pt x="18" y="129"/>
                  <a:pt x="39" y="126"/>
                </a:cubicBezTo>
                <a:cubicBezTo>
                  <a:pt x="60" y="123"/>
                  <a:pt x="71" y="115"/>
                  <a:pt x="74" y="112"/>
                </a:cubicBezTo>
                <a:cubicBezTo>
                  <a:pt x="77" y="109"/>
                  <a:pt x="82" y="106"/>
                  <a:pt x="84" y="105"/>
                </a:cubicBezTo>
                <a:cubicBezTo>
                  <a:pt x="84" y="105"/>
                  <a:pt x="84" y="84"/>
                  <a:pt x="73" y="72"/>
                </a:cubicBezTo>
                <a:cubicBezTo>
                  <a:pt x="73" y="72"/>
                  <a:pt x="69" y="70"/>
                  <a:pt x="69" y="67"/>
                </a:cubicBezTo>
                <a:cubicBezTo>
                  <a:pt x="68" y="65"/>
                  <a:pt x="66" y="52"/>
                  <a:pt x="69" y="47"/>
                </a:cubicBezTo>
                <a:cubicBezTo>
                  <a:pt x="69" y="47"/>
                  <a:pt x="71" y="45"/>
                  <a:pt x="71" y="43"/>
                </a:cubicBezTo>
                <a:cubicBezTo>
                  <a:pt x="70" y="41"/>
                  <a:pt x="68" y="26"/>
                  <a:pt x="82" y="13"/>
                </a:cubicBezTo>
                <a:cubicBezTo>
                  <a:pt x="82" y="13"/>
                  <a:pt x="86" y="7"/>
                  <a:pt x="76" y="6"/>
                </a:cubicBezTo>
                <a:cubicBezTo>
                  <a:pt x="76" y="6"/>
                  <a:pt x="81" y="3"/>
                  <a:pt x="88" y="7"/>
                </a:cubicBezTo>
                <a:cubicBezTo>
                  <a:pt x="88" y="7"/>
                  <a:pt x="85" y="3"/>
                  <a:pt x="89" y="0"/>
                </a:cubicBezTo>
                <a:cubicBezTo>
                  <a:pt x="89" y="0"/>
                  <a:pt x="87" y="7"/>
                  <a:pt x="95" y="5"/>
                </a:cubicBezTo>
                <a:cubicBezTo>
                  <a:pt x="102" y="3"/>
                  <a:pt x="112" y="1"/>
                  <a:pt x="119" y="3"/>
                </a:cubicBezTo>
                <a:cubicBezTo>
                  <a:pt x="126" y="6"/>
                  <a:pt x="128" y="9"/>
                  <a:pt x="136" y="10"/>
                </a:cubicBezTo>
                <a:cubicBezTo>
                  <a:pt x="145" y="10"/>
                  <a:pt x="148" y="22"/>
                  <a:pt x="148" y="26"/>
                </a:cubicBezTo>
                <a:cubicBezTo>
                  <a:pt x="149" y="30"/>
                  <a:pt x="148" y="47"/>
                  <a:pt x="150" y="49"/>
                </a:cubicBezTo>
                <a:cubicBezTo>
                  <a:pt x="151" y="52"/>
                  <a:pt x="152" y="53"/>
                  <a:pt x="151" y="57"/>
                </a:cubicBezTo>
                <a:cubicBezTo>
                  <a:pt x="151" y="62"/>
                  <a:pt x="148" y="72"/>
                  <a:pt x="146" y="72"/>
                </a:cubicBezTo>
                <a:cubicBezTo>
                  <a:pt x="144" y="73"/>
                  <a:pt x="142" y="74"/>
                  <a:pt x="142" y="75"/>
                </a:cubicBezTo>
                <a:cubicBezTo>
                  <a:pt x="142" y="75"/>
                  <a:pt x="137" y="90"/>
                  <a:pt x="137" y="95"/>
                </a:cubicBezTo>
                <a:cubicBezTo>
                  <a:pt x="137" y="101"/>
                  <a:pt x="137" y="106"/>
                  <a:pt x="141" y="108"/>
                </a:cubicBezTo>
                <a:cubicBezTo>
                  <a:pt x="145" y="109"/>
                  <a:pt x="151" y="116"/>
                  <a:pt x="154" y="119"/>
                </a:cubicBezTo>
                <a:cubicBezTo>
                  <a:pt x="157" y="123"/>
                  <a:pt x="176" y="127"/>
                  <a:pt x="185" y="131"/>
                </a:cubicBezTo>
                <a:cubicBezTo>
                  <a:pt x="193" y="135"/>
                  <a:pt x="197" y="135"/>
                  <a:pt x="202" y="152"/>
                </a:cubicBezTo>
                <a:cubicBezTo>
                  <a:pt x="207" y="169"/>
                  <a:pt x="211" y="186"/>
                  <a:pt x="211" y="198"/>
                </a:cubicBezTo>
                <a:lnTo>
                  <a:pt x="4" y="198"/>
                </a:lnTo>
                <a:close/>
              </a:path>
            </a:pathLst>
          </a:custGeom>
          <a:blipFill>
            <a:blip r:embed="rId2"/>
            <a:stretch>
              <a:fillRect/>
            </a:stretch>
          </a:blipFill>
          <a:ln>
            <a:noFill/>
          </a:ln>
          <a:extLst/>
        </p:spPr>
        <p:txBody>
          <a:bodyPr vert="horz" wrap="square" lIns="68580" tIns="34290" rIns="68580" bIns="34290" numCol="1" anchor="t" anchorCtr="0" compatLnSpc="1">
            <a:prstTxWarp prst="textNoShape">
              <a:avLst/>
            </a:prstTxWarp>
          </a:bodyPr>
          <a:lstStyle/>
          <a:p>
            <a:endParaRPr lang="zh-CN" altLang="en-US"/>
          </a:p>
        </p:txBody>
      </p:sp>
      <p:grpSp>
        <p:nvGrpSpPr>
          <p:cNvPr id="27" name="组合 26"/>
          <p:cNvGrpSpPr/>
          <p:nvPr/>
        </p:nvGrpSpPr>
        <p:grpSpPr>
          <a:xfrm>
            <a:off x="6475202" y="4427999"/>
            <a:ext cx="384806" cy="367817"/>
            <a:chOff x="10175500" y="3476839"/>
            <a:chExt cx="513074" cy="490422"/>
          </a:xfrm>
          <a:blipFill>
            <a:blip r:embed="rId2"/>
            <a:stretch>
              <a:fillRect/>
            </a:stretch>
          </a:blipFill>
        </p:grpSpPr>
        <p:sp>
          <p:nvSpPr>
            <p:cNvPr id="28" name="Rectangle 253"/>
            <p:cNvSpPr>
              <a:spLocks noChangeArrowheads="1"/>
            </p:cNvSpPr>
            <p:nvPr/>
          </p:nvSpPr>
          <p:spPr bwMode="auto">
            <a:xfrm>
              <a:off x="10175500" y="3476839"/>
              <a:ext cx="94007" cy="4904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9" name="Rectangle 254"/>
            <p:cNvSpPr>
              <a:spLocks noChangeArrowheads="1"/>
            </p:cNvSpPr>
            <p:nvPr/>
          </p:nvSpPr>
          <p:spPr bwMode="auto">
            <a:xfrm>
              <a:off x="10314812" y="3703362"/>
              <a:ext cx="95139" cy="263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0" name="Rectangle 255"/>
            <p:cNvSpPr>
              <a:spLocks noChangeArrowheads="1"/>
            </p:cNvSpPr>
            <p:nvPr/>
          </p:nvSpPr>
          <p:spPr bwMode="auto">
            <a:xfrm>
              <a:off x="10455256" y="3644466"/>
              <a:ext cx="92874" cy="322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1" name="Rectangle 256"/>
            <p:cNvSpPr>
              <a:spLocks noChangeArrowheads="1"/>
            </p:cNvSpPr>
            <p:nvPr/>
          </p:nvSpPr>
          <p:spPr bwMode="auto">
            <a:xfrm>
              <a:off x="10595700" y="3583305"/>
              <a:ext cx="92874" cy="383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2" name="Freeform 257"/>
            <p:cNvSpPr>
              <a:spLocks/>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2"/>
          <p:cNvGrpSpPr/>
          <p:nvPr/>
        </p:nvGrpSpPr>
        <p:grpSpPr>
          <a:xfrm>
            <a:off x="5237539" y="2787984"/>
            <a:ext cx="215763" cy="351677"/>
            <a:chOff x="8525283" y="1672586"/>
            <a:chExt cx="287684" cy="468902"/>
          </a:xfrm>
          <a:blipFill>
            <a:blip r:embed="rId2"/>
            <a:stretch>
              <a:fillRect/>
            </a:stretch>
          </a:blipFill>
        </p:grpSpPr>
        <p:sp>
          <p:nvSpPr>
            <p:cNvPr id="34" name="Freeform 258"/>
            <p:cNvSpPr>
              <a:spLocks/>
            </p:cNvSpPr>
            <p:nvPr/>
          </p:nvSpPr>
          <p:spPr bwMode="auto">
            <a:xfrm>
              <a:off x="8634014" y="2121101"/>
              <a:ext cx="74752" cy="20387"/>
            </a:xfrm>
            <a:custGeom>
              <a:avLst/>
              <a:gdLst>
                <a:gd name="T0" fmla="*/ 33 w 33"/>
                <a:gd name="T1" fmla="*/ 4 h 9"/>
                <a:gd name="T2" fmla="*/ 28 w 33"/>
                <a:gd name="T3" fmla="*/ 9 h 9"/>
                <a:gd name="T4" fmla="*/ 4 w 33"/>
                <a:gd name="T5" fmla="*/ 9 h 9"/>
                <a:gd name="T6" fmla="*/ 0 w 33"/>
                <a:gd name="T7" fmla="*/ 4 h 9"/>
                <a:gd name="T8" fmla="*/ 0 w 33"/>
                <a:gd name="T9" fmla="*/ 4 h 9"/>
                <a:gd name="T10" fmla="*/ 4 w 33"/>
                <a:gd name="T11" fmla="*/ 0 h 9"/>
                <a:gd name="T12" fmla="*/ 28 w 33"/>
                <a:gd name="T13" fmla="*/ 0 h 9"/>
                <a:gd name="T14" fmla="*/ 33 w 33"/>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
                  <a:moveTo>
                    <a:pt x="33" y="4"/>
                  </a:moveTo>
                  <a:cubicBezTo>
                    <a:pt x="33" y="7"/>
                    <a:pt x="31" y="9"/>
                    <a:pt x="28" y="9"/>
                  </a:cubicBezTo>
                  <a:cubicBezTo>
                    <a:pt x="4" y="9"/>
                    <a:pt x="4" y="9"/>
                    <a:pt x="4" y="9"/>
                  </a:cubicBezTo>
                  <a:cubicBezTo>
                    <a:pt x="2" y="9"/>
                    <a:pt x="0" y="7"/>
                    <a:pt x="0" y="4"/>
                  </a:cubicBezTo>
                  <a:cubicBezTo>
                    <a:pt x="0" y="4"/>
                    <a:pt x="0" y="4"/>
                    <a:pt x="0" y="4"/>
                  </a:cubicBezTo>
                  <a:cubicBezTo>
                    <a:pt x="0" y="2"/>
                    <a:pt x="2" y="0"/>
                    <a:pt x="4" y="0"/>
                  </a:cubicBezTo>
                  <a:cubicBezTo>
                    <a:pt x="28" y="0"/>
                    <a:pt x="28" y="0"/>
                    <a:pt x="28" y="0"/>
                  </a:cubicBezTo>
                  <a:cubicBezTo>
                    <a:pt x="31" y="0"/>
                    <a:pt x="33" y="2"/>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9"/>
            <p:cNvSpPr>
              <a:spLocks/>
            </p:cNvSpPr>
            <p:nvPr/>
          </p:nvSpPr>
          <p:spPr bwMode="auto">
            <a:xfrm>
              <a:off x="8615892" y="2114305"/>
              <a:ext cx="110996" cy="15857"/>
            </a:xfrm>
            <a:custGeom>
              <a:avLst/>
              <a:gdLst>
                <a:gd name="T0" fmla="*/ 6 w 49"/>
                <a:gd name="T1" fmla="*/ 7 h 7"/>
                <a:gd name="T2" fmla="*/ 42 w 49"/>
                <a:gd name="T3" fmla="*/ 7 h 7"/>
                <a:gd name="T4" fmla="*/ 45 w 49"/>
                <a:gd name="T5" fmla="*/ 4 h 7"/>
                <a:gd name="T6" fmla="*/ 49 w 49"/>
                <a:gd name="T7" fmla="*/ 0 h 7"/>
                <a:gd name="T8" fmla="*/ 0 w 49"/>
                <a:gd name="T9" fmla="*/ 0 h 7"/>
                <a:gd name="T10" fmla="*/ 0 w 49"/>
                <a:gd name="T11" fmla="*/ 0 h 7"/>
                <a:gd name="T12" fmla="*/ 6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6" y="7"/>
                  </a:moveTo>
                  <a:cubicBezTo>
                    <a:pt x="42" y="7"/>
                    <a:pt x="42" y="7"/>
                    <a:pt x="42" y="7"/>
                  </a:cubicBezTo>
                  <a:cubicBezTo>
                    <a:pt x="43" y="6"/>
                    <a:pt x="44" y="6"/>
                    <a:pt x="45" y="4"/>
                  </a:cubicBezTo>
                  <a:cubicBezTo>
                    <a:pt x="47" y="2"/>
                    <a:pt x="48" y="1"/>
                    <a:pt x="49" y="0"/>
                  </a:cubicBezTo>
                  <a:cubicBezTo>
                    <a:pt x="0" y="0"/>
                    <a:pt x="0" y="0"/>
                    <a:pt x="0" y="0"/>
                  </a:cubicBezTo>
                  <a:cubicBezTo>
                    <a:pt x="0" y="0"/>
                    <a:pt x="0" y="0"/>
                    <a:pt x="0" y="0"/>
                  </a:cubicBezTo>
                  <a:cubicBezTo>
                    <a:pt x="0" y="1"/>
                    <a:pt x="5" y="6"/>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0"/>
            <p:cNvSpPr>
              <a:spLocks/>
            </p:cNvSpPr>
            <p:nvPr/>
          </p:nvSpPr>
          <p:spPr bwMode="auto">
            <a:xfrm>
              <a:off x="8611362" y="2057675"/>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61"/>
            <p:cNvSpPr>
              <a:spLocks/>
            </p:cNvSpPr>
            <p:nvPr/>
          </p:nvSpPr>
          <p:spPr bwMode="auto">
            <a:xfrm>
              <a:off x="8611362" y="2075796"/>
              <a:ext cx="120057" cy="11326"/>
            </a:xfrm>
            <a:custGeom>
              <a:avLst/>
              <a:gdLst>
                <a:gd name="T0" fmla="*/ 53 w 53"/>
                <a:gd name="T1" fmla="*/ 2 h 5"/>
                <a:gd name="T2" fmla="*/ 51 w 53"/>
                <a:gd name="T3" fmla="*/ 5 h 5"/>
                <a:gd name="T4" fmla="*/ 2 w 53"/>
                <a:gd name="T5" fmla="*/ 5 h 5"/>
                <a:gd name="T6" fmla="*/ 0 w 53"/>
                <a:gd name="T7" fmla="*/ 2 h 5"/>
                <a:gd name="T8" fmla="*/ 0 w 53"/>
                <a:gd name="T9" fmla="*/ 2 h 5"/>
                <a:gd name="T10" fmla="*/ 2 w 53"/>
                <a:gd name="T11" fmla="*/ 0 h 5"/>
                <a:gd name="T12" fmla="*/ 51 w 53"/>
                <a:gd name="T13" fmla="*/ 0 h 5"/>
                <a:gd name="T14" fmla="*/ 53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2"/>
                  </a:moveTo>
                  <a:cubicBezTo>
                    <a:pt x="53" y="4"/>
                    <a:pt x="52" y="5"/>
                    <a:pt x="51" y="5"/>
                  </a:cubicBezTo>
                  <a:cubicBezTo>
                    <a:pt x="2" y="5"/>
                    <a:pt x="2" y="5"/>
                    <a:pt x="2" y="5"/>
                  </a:cubicBezTo>
                  <a:cubicBezTo>
                    <a:pt x="1" y="5"/>
                    <a:pt x="0" y="4"/>
                    <a:pt x="0" y="2"/>
                  </a:cubicBezTo>
                  <a:cubicBezTo>
                    <a:pt x="0" y="2"/>
                    <a:pt x="0" y="2"/>
                    <a:pt x="0" y="2"/>
                  </a:cubicBezTo>
                  <a:cubicBezTo>
                    <a:pt x="0" y="1"/>
                    <a:pt x="1" y="0"/>
                    <a:pt x="2" y="0"/>
                  </a:cubicBezTo>
                  <a:cubicBezTo>
                    <a:pt x="51" y="0"/>
                    <a:pt x="51" y="0"/>
                    <a:pt x="51" y="0"/>
                  </a:cubicBezTo>
                  <a:cubicBezTo>
                    <a:pt x="52" y="0"/>
                    <a:pt x="53" y="1"/>
                    <a:pt x="5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62"/>
            <p:cNvSpPr>
              <a:spLocks/>
            </p:cNvSpPr>
            <p:nvPr/>
          </p:nvSpPr>
          <p:spPr bwMode="auto">
            <a:xfrm>
              <a:off x="8611362" y="2091653"/>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63"/>
            <p:cNvSpPr>
              <a:spLocks/>
            </p:cNvSpPr>
            <p:nvPr/>
          </p:nvSpPr>
          <p:spPr bwMode="auto">
            <a:xfrm>
              <a:off x="8611362" y="2107510"/>
              <a:ext cx="120057" cy="6796"/>
            </a:xfrm>
            <a:custGeom>
              <a:avLst/>
              <a:gdLst>
                <a:gd name="T0" fmla="*/ 53 w 53"/>
                <a:gd name="T1" fmla="*/ 1 h 3"/>
                <a:gd name="T2" fmla="*/ 50 w 53"/>
                <a:gd name="T3" fmla="*/ 3 h 3"/>
                <a:gd name="T4" fmla="*/ 2 w 53"/>
                <a:gd name="T5" fmla="*/ 3 h 3"/>
                <a:gd name="T6" fmla="*/ 0 w 53"/>
                <a:gd name="T7" fmla="*/ 1 h 3"/>
                <a:gd name="T8" fmla="*/ 0 w 53"/>
                <a:gd name="T9" fmla="*/ 1 h 3"/>
                <a:gd name="T10" fmla="*/ 2 w 53"/>
                <a:gd name="T11" fmla="*/ 0 h 3"/>
                <a:gd name="T12" fmla="*/ 50 w 53"/>
                <a:gd name="T13" fmla="*/ 0 h 3"/>
                <a:gd name="T14" fmla="*/ 53 w 5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
                  <a:moveTo>
                    <a:pt x="53" y="1"/>
                  </a:moveTo>
                  <a:cubicBezTo>
                    <a:pt x="53" y="2"/>
                    <a:pt x="52" y="3"/>
                    <a:pt x="50" y="3"/>
                  </a:cubicBezTo>
                  <a:cubicBezTo>
                    <a:pt x="2" y="3"/>
                    <a:pt x="2" y="3"/>
                    <a:pt x="2" y="3"/>
                  </a:cubicBezTo>
                  <a:cubicBezTo>
                    <a:pt x="1" y="3"/>
                    <a:pt x="0" y="2"/>
                    <a:pt x="0" y="1"/>
                  </a:cubicBezTo>
                  <a:cubicBezTo>
                    <a:pt x="0" y="1"/>
                    <a:pt x="0" y="1"/>
                    <a:pt x="0" y="1"/>
                  </a:cubicBezTo>
                  <a:cubicBezTo>
                    <a:pt x="0" y="1"/>
                    <a:pt x="1" y="0"/>
                    <a:pt x="2" y="0"/>
                  </a:cubicBezTo>
                  <a:cubicBezTo>
                    <a:pt x="50" y="0"/>
                    <a:pt x="50" y="0"/>
                    <a:pt x="50" y="0"/>
                  </a:cubicBezTo>
                  <a:cubicBezTo>
                    <a:pt x="52" y="0"/>
                    <a:pt x="53" y="1"/>
                    <a:pt x="5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64"/>
            <p:cNvSpPr>
              <a:spLocks/>
            </p:cNvSpPr>
            <p:nvPr/>
          </p:nvSpPr>
          <p:spPr bwMode="auto">
            <a:xfrm>
              <a:off x="8609096" y="2041818"/>
              <a:ext cx="122322" cy="11326"/>
            </a:xfrm>
            <a:custGeom>
              <a:avLst/>
              <a:gdLst>
                <a:gd name="T0" fmla="*/ 54 w 54"/>
                <a:gd name="T1" fmla="*/ 2 h 5"/>
                <a:gd name="T2" fmla="*/ 52 w 54"/>
                <a:gd name="T3" fmla="*/ 5 h 5"/>
                <a:gd name="T4" fmla="*/ 3 w 54"/>
                <a:gd name="T5" fmla="*/ 5 h 5"/>
                <a:gd name="T6" fmla="*/ 0 w 54"/>
                <a:gd name="T7" fmla="*/ 2 h 5"/>
                <a:gd name="T8" fmla="*/ 0 w 54"/>
                <a:gd name="T9" fmla="*/ 2 h 5"/>
                <a:gd name="T10" fmla="*/ 3 w 54"/>
                <a:gd name="T11" fmla="*/ 0 h 5"/>
                <a:gd name="T12" fmla="*/ 52 w 54"/>
                <a:gd name="T13" fmla="*/ 0 h 5"/>
                <a:gd name="T14" fmla="*/ 54 w 5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
                  <a:moveTo>
                    <a:pt x="54" y="2"/>
                  </a:moveTo>
                  <a:cubicBezTo>
                    <a:pt x="54" y="4"/>
                    <a:pt x="53" y="5"/>
                    <a:pt x="52" y="5"/>
                  </a:cubicBezTo>
                  <a:cubicBezTo>
                    <a:pt x="3" y="5"/>
                    <a:pt x="3" y="5"/>
                    <a:pt x="3" y="5"/>
                  </a:cubicBezTo>
                  <a:cubicBezTo>
                    <a:pt x="1" y="5"/>
                    <a:pt x="0" y="4"/>
                    <a:pt x="0" y="2"/>
                  </a:cubicBezTo>
                  <a:cubicBezTo>
                    <a:pt x="0" y="2"/>
                    <a:pt x="0" y="2"/>
                    <a:pt x="0" y="2"/>
                  </a:cubicBezTo>
                  <a:cubicBezTo>
                    <a:pt x="0" y="1"/>
                    <a:pt x="1" y="0"/>
                    <a:pt x="3" y="0"/>
                  </a:cubicBezTo>
                  <a:cubicBezTo>
                    <a:pt x="52" y="0"/>
                    <a:pt x="52" y="0"/>
                    <a:pt x="52" y="0"/>
                  </a:cubicBezTo>
                  <a:cubicBezTo>
                    <a:pt x="53" y="0"/>
                    <a:pt x="54" y="1"/>
                    <a:pt x="5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65"/>
            <p:cNvSpPr>
              <a:spLocks noEditPoints="1"/>
            </p:cNvSpPr>
            <p:nvPr/>
          </p:nvSpPr>
          <p:spPr bwMode="auto">
            <a:xfrm>
              <a:off x="8525283" y="1672586"/>
              <a:ext cx="287684" cy="357906"/>
            </a:xfrm>
            <a:custGeom>
              <a:avLst/>
              <a:gdLst>
                <a:gd name="T0" fmla="*/ 41 w 127"/>
                <a:gd name="T1" fmla="*/ 158 h 158"/>
                <a:gd name="T2" fmla="*/ 39 w 127"/>
                <a:gd name="T3" fmla="*/ 158 h 158"/>
                <a:gd name="T4" fmla="*/ 37 w 127"/>
                <a:gd name="T5" fmla="*/ 157 h 158"/>
                <a:gd name="T6" fmla="*/ 29 w 127"/>
                <a:gd name="T7" fmla="*/ 143 h 158"/>
                <a:gd name="T8" fmla="*/ 28 w 127"/>
                <a:gd name="T9" fmla="*/ 138 h 158"/>
                <a:gd name="T10" fmla="*/ 27 w 127"/>
                <a:gd name="T11" fmla="*/ 131 h 158"/>
                <a:gd name="T12" fmla="*/ 20 w 127"/>
                <a:gd name="T13" fmla="*/ 115 h 158"/>
                <a:gd name="T14" fmla="*/ 17 w 127"/>
                <a:gd name="T15" fmla="*/ 111 h 158"/>
                <a:gd name="T16" fmla="*/ 16 w 127"/>
                <a:gd name="T17" fmla="*/ 109 h 158"/>
                <a:gd name="T18" fmla="*/ 6 w 127"/>
                <a:gd name="T19" fmla="*/ 91 h 158"/>
                <a:gd name="T20" fmla="*/ 0 w 127"/>
                <a:gd name="T21" fmla="*/ 64 h 158"/>
                <a:gd name="T22" fmla="*/ 0 w 127"/>
                <a:gd name="T23" fmla="*/ 60 h 158"/>
                <a:gd name="T24" fmla="*/ 6 w 127"/>
                <a:gd name="T25" fmla="*/ 35 h 158"/>
                <a:gd name="T26" fmla="*/ 19 w 127"/>
                <a:gd name="T27" fmla="*/ 18 h 158"/>
                <a:gd name="T28" fmla="*/ 60 w 127"/>
                <a:gd name="T29" fmla="*/ 0 h 158"/>
                <a:gd name="T30" fmla="*/ 65 w 127"/>
                <a:gd name="T31" fmla="*/ 0 h 158"/>
                <a:gd name="T32" fmla="*/ 109 w 127"/>
                <a:gd name="T33" fmla="*/ 18 h 158"/>
                <a:gd name="T34" fmla="*/ 127 w 127"/>
                <a:gd name="T35" fmla="*/ 61 h 158"/>
                <a:gd name="T36" fmla="*/ 127 w 127"/>
                <a:gd name="T37" fmla="*/ 63 h 158"/>
                <a:gd name="T38" fmla="*/ 113 w 127"/>
                <a:gd name="T39" fmla="*/ 106 h 158"/>
                <a:gd name="T40" fmla="*/ 111 w 127"/>
                <a:gd name="T41" fmla="*/ 111 h 158"/>
                <a:gd name="T42" fmla="*/ 108 w 127"/>
                <a:gd name="T43" fmla="*/ 115 h 158"/>
                <a:gd name="T44" fmla="*/ 101 w 127"/>
                <a:gd name="T45" fmla="*/ 131 h 158"/>
                <a:gd name="T46" fmla="*/ 99 w 127"/>
                <a:gd name="T47" fmla="*/ 138 h 158"/>
                <a:gd name="T48" fmla="*/ 91 w 127"/>
                <a:gd name="T49" fmla="*/ 157 h 158"/>
                <a:gd name="T50" fmla="*/ 90 w 127"/>
                <a:gd name="T51" fmla="*/ 158 h 158"/>
                <a:gd name="T52" fmla="*/ 86 w 127"/>
                <a:gd name="T53" fmla="*/ 158 h 158"/>
                <a:gd name="T54" fmla="*/ 73 w 127"/>
                <a:gd name="T55" fmla="*/ 158 h 158"/>
                <a:gd name="T56" fmla="*/ 60 w 127"/>
                <a:gd name="T57" fmla="*/ 158 h 158"/>
                <a:gd name="T58" fmla="*/ 41 w 127"/>
                <a:gd name="T59" fmla="*/ 158 h 158"/>
                <a:gd name="T60" fmla="*/ 64 w 127"/>
                <a:gd name="T61" fmla="*/ 11 h 158"/>
                <a:gd name="T62" fmla="*/ 60 w 127"/>
                <a:gd name="T63" fmla="*/ 11 h 158"/>
                <a:gd name="T64" fmla="*/ 27 w 127"/>
                <a:gd name="T65" fmla="*/ 26 h 158"/>
                <a:gd name="T66" fmla="*/ 16 w 127"/>
                <a:gd name="T67" fmla="*/ 40 h 158"/>
                <a:gd name="T68" fmla="*/ 12 w 127"/>
                <a:gd name="T69" fmla="*/ 60 h 158"/>
                <a:gd name="T70" fmla="*/ 12 w 127"/>
                <a:gd name="T71" fmla="*/ 63 h 158"/>
                <a:gd name="T72" fmla="*/ 16 w 127"/>
                <a:gd name="T73" fmla="*/ 86 h 158"/>
                <a:gd name="T74" fmla="*/ 26 w 127"/>
                <a:gd name="T75" fmla="*/ 104 h 158"/>
                <a:gd name="T76" fmla="*/ 27 w 127"/>
                <a:gd name="T77" fmla="*/ 106 h 158"/>
                <a:gd name="T78" fmla="*/ 29 w 127"/>
                <a:gd name="T79" fmla="*/ 110 h 158"/>
                <a:gd name="T80" fmla="*/ 37 w 127"/>
                <a:gd name="T81" fmla="*/ 128 h 158"/>
                <a:gd name="T82" fmla="*/ 39 w 127"/>
                <a:gd name="T83" fmla="*/ 137 h 158"/>
                <a:gd name="T84" fmla="*/ 40 w 127"/>
                <a:gd name="T85" fmla="*/ 142 h 158"/>
                <a:gd name="T86" fmla="*/ 43 w 127"/>
                <a:gd name="T87" fmla="*/ 147 h 158"/>
                <a:gd name="T88" fmla="*/ 60 w 127"/>
                <a:gd name="T89" fmla="*/ 147 h 158"/>
                <a:gd name="T90" fmla="*/ 73 w 127"/>
                <a:gd name="T91" fmla="*/ 147 h 158"/>
                <a:gd name="T92" fmla="*/ 86 w 127"/>
                <a:gd name="T93" fmla="*/ 147 h 158"/>
                <a:gd name="T94" fmla="*/ 88 w 127"/>
                <a:gd name="T95" fmla="*/ 136 h 158"/>
                <a:gd name="T96" fmla="*/ 90 w 127"/>
                <a:gd name="T97" fmla="*/ 127 h 158"/>
                <a:gd name="T98" fmla="*/ 99 w 127"/>
                <a:gd name="T99" fmla="*/ 110 h 158"/>
                <a:gd name="T100" fmla="*/ 101 w 127"/>
                <a:gd name="T101" fmla="*/ 106 h 158"/>
                <a:gd name="T102" fmla="*/ 104 w 127"/>
                <a:gd name="T103" fmla="*/ 100 h 158"/>
                <a:gd name="T104" fmla="*/ 116 w 127"/>
                <a:gd name="T105" fmla="*/ 63 h 158"/>
                <a:gd name="T106" fmla="*/ 116 w 127"/>
                <a:gd name="T107" fmla="*/ 62 h 158"/>
                <a:gd name="T108" fmla="*/ 101 w 127"/>
                <a:gd name="T109" fmla="*/ 26 h 158"/>
                <a:gd name="T110" fmla="*/ 64 w 127"/>
                <a:gd name="T111"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58">
                  <a:moveTo>
                    <a:pt x="41" y="158"/>
                  </a:moveTo>
                  <a:cubicBezTo>
                    <a:pt x="39" y="158"/>
                    <a:pt x="39" y="158"/>
                    <a:pt x="39" y="158"/>
                  </a:cubicBezTo>
                  <a:cubicBezTo>
                    <a:pt x="37" y="157"/>
                    <a:pt x="37" y="157"/>
                    <a:pt x="37" y="157"/>
                  </a:cubicBezTo>
                  <a:cubicBezTo>
                    <a:pt x="33" y="153"/>
                    <a:pt x="30" y="149"/>
                    <a:pt x="29" y="143"/>
                  </a:cubicBezTo>
                  <a:cubicBezTo>
                    <a:pt x="28" y="142"/>
                    <a:pt x="28" y="140"/>
                    <a:pt x="28" y="138"/>
                  </a:cubicBezTo>
                  <a:cubicBezTo>
                    <a:pt x="28" y="135"/>
                    <a:pt x="27" y="133"/>
                    <a:pt x="27" y="131"/>
                  </a:cubicBezTo>
                  <a:cubicBezTo>
                    <a:pt x="25" y="125"/>
                    <a:pt x="22" y="120"/>
                    <a:pt x="20" y="115"/>
                  </a:cubicBezTo>
                  <a:cubicBezTo>
                    <a:pt x="19" y="114"/>
                    <a:pt x="18" y="113"/>
                    <a:pt x="17" y="111"/>
                  </a:cubicBezTo>
                  <a:cubicBezTo>
                    <a:pt x="16" y="109"/>
                    <a:pt x="16" y="109"/>
                    <a:pt x="16" y="109"/>
                  </a:cubicBezTo>
                  <a:cubicBezTo>
                    <a:pt x="13" y="103"/>
                    <a:pt x="9" y="97"/>
                    <a:pt x="6" y="91"/>
                  </a:cubicBezTo>
                  <a:cubicBezTo>
                    <a:pt x="3" y="84"/>
                    <a:pt x="1" y="75"/>
                    <a:pt x="0" y="64"/>
                  </a:cubicBezTo>
                  <a:cubicBezTo>
                    <a:pt x="0" y="60"/>
                    <a:pt x="0" y="60"/>
                    <a:pt x="0" y="60"/>
                  </a:cubicBezTo>
                  <a:cubicBezTo>
                    <a:pt x="1" y="51"/>
                    <a:pt x="3" y="43"/>
                    <a:pt x="6" y="35"/>
                  </a:cubicBezTo>
                  <a:cubicBezTo>
                    <a:pt x="9" y="28"/>
                    <a:pt x="14" y="22"/>
                    <a:pt x="19" y="18"/>
                  </a:cubicBezTo>
                  <a:cubicBezTo>
                    <a:pt x="30" y="6"/>
                    <a:pt x="44" y="0"/>
                    <a:pt x="60" y="0"/>
                  </a:cubicBezTo>
                  <a:cubicBezTo>
                    <a:pt x="65" y="0"/>
                    <a:pt x="65" y="0"/>
                    <a:pt x="65" y="0"/>
                  </a:cubicBezTo>
                  <a:cubicBezTo>
                    <a:pt x="83" y="0"/>
                    <a:pt x="98" y="7"/>
                    <a:pt x="109" y="18"/>
                  </a:cubicBezTo>
                  <a:cubicBezTo>
                    <a:pt x="121" y="30"/>
                    <a:pt x="127" y="44"/>
                    <a:pt x="127" y="61"/>
                  </a:cubicBezTo>
                  <a:cubicBezTo>
                    <a:pt x="127" y="63"/>
                    <a:pt x="127" y="63"/>
                    <a:pt x="127" y="63"/>
                  </a:cubicBezTo>
                  <a:cubicBezTo>
                    <a:pt x="127" y="81"/>
                    <a:pt x="120" y="94"/>
                    <a:pt x="113" y="106"/>
                  </a:cubicBezTo>
                  <a:cubicBezTo>
                    <a:pt x="112" y="107"/>
                    <a:pt x="111" y="109"/>
                    <a:pt x="111" y="111"/>
                  </a:cubicBezTo>
                  <a:cubicBezTo>
                    <a:pt x="110" y="112"/>
                    <a:pt x="109" y="113"/>
                    <a:pt x="108" y="115"/>
                  </a:cubicBezTo>
                  <a:cubicBezTo>
                    <a:pt x="106" y="120"/>
                    <a:pt x="103" y="125"/>
                    <a:pt x="101" y="131"/>
                  </a:cubicBezTo>
                  <a:cubicBezTo>
                    <a:pt x="100" y="133"/>
                    <a:pt x="100" y="135"/>
                    <a:pt x="99" y="138"/>
                  </a:cubicBezTo>
                  <a:cubicBezTo>
                    <a:pt x="98" y="145"/>
                    <a:pt x="97" y="152"/>
                    <a:pt x="91" y="157"/>
                  </a:cubicBezTo>
                  <a:cubicBezTo>
                    <a:pt x="90" y="158"/>
                    <a:pt x="90" y="158"/>
                    <a:pt x="90" y="158"/>
                  </a:cubicBezTo>
                  <a:cubicBezTo>
                    <a:pt x="86" y="158"/>
                    <a:pt x="86" y="158"/>
                    <a:pt x="86" y="158"/>
                  </a:cubicBezTo>
                  <a:cubicBezTo>
                    <a:pt x="81" y="158"/>
                    <a:pt x="77" y="158"/>
                    <a:pt x="73" y="158"/>
                  </a:cubicBezTo>
                  <a:cubicBezTo>
                    <a:pt x="68" y="158"/>
                    <a:pt x="64" y="158"/>
                    <a:pt x="60" y="158"/>
                  </a:cubicBezTo>
                  <a:cubicBezTo>
                    <a:pt x="53" y="158"/>
                    <a:pt x="47" y="158"/>
                    <a:pt x="41" y="158"/>
                  </a:cubicBezTo>
                  <a:close/>
                  <a:moveTo>
                    <a:pt x="64" y="11"/>
                  </a:moveTo>
                  <a:cubicBezTo>
                    <a:pt x="60" y="11"/>
                    <a:pt x="60" y="11"/>
                    <a:pt x="60" y="11"/>
                  </a:cubicBezTo>
                  <a:cubicBezTo>
                    <a:pt x="47" y="11"/>
                    <a:pt x="36" y="16"/>
                    <a:pt x="27" y="26"/>
                  </a:cubicBezTo>
                  <a:cubicBezTo>
                    <a:pt x="23" y="29"/>
                    <a:pt x="19" y="34"/>
                    <a:pt x="16" y="40"/>
                  </a:cubicBezTo>
                  <a:cubicBezTo>
                    <a:pt x="13" y="46"/>
                    <a:pt x="12" y="53"/>
                    <a:pt x="12" y="60"/>
                  </a:cubicBezTo>
                  <a:cubicBezTo>
                    <a:pt x="12" y="63"/>
                    <a:pt x="12" y="63"/>
                    <a:pt x="12" y="63"/>
                  </a:cubicBezTo>
                  <a:cubicBezTo>
                    <a:pt x="12" y="73"/>
                    <a:pt x="14" y="80"/>
                    <a:pt x="16" y="86"/>
                  </a:cubicBezTo>
                  <a:cubicBezTo>
                    <a:pt x="19" y="92"/>
                    <a:pt x="22" y="98"/>
                    <a:pt x="26" y="104"/>
                  </a:cubicBezTo>
                  <a:cubicBezTo>
                    <a:pt x="27" y="106"/>
                    <a:pt x="27" y="106"/>
                    <a:pt x="27" y="106"/>
                  </a:cubicBezTo>
                  <a:cubicBezTo>
                    <a:pt x="28" y="107"/>
                    <a:pt x="28" y="108"/>
                    <a:pt x="29" y="110"/>
                  </a:cubicBezTo>
                  <a:cubicBezTo>
                    <a:pt x="32" y="115"/>
                    <a:pt x="36" y="121"/>
                    <a:pt x="37" y="128"/>
                  </a:cubicBezTo>
                  <a:cubicBezTo>
                    <a:pt x="38" y="131"/>
                    <a:pt x="39" y="134"/>
                    <a:pt x="39" y="137"/>
                  </a:cubicBezTo>
                  <a:cubicBezTo>
                    <a:pt x="39" y="138"/>
                    <a:pt x="39" y="140"/>
                    <a:pt x="40" y="142"/>
                  </a:cubicBezTo>
                  <a:cubicBezTo>
                    <a:pt x="40" y="143"/>
                    <a:pt x="41" y="145"/>
                    <a:pt x="43" y="147"/>
                  </a:cubicBezTo>
                  <a:cubicBezTo>
                    <a:pt x="48" y="147"/>
                    <a:pt x="53" y="147"/>
                    <a:pt x="60" y="147"/>
                  </a:cubicBezTo>
                  <a:cubicBezTo>
                    <a:pt x="64" y="147"/>
                    <a:pt x="68" y="147"/>
                    <a:pt x="73" y="147"/>
                  </a:cubicBezTo>
                  <a:cubicBezTo>
                    <a:pt x="77" y="147"/>
                    <a:pt x="81" y="147"/>
                    <a:pt x="86" y="147"/>
                  </a:cubicBezTo>
                  <a:cubicBezTo>
                    <a:pt x="87" y="145"/>
                    <a:pt x="88" y="140"/>
                    <a:pt x="88" y="136"/>
                  </a:cubicBezTo>
                  <a:cubicBezTo>
                    <a:pt x="89" y="133"/>
                    <a:pt x="89" y="130"/>
                    <a:pt x="90" y="127"/>
                  </a:cubicBezTo>
                  <a:cubicBezTo>
                    <a:pt x="93" y="121"/>
                    <a:pt x="96" y="115"/>
                    <a:pt x="99" y="110"/>
                  </a:cubicBezTo>
                  <a:cubicBezTo>
                    <a:pt x="99" y="108"/>
                    <a:pt x="100" y="107"/>
                    <a:pt x="101" y="106"/>
                  </a:cubicBezTo>
                  <a:cubicBezTo>
                    <a:pt x="102" y="104"/>
                    <a:pt x="103" y="102"/>
                    <a:pt x="104" y="100"/>
                  </a:cubicBezTo>
                  <a:cubicBezTo>
                    <a:pt x="110" y="89"/>
                    <a:pt x="116" y="78"/>
                    <a:pt x="116" y="63"/>
                  </a:cubicBezTo>
                  <a:cubicBezTo>
                    <a:pt x="116" y="62"/>
                    <a:pt x="116" y="62"/>
                    <a:pt x="116" y="62"/>
                  </a:cubicBezTo>
                  <a:cubicBezTo>
                    <a:pt x="116" y="47"/>
                    <a:pt x="111" y="35"/>
                    <a:pt x="101" y="26"/>
                  </a:cubicBezTo>
                  <a:cubicBezTo>
                    <a:pt x="92" y="16"/>
                    <a:pt x="80" y="11"/>
                    <a:pt x="6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41"/>
          <p:cNvGrpSpPr/>
          <p:nvPr/>
        </p:nvGrpSpPr>
        <p:grpSpPr>
          <a:xfrm>
            <a:off x="5531452" y="3387691"/>
            <a:ext cx="401795" cy="275225"/>
            <a:chOff x="8917167" y="2211710"/>
            <a:chExt cx="535726" cy="366967"/>
          </a:xfrm>
          <a:blipFill>
            <a:blip r:embed="rId2"/>
            <a:stretch>
              <a:fillRect/>
            </a:stretch>
          </a:blipFill>
        </p:grpSpPr>
        <p:sp>
          <p:nvSpPr>
            <p:cNvPr id="43"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4" name="Freeform 267"/>
            <p:cNvSpPr>
              <a:spLocks/>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68"/>
            <p:cNvSpPr>
              <a:spLocks/>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69"/>
            <p:cNvSpPr>
              <a:spLocks/>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70"/>
            <p:cNvSpPr>
              <a:spLocks/>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文本框 79"/>
          <p:cNvSpPr txBox="1"/>
          <p:nvPr/>
        </p:nvSpPr>
        <p:spPr>
          <a:xfrm>
            <a:off x="6907362" y="4478707"/>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 and enter your text here</a:t>
            </a:r>
            <a:endParaRPr lang="en-US" altLang="zh-CN" sz="1600">
              <a:latin typeface="微软雅黑"/>
              <a:ea typeface="微软雅黑"/>
            </a:endParaRPr>
          </a:p>
        </p:txBody>
      </p:sp>
      <p:sp>
        <p:nvSpPr>
          <p:cNvPr id="50" name="文本框 79"/>
          <p:cNvSpPr txBox="1"/>
          <p:nvPr/>
        </p:nvSpPr>
        <p:spPr>
          <a:xfrm>
            <a:off x="6510454" y="3909036"/>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 and enter your text here</a:t>
            </a:r>
            <a:endParaRPr lang="en-US" altLang="zh-CN" sz="1600">
              <a:latin typeface="微软雅黑"/>
              <a:ea typeface="微软雅黑"/>
            </a:endParaRPr>
          </a:p>
        </p:txBody>
      </p:sp>
      <p:sp>
        <p:nvSpPr>
          <p:cNvPr id="51" name="文本框 79"/>
          <p:cNvSpPr txBox="1"/>
          <p:nvPr/>
        </p:nvSpPr>
        <p:spPr>
          <a:xfrm>
            <a:off x="6018064" y="3339229"/>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 and enter your text here</a:t>
            </a:r>
            <a:endParaRPr lang="en-US" altLang="zh-CN" sz="1600">
              <a:latin typeface="微软雅黑"/>
              <a:ea typeface="微软雅黑"/>
            </a:endParaRPr>
          </a:p>
        </p:txBody>
      </p:sp>
      <p:sp>
        <p:nvSpPr>
          <p:cNvPr id="52" name="文本框 79"/>
          <p:cNvSpPr txBox="1"/>
          <p:nvPr/>
        </p:nvSpPr>
        <p:spPr>
          <a:xfrm>
            <a:off x="5587554" y="2757319"/>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 and enter your text here</a:t>
            </a:r>
            <a:endParaRPr lang="en-US" altLang="zh-CN" sz="1600">
              <a:latin typeface="微软雅黑"/>
              <a:ea typeface="微软雅黑"/>
            </a:endParaRPr>
          </a:p>
        </p:txBody>
      </p:sp>
      <p:sp>
        <p:nvSpPr>
          <p:cNvPr id="53" name="文本框 79"/>
          <p:cNvSpPr txBox="1"/>
          <p:nvPr/>
        </p:nvSpPr>
        <p:spPr>
          <a:xfrm>
            <a:off x="5299229" y="2231861"/>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 and enter your text here</a:t>
            </a:r>
            <a:endParaRPr lang="en-US" altLang="zh-CN" sz="1600">
              <a:latin typeface="微软雅黑"/>
              <a:ea typeface="微软雅黑"/>
            </a:endParaRPr>
          </a:p>
        </p:txBody>
      </p:sp>
    </p:spTree>
    <p:extLst>
      <p:ext uri="{BB962C8B-B14F-4D97-AF65-F5344CB8AC3E}">
        <p14:creationId xmlns:p14="http://schemas.microsoft.com/office/powerpoint/2010/main" val="17779398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350" fill="hold"/>
                                        <p:tgtEl>
                                          <p:spTgt spid="27"/>
                                        </p:tgtEl>
                                        <p:attrNameLst>
                                          <p:attrName>ppt_w</p:attrName>
                                        </p:attrNameLst>
                                      </p:cBhvr>
                                      <p:tavLst>
                                        <p:tav tm="0">
                                          <p:val>
                                            <p:fltVal val="0"/>
                                          </p:val>
                                        </p:tav>
                                        <p:tav tm="100000">
                                          <p:val>
                                            <p:strVal val="#ppt_w"/>
                                          </p:val>
                                        </p:tav>
                                      </p:tavLst>
                                    </p:anim>
                                    <p:anim calcmode="lin" valueType="num">
                                      <p:cBhvr>
                                        <p:cTn id="13" dur="350" fill="hold"/>
                                        <p:tgtEl>
                                          <p:spTgt spid="27"/>
                                        </p:tgtEl>
                                        <p:attrNameLst>
                                          <p:attrName>ppt_h</p:attrName>
                                        </p:attrNameLst>
                                      </p:cBhvr>
                                      <p:tavLst>
                                        <p:tav tm="0">
                                          <p:val>
                                            <p:fltVal val="0"/>
                                          </p:val>
                                        </p:tav>
                                        <p:tav tm="100000">
                                          <p:val>
                                            <p:strVal val="#ppt_h"/>
                                          </p:val>
                                        </p:tav>
                                      </p:tavLst>
                                    </p:anim>
                                    <p:animEffect transition="in" filter="fade">
                                      <p:cBhvr>
                                        <p:cTn id="14" dur="350"/>
                                        <p:tgtEl>
                                          <p:spTgt spid="27"/>
                                        </p:tgtEl>
                                      </p:cBhvr>
                                    </p:animEffect>
                                  </p:childTnLst>
                                </p:cTn>
                              </p:par>
                            </p:childTnLst>
                          </p:cTn>
                        </p:par>
                        <p:par>
                          <p:cTn id="15" fill="hold">
                            <p:stCondLst>
                              <p:cond delay="85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par>
                          <p:cTn id="19" fill="hold">
                            <p:stCondLst>
                              <p:cond delay="1350"/>
                            </p:stCondLst>
                            <p:childTnLst>
                              <p:par>
                                <p:cTn id="20" presetID="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50" fill="hold"/>
                                        <p:tgtEl>
                                          <p:spTgt spid="21"/>
                                        </p:tgtEl>
                                        <p:attrNameLst>
                                          <p:attrName>ppt_w</p:attrName>
                                        </p:attrNameLst>
                                      </p:cBhvr>
                                      <p:tavLst>
                                        <p:tav tm="0">
                                          <p:val>
                                            <p:fltVal val="0"/>
                                          </p:val>
                                        </p:tav>
                                        <p:tav tm="100000">
                                          <p:val>
                                            <p:strVal val="#ppt_w"/>
                                          </p:val>
                                        </p:tav>
                                      </p:tavLst>
                                    </p:anim>
                                    <p:anim calcmode="lin" valueType="num">
                                      <p:cBhvr>
                                        <p:cTn id="28" dur="350" fill="hold"/>
                                        <p:tgtEl>
                                          <p:spTgt spid="21"/>
                                        </p:tgtEl>
                                        <p:attrNameLst>
                                          <p:attrName>ppt_h</p:attrName>
                                        </p:attrNameLst>
                                      </p:cBhvr>
                                      <p:tavLst>
                                        <p:tav tm="0">
                                          <p:val>
                                            <p:fltVal val="0"/>
                                          </p:val>
                                        </p:tav>
                                        <p:tav tm="100000">
                                          <p:val>
                                            <p:strVal val="#ppt_h"/>
                                          </p:val>
                                        </p:tav>
                                      </p:tavLst>
                                    </p:anim>
                                    <p:animEffect transition="in" filter="fade">
                                      <p:cBhvr>
                                        <p:cTn id="29" dur="350"/>
                                        <p:tgtEl>
                                          <p:spTgt spid="21"/>
                                        </p:tgtEl>
                                      </p:cBhvr>
                                    </p:animEffect>
                                  </p:childTnLst>
                                </p:cTn>
                              </p:par>
                            </p:childTnLst>
                          </p:cTn>
                        </p:par>
                        <p:par>
                          <p:cTn id="30" fill="hold">
                            <p:stCondLst>
                              <p:cond delay="2200"/>
                            </p:stCondLst>
                            <p:childTnLst>
                              <p:par>
                                <p:cTn id="31" presetID="22" presetClass="entr" presetSubtype="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par>
                          <p:cTn id="34" fill="hold">
                            <p:stCondLst>
                              <p:cond delay="2700"/>
                            </p:stCondLst>
                            <p:childTnLst>
                              <p:par>
                                <p:cTn id="35" presetID="2"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3200"/>
                            </p:stCondLst>
                            <p:childTnLst>
                              <p:par>
                                <p:cTn id="40" presetID="53"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350" fill="hold"/>
                                        <p:tgtEl>
                                          <p:spTgt spid="42"/>
                                        </p:tgtEl>
                                        <p:attrNameLst>
                                          <p:attrName>ppt_w</p:attrName>
                                        </p:attrNameLst>
                                      </p:cBhvr>
                                      <p:tavLst>
                                        <p:tav tm="0">
                                          <p:val>
                                            <p:fltVal val="0"/>
                                          </p:val>
                                        </p:tav>
                                        <p:tav tm="100000">
                                          <p:val>
                                            <p:strVal val="#ppt_w"/>
                                          </p:val>
                                        </p:tav>
                                      </p:tavLst>
                                    </p:anim>
                                    <p:anim calcmode="lin" valueType="num">
                                      <p:cBhvr>
                                        <p:cTn id="43" dur="350" fill="hold"/>
                                        <p:tgtEl>
                                          <p:spTgt spid="42"/>
                                        </p:tgtEl>
                                        <p:attrNameLst>
                                          <p:attrName>ppt_h</p:attrName>
                                        </p:attrNameLst>
                                      </p:cBhvr>
                                      <p:tavLst>
                                        <p:tav tm="0">
                                          <p:val>
                                            <p:fltVal val="0"/>
                                          </p:val>
                                        </p:tav>
                                        <p:tav tm="100000">
                                          <p:val>
                                            <p:strVal val="#ppt_h"/>
                                          </p:val>
                                        </p:tav>
                                      </p:tavLst>
                                    </p:anim>
                                    <p:animEffect transition="in" filter="fade">
                                      <p:cBhvr>
                                        <p:cTn id="44" dur="350"/>
                                        <p:tgtEl>
                                          <p:spTgt spid="42"/>
                                        </p:tgtEl>
                                      </p:cBhvr>
                                    </p:animEffect>
                                  </p:childTnLst>
                                </p:cTn>
                              </p:par>
                            </p:childTnLst>
                          </p:cTn>
                        </p:par>
                        <p:par>
                          <p:cTn id="45" fill="hold">
                            <p:stCondLst>
                              <p:cond delay="3550"/>
                            </p:stCondLst>
                            <p:childTnLst>
                              <p:par>
                                <p:cTn id="46" presetID="22" presetClass="entr" presetSubtype="8"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par>
                          <p:cTn id="49" fill="hold">
                            <p:stCondLst>
                              <p:cond delay="4050"/>
                            </p:stCondLst>
                            <p:childTnLst>
                              <p:par>
                                <p:cTn id="50" presetID="2"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4550"/>
                            </p:stCondLst>
                            <p:childTnLst>
                              <p:par>
                                <p:cTn id="55" presetID="53" presetClass="entr" presetSubtype="16"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350" fill="hold"/>
                                        <p:tgtEl>
                                          <p:spTgt spid="33"/>
                                        </p:tgtEl>
                                        <p:attrNameLst>
                                          <p:attrName>ppt_w</p:attrName>
                                        </p:attrNameLst>
                                      </p:cBhvr>
                                      <p:tavLst>
                                        <p:tav tm="0">
                                          <p:val>
                                            <p:fltVal val="0"/>
                                          </p:val>
                                        </p:tav>
                                        <p:tav tm="100000">
                                          <p:val>
                                            <p:strVal val="#ppt_w"/>
                                          </p:val>
                                        </p:tav>
                                      </p:tavLst>
                                    </p:anim>
                                    <p:anim calcmode="lin" valueType="num">
                                      <p:cBhvr>
                                        <p:cTn id="58" dur="350" fill="hold"/>
                                        <p:tgtEl>
                                          <p:spTgt spid="33"/>
                                        </p:tgtEl>
                                        <p:attrNameLst>
                                          <p:attrName>ppt_h</p:attrName>
                                        </p:attrNameLst>
                                      </p:cBhvr>
                                      <p:tavLst>
                                        <p:tav tm="0">
                                          <p:val>
                                            <p:fltVal val="0"/>
                                          </p:val>
                                        </p:tav>
                                        <p:tav tm="100000">
                                          <p:val>
                                            <p:strVal val="#ppt_h"/>
                                          </p:val>
                                        </p:tav>
                                      </p:tavLst>
                                    </p:anim>
                                    <p:animEffect transition="in" filter="fade">
                                      <p:cBhvr>
                                        <p:cTn id="59" dur="350"/>
                                        <p:tgtEl>
                                          <p:spTgt spid="33"/>
                                        </p:tgtEl>
                                      </p:cBhvr>
                                    </p:animEffect>
                                  </p:childTnLst>
                                </p:cTn>
                              </p:par>
                            </p:childTnLst>
                          </p:cTn>
                        </p:par>
                        <p:par>
                          <p:cTn id="60" fill="hold">
                            <p:stCondLst>
                              <p:cond delay="4900"/>
                            </p:stCondLst>
                            <p:childTnLst>
                              <p:par>
                                <p:cTn id="61" presetID="22" presetClass="entr" presetSubtype="8"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
                                        <p:tgtEl>
                                          <p:spTgt spid="52"/>
                                        </p:tgtEl>
                                      </p:cBhvr>
                                    </p:animEffect>
                                  </p:childTnLst>
                                </p:cTn>
                              </p:par>
                            </p:childTnLst>
                          </p:cTn>
                        </p:par>
                        <p:par>
                          <p:cTn id="64" fill="hold">
                            <p:stCondLst>
                              <p:cond delay="5400"/>
                            </p:stCondLst>
                            <p:childTnLst>
                              <p:par>
                                <p:cTn id="65" presetID="2" presetClass="entr" presetSubtype="1"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0-#ppt_h/2"/>
                                          </p:val>
                                        </p:tav>
                                        <p:tav tm="100000">
                                          <p:val>
                                            <p:strVal val="#ppt_y"/>
                                          </p:val>
                                        </p:tav>
                                      </p:tavLst>
                                    </p:anim>
                                  </p:childTnLst>
                                </p:cTn>
                              </p:par>
                            </p:childTnLst>
                          </p:cTn>
                        </p:par>
                        <p:par>
                          <p:cTn id="69" fill="hold">
                            <p:stCondLst>
                              <p:cond delay="5900"/>
                            </p:stCondLst>
                            <p:childTnLst>
                              <p:par>
                                <p:cTn id="70" presetID="53" presetClass="entr" presetSubtype="16"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350" fill="hold"/>
                                        <p:tgtEl>
                                          <p:spTgt spid="26"/>
                                        </p:tgtEl>
                                        <p:attrNameLst>
                                          <p:attrName>ppt_w</p:attrName>
                                        </p:attrNameLst>
                                      </p:cBhvr>
                                      <p:tavLst>
                                        <p:tav tm="0">
                                          <p:val>
                                            <p:fltVal val="0"/>
                                          </p:val>
                                        </p:tav>
                                        <p:tav tm="100000">
                                          <p:val>
                                            <p:strVal val="#ppt_w"/>
                                          </p:val>
                                        </p:tav>
                                      </p:tavLst>
                                    </p:anim>
                                    <p:anim calcmode="lin" valueType="num">
                                      <p:cBhvr>
                                        <p:cTn id="73" dur="350" fill="hold"/>
                                        <p:tgtEl>
                                          <p:spTgt spid="26"/>
                                        </p:tgtEl>
                                        <p:attrNameLst>
                                          <p:attrName>ppt_h</p:attrName>
                                        </p:attrNameLst>
                                      </p:cBhvr>
                                      <p:tavLst>
                                        <p:tav tm="0">
                                          <p:val>
                                            <p:fltVal val="0"/>
                                          </p:val>
                                        </p:tav>
                                        <p:tav tm="100000">
                                          <p:val>
                                            <p:strVal val="#ppt_h"/>
                                          </p:val>
                                        </p:tav>
                                      </p:tavLst>
                                    </p:anim>
                                    <p:animEffect transition="in" filter="fade">
                                      <p:cBhvr>
                                        <p:cTn id="74" dur="350"/>
                                        <p:tgtEl>
                                          <p:spTgt spid="26"/>
                                        </p:tgtEl>
                                      </p:cBhvr>
                                    </p:animEffect>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454518" cy="4508927"/>
          </a:xfrm>
          <a:prstGeom prst="rect">
            <a:avLst/>
          </a:prstGeom>
          <a:noFill/>
        </p:spPr>
        <p:txBody>
          <a:bodyPr wrap="none" rtlCol="0">
            <a:spAutoFit/>
          </a:bodyPr>
          <a:lstStyle/>
          <a:p>
            <a:r>
              <a:rPr lang="en-US" altLang="zh-CN" sz="28700" b="1" dirty="0">
                <a:blipFill>
                  <a:blip r:embed="rId2"/>
                  <a:stretch>
                    <a:fillRect/>
                  </a:stretch>
                </a:blipFill>
                <a:latin typeface="微软雅黑" panose="020B0503020204020204" pitchFamily="34" charset="-122"/>
                <a:ea typeface="微软雅黑" panose="020B0503020204020204" pitchFamily="34" charset="-122"/>
              </a:rPr>
              <a:t>3</a:t>
            </a:r>
            <a:endParaRPr lang="zh-CN" altLang="en-US" sz="287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14" name="矩形 13"/>
          <p:cNvSpPr/>
          <p:nvPr/>
        </p:nvSpPr>
        <p:spPr>
          <a:xfrm>
            <a:off x="5482589" y="2267024"/>
            <a:ext cx="1620957" cy="523220"/>
          </a:xfrm>
          <a:prstGeom prst="rect">
            <a:avLst/>
          </a:prstGeom>
        </p:spPr>
        <p:txBody>
          <a:bodyPr wrap="none">
            <a:spAutoFit/>
          </a:bodyPr>
          <a:lstStyle/>
          <a:p>
            <a:pPr>
              <a:defRPr/>
            </a:pPr>
            <a:r>
              <a:rPr lang="zh-CN" altLang="en-US" sz="2800" b="1" kern="0" dirty="0">
                <a:solidFill>
                  <a:srgbClr val="4D78BF"/>
                </a:solidFill>
                <a:effectLst>
                  <a:glow rad="63500">
                    <a:prstClr val="white">
                      <a:lumMod val="65000"/>
                      <a:alpha val="40000"/>
                    </a:prstClr>
                  </a:glow>
                </a:effectLst>
                <a:latin typeface="微软雅黑" panose="020B0503020204020204" pitchFamily="34" charset="-122"/>
                <a:ea typeface="微软雅黑" panose="020B0503020204020204" pitchFamily="34" charset="-122"/>
              </a:rPr>
              <a:t>Project Showcase</a:t>
            </a:r>
          </a:p>
        </p:txBody>
      </p:sp>
      <p:sp>
        <p:nvSpPr>
          <p:cNvPr id="16" name="矩形 15"/>
          <p:cNvSpPr/>
          <p:nvPr/>
        </p:nvSpPr>
        <p:spPr>
          <a:xfrm>
            <a:off x="5502999" y="2762066"/>
            <a:ext cx="5529862" cy="652486"/>
          </a:xfrm>
          <a:prstGeom prst="rect">
            <a:avLst/>
          </a:prstGeom>
        </p:spPr>
        <p:txBody>
          <a:bodyPr wrap="square">
            <a:spAutoFit/>
          </a:bodyPr>
          <a:lstStyle/>
          <a:p>
            <a:pPr defTabSz="1218804">
              <a:lnSpc>
                <a:spcPct val="130000"/>
              </a:lnSpc>
              <a:defRPr/>
            </a:pPr>
            <a:r>
              <a:rPr lang="zh-CN" altLang="en-US" sz="1400" kern="0" dirty="0">
                <a:solidFill>
                  <a:srgbClr val="4D78BF"/>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zh-CN" altLang="en-US" sz="1400" dirty="0">
              <a:solidFill>
                <a:srgbClr val="4D78B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469483" y="3387997"/>
            <a:ext cx="4112023" cy="1862048"/>
          </a:xfrm>
          <a:prstGeom prst="rect">
            <a:avLst/>
          </a:prstGeom>
          <a:noFill/>
        </p:spPr>
        <p:txBody>
          <a:bodyPr wrap="none" rtlCol="0">
            <a:spAutoFit/>
          </a:bodyPr>
          <a:lstStyle/>
          <a:p>
            <a:r>
              <a:rPr lang="en-US" altLang="zh-CN" sz="11500" b="1" dirty="0">
                <a:blipFill>
                  <a:blip r:embed="rId3"/>
                  <a:stretch>
                    <a:fillRect/>
                  </a:stretch>
                </a:blipFill>
                <a:latin typeface="微软雅黑" panose="020B0503020204020204" pitchFamily="34" charset="-122"/>
                <a:ea typeface="微软雅黑" panose="020B0503020204020204" pitchFamily="34" charset="-122"/>
              </a:rPr>
              <a:t>HREE</a:t>
            </a:r>
            <a:endParaRPr lang="zh-CN" altLang="en-US" sz="115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8" name="组合 17"/>
          <p:cNvGrpSpPr/>
          <p:nvPr/>
        </p:nvGrpSpPr>
        <p:grpSpPr>
          <a:xfrm rot="8067584">
            <a:off x="5121450" y="3530519"/>
            <a:ext cx="1860123" cy="1909512"/>
            <a:chOff x="2490788" y="125413"/>
            <a:chExt cx="742950" cy="742951"/>
          </a:xfrm>
          <a:blipFill>
            <a:blip r:embed="rId3"/>
            <a:stretch>
              <a:fillRect/>
            </a:stretch>
          </a:blipFill>
        </p:grpSpPr>
        <p:sp>
          <p:nvSpPr>
            <p:cNvPr id="19" name="Freeform 15"/>
            <p:cNvSpPr>
              <a:spLocks/>
            </p:cNvSpPr>
            <p:nvPr/>
          </p:nvSpPr>
          <p:spPr bwMode="auto">
            <a:xfrm>
              <a:off x="2540000" y="493713"/>
              <a:ext cx="327025" cy="325438"/>
            </a:xfrm>
            <a:custGeom>
              <a:avLst/>
              <a:gdLst>
                <a:gd name="T0" fmla="*/ 156 w 206"/>
                <a:gd name="T1" fmla="*/ 205 h 205"/>
                <a:gd name="T2" fmla="*/ 0 w 206"/>
                <a:gd name="T3" fmla="*/ 49 h 205"/>
                <a:gd name="T4" fmla="*/ 50 w 206"/>
                <a:gd name="T5" fmla="*/ 0 h 205"/>
                <a:gd name="T6" fmla="*/ 206 w 206"/>
                <a:gd name="T7" fmla="*/ 156 h 205"/>
                <a:gd name="T8" fmla="*/ 156 w 206"/>
                <a:gd name="T9" fmla="*/ 205 h 205"/>
              </a:gdLst>
              <a:ahLst/>
              <a:cxnLst>
                <a:cxn ang="0">
                  <a:pos x="T0" y="T1"/>
                </a:cxn>
                <a:cxn ang="0">
                  <a:pos x="T2" y="T3"/>
                </a:cxn>
                <a:cxn ang="0">
                  <a:pos x="T4" y="T5"/>
                </a:cxn>
                <a:cxn ang="0">
                  <a:pos x="T6" y="T7"/>
                </a:cxn>
                <a:cxn ang="0">
                  <a:pos x="T8" y="T9"/>
                </a:cxn>
              </a:cxnLst>
              <a:rect l="0" t="0" r="r" b="b"/>
              <a:pathLst>
                <a:path w="206" h="205">
                  <a:moveTo>
                    <a:pt x="156" y="205"/>
                  </a:moveTo>
                  <a:lnTo>
                    <a:pt x="0" y="49"/>
                  </a:lnTo>
                  <a:lnTo>
                    <a:pt x="50" y="0"/>
                  </a:lnTo>
                  <a:lnTo>
                    <a:pt x="206" y="156"/>
                  </a:lnTo>
                  <a:lnTo>
                    <a:pt x="156" y="205"/>
                  </a:lnTo>
                  <a:close/>
                </a:path>
              </a:pathLst>
            </a:cu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16"/>
            <p:cNvSpPr>
              <a:spLocks/>
            </p:cNvSpPr>
            <p:nvPr/>
          </p:nvSpPr>
          <p:spPr bwMode="auto">
            <a:xfrm>
              <a:off x="2619375" y="125413"/>
              <a:ext cx="614363" cy="615950"/>
            </a:xfrm>
            <a:custGeom>
              <a:avLst/>
              <a:gdLst>
                <a:gd name="T0" fmla="*/ 0 w 164"/>
                <a:gd name="T1" fmla="*/ 97 h 164"/>
                <a:gd name="T2" fmla="*/ 30 w 164"/>
                <a:gd name="T3" fmla="*/ 90 h 164"/>
                <a:gd name="T4" fmla="*/ 92 w 164"/>
                <a:gd name="T5" fmla="*/ 52 h 164"/>
                <a:gd name="T6" fmla="*/ 154 w 164"/>
                <a:gd name="T7" fmla="*/ 10 h 164"/>
                <a:gd name="T8" fmla="*/ 113 w 164"/>
                <a:gd name="T9" fmla="*/ 72 h 164"/>
                <a:gd name="T10" fmla="*/ 74 w 164"/>
                <a:gd name="T11" fmla="*/ 134 h 164"/>
                <a:gd name="T12" fmla="*/ 67 w 164"/>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Line 17"/>
            <p:cNvSpPr>
              <a:spLocks noChangeShapeType="1"/>
            </p:cNvSpPr>
            <p:nvPr/>
          </p:nvSpPr>
          <p:spPr bwMode="auto">
            <a:xfrm flipV="1">
              <a:off x="2490788" y="582613"/>
              <a:ext cx="60325" cy="60325"/>
            </a:xfrm>
            <a:prstGeom prst="line">
              <a:avLst/>
            </a:pr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Line 18"/>
            <p:cNvSpPr>
              <a:spLocks noChangeShapeType="1"/>
            </p:cNvSpPr>
            <p:nvPr/>
          </p:nvSpPr>
          <p:spPr bwMode="auto">
            <a:xfrm flipV="1">
              <a:off x="2517775" y="609601"/>
              <a:ext cx="60325" cy="60325"/>
            </a:xfrm>
            <a:prstGeom prst="line">
              <a:avLst/>
            </a:pr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Line 19"/>
            <p:cNvSpPr>
              <a:spLocks noChangeShapeType="1"/>
            </p:cNvSpPr>
            <p:nvPr/>
          </p:nvSpPr>
          <p:spPr bwMode="auto">
            <a:xfrm flipV="1">
              <a:off x="2547938" y="639763"/>
              <a:ext cx="60325" cy="60325"/>
            </a:xfrm>
            <a:prstGeom prst="line">
              <a:avLst/>
            </a:pr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Line 20"/>
            <p:cNvSpPr>
              <a:spLocks noChangeShapeType="1"/>
            </p:cNvSpPr>
            <p:nvPr/>
          </p:nvSpPr>
          <p:spPr bwMode="auto">
            <a:xfrm flipV="1">
              <a:off x="2578100" y="669926"/>
              <a:ext cx="55563" cy="55563"/>
            </a:xfrm>
            <a:prstGeom prst="line">
              <a:avLst/>
            </a:pr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Line 21"/>
            <p:cNvSpPr>
              <a:spLocks noChangeShapeType="1"/>
            </p:cNvSpPr>
            <p:nvPr/>
          </p:nvSpPr>
          <p:spPr bwMode="auto">
            <a:xfrm flipV="1">
              <a:off x="2603500" y="695326"/>
              <a:ext cx="60325" cy="60325"/>
            </a:xfrm>
            <a:prstGeom prst="line">
              <a:avLst/>
            </a:pr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Line 22"/>
            <p:cNvSpPr>
              <a:spLocks noChangeShapeType="1"/>
            </p:cNvSpPr>
            <p:nvPr/>
          </p:nvSpPr>
          <p:spPr bwMode="auto">
            <a:xfrm flipV="1">
              <a:off x="2633663" y="725488"/>
              <a:ext cx="60325" cy="60325"/>
            </a:xfrm>
            <a:prstGeom prst="line">
              <a:avLst/>
            </a:pr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Line 23"/>
            <p:cNvSpPr>
              <a:spLocks noChangeShapeType="1"/>
            </p:cNvSpPr>
            <p:nvPr/>
          </p:nvSpPr>
          <p:spPr bwMode="auto">
            <a:xfrm flipV="1">
              <a:off x="2660650" y="752476"/>
              <a:ext cx="60325" cy="60325"/>
            </a:xfrm>
            <a:prstGeom prst="line">
              <a:avLst/>
            </a:pr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Line 24"/>
            <p:cNvSpPr>
              <a:spLocks noChangeShapeType="1"/>
            </p:cNvSpPr>
            <p:nvPr/>
          </p:nvSpPr>
          <p:spPr bwMode="auto">
            <a:xfrm flipV="1">
              <a:off x="2690813" y="782638"/>
              <a:ext cx="58738" cy="60325"/>
            </a:xfrm>
            <a:prstGeom prst="line">
              <a:avLst/>
            </a:pr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Line 25"/>
            <p:cNvSpPr>
              <a:spLocks noChangeShapeType="1"/>
            </p:cNvSpPr>
            <p:nvPr/>
          </p:nvSpPr>
          <p:spPr bwMode="auto">
            <a:xfrm flipV="1">
              <a:off x="2720975" y="812801"/>
              <a:ext cx="55563" cy="55563"/>
            </a:xfrm>
            <a:prstGeom prst="line">
              <a:avLst/>
            </a:prstGeom>
            <a:grpFill/>
            <a:ln w="30163"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26"/>
            <p:cNvSpPr>
              <a:spLocks/>
            </p:cNvSpPr>
            <p:nvPr/>
          </p:nvSpPr>
          <p:spPr bwMode="auto">
            <a:xfrm>
              <a:off x="3136900" y="185738"/>
              <a:ext cx="38100" cy="41275"/>
            </a:xfrm>
            <a:custGeom>
              <a:avLst/>
              <a:gdLst>
                <a:gd name="T0" fmla="*/ 8 w 10"/>
                <a:gd name="T1" fmla="*/ 9 h 11"/>
                <a:gd name="T2" fmla="*/ 1 w 10"/>
                <a:gd name="T3" fmla="*/ 9 h 11"/>
                <a:gd name="T4" fmla="*/ 1 w 10"/>
                <a:gd name="T5" fmla="*/ 2 h 11"/>
                <a:gd name="T6" fmla="*/ 8 w 10"/>
                <a:gd name="T7" fmla="*/ 2 h 11"/>
                <a:gd name="T8" fmla="*/ 8 w 10"/>
                <a:gd name="T9" fmla="*/ 9 h 11"/>
              </a:gdLst>
              <a:ahLst/>
              <a:cxnLst>
                <a:cxn ang="0">
                  <a:pos x="T0" y="T1"/>
                </a:cxn>
                <a:cxn ang="0">
                  <a:pos x="T2" y="T3"/>
                </a:cxn>
                <a:cxn ang="0">
                  <a:pos x="T4" y="T5"/>
                </a:cxn>
                <a:cxn ang="0">
                  <a:pos x="T6" y="T7"/>
                </a:cxn>
                <a:cxn ang="0">
                  <a:pos x="T8" y="T9"/>
                </a:cxn>
              </a:cxnLst>
              <a:rect l="0" t="0" r="r" b="b"/>
              <a:pathLst>
                <a:path w="10" h="11">
                  <a:moveTo>
                    <a:pt x="8" y="9"/>
                  </a:moveTo>
                  <a:cubicBezTo>
                    <a:pt x="6" y="11"/>
                    <a:pt x="3" y="11"/>
                    <a:pt x="1" y="9"/>
                  </a:cubicBezTo>
                  <a:cubicBezTo>
                    <a:pt x="0" y="7"/>
                    <a:pt x="0" y="4"/>
                    <a:pt x="1" y="2"/>
                  </a:cubicBezTo>
                  <a:cubicBezTo>
                    <a:pt x="3" y="0"/>
                    <a:pt x="6" y="0"/>
                    <a:pt x="8" y="2"/>
                  </a:cubicBezTo>
                  <a:cubicBezTo>
                    <a:pt x="10" y="4"/>
                    <a:pt x="10" y="7"/>
                    <a:pt x="8" y="9"/>
                  </a:cubicBezTo>
                </a:path>
              </a:pathLst>
            </a:custGeom>
            <a:grpFill/>
            <a:ln w="9525">
              <a:solidFill>
                <a:srgbClr val="42B6A0"/>
              </a:solidFill>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2673885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nodeType="afterEffect" p14:presetBounceEnd="40000">
                                      <p:stCondLst>
                                        <p:cond delay="0"/>
                                      </p:stCondLst>
                                      <p:iterate type="lt">
                                        <p:tmPct val="26667"/>
                                      </p:iterate>
                                      <p:childTnLst>
                                        <p:set>
                                          <p:cBhvr>
                                            <p:cTn id="28" dur="1" fill="hold">
                                              <p:stCondLst>
                                                <p:cond delay="0"/>
                                              </p:stCondLst>
                                            </p:cTn>
                                            <p:tgtEl>
                                              <p:spTgt spid="18"/>
                                            </p:tgtEl>
                                            <p:attrNameLst>
                                              <p:attrName>style.visibility</p:attrName>
                                            </p:attrNameLst>
                                          </p:cBhvr>
                                          <p:to>
                                            <p:strVal val="visible"/>
                                          </p:to>
                                        </p:set>
                                        <p:anim calcmode="lin" valueType="num" p14:bounceEnd="40000">
                                          <p:cBhvr additive="base">
                                            <p:cTn id="29"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3600"/>
                                </p:stCondLst>
                                <p:childTnLst>
                                  <p:par>
                                    <p:cTn id="32" presetID="2" presetClass="entr" presetSubtype="2" fill="hold" grpId="0" nodeType="afterEffect" p14:presetBounceEnd="40000">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14:bounceEnd="40000">
                                          <p:cBhvr additive="base">
                                            <p:cTn id="34"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16"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nodeType="afterEffect">
                                      <p:stCondLst>
                                        <p:cond delay="0"/>
                                      </p:stCondLst>
                                      <p:iterate type="lt">
                                        <p:tmPct val="26667"/>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3600"/>
                                </p:stCondLst>
                                <p:childTnLst>
                                  <p:par>
                                    <p:cTn id="32" presetID="2" presetClass="entr" presetSubtype="2" fill="hold" grpId="0" nodeType="afterEffect">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16" grpId="0"/>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3-1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901822" y="2797592"/>
            <a:ext cx="8563066" cy="2500128"/>
            <a:chOff x="1258398" y="1956619"/>
            <a:chExt cx="6927080" cy="2022475"/>
          </a:xfrm>
        </p:grpSpPr>
        <p:sp>
          <p:nvSpPr>
            <p:cNvPr id="7" name="椭圆 3"/>
            <p:cNvSpPr/>
            <p:nvPr/>
          </p:nvSpPr>
          <p:spPr>
            <a:xfrm rot="12765785">
              <a:off x="6506719" y="2561359"/>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8" name="椭圆 3"/>
            <p:cNvSpPr/>
            <p:nvPr/>
          </p:nvSpPr>
          <p:spPr>
            <a:xfrm rot="1540905">
              <a:off x="1258398"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9" name="椭圆 3"/>
            <p:cNvSpPr/>
            <p:nvPr/>
          </p:nvSpPr>
          <p:spPr>
            <a:xfrm rot="19123987">
              <a:off x="2425816"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0" name="椭圆 3"/>
            <p:cNvSpPr/>
            <p:nvPr/>
          </p:nvSpPr>
          <p:spPr>
            <a:xfrm rot="1540905">
              <a:off x="3558927"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1" name="椭圆 3"/>
            <p:cNvSpPr/>
            <p:nvPr/>
          </p:nvSpPr>
          <p:spPr>
            <a:xfrm rot="19123987">
              <a:off x="4693194"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2" name="椭圆 11"/>
            <p:cNvSpPr/>
            <p:nvPr/>
          </p:nvSpPr>
          <p:spPr>
            <a:xfrm>
              <a:off x="5858616" y="1971717"/>
              <a:ext cx="1278491" cy="1278491"/>
            </a:xfrm>
            <a:prstGeom prst="ellipse">
              <a:avLst/>
            </a:pr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3" name="椭圆 12"/>
            <p:cNvSpPr/>
            <p:nvPr/>
          </p:nvSpPr>
          <p:spPr>
            <a:xfrm>
              <a:off x="1401507" y="2116301"/>
              <a:ext cx="998316" cy="998317"/>
            </a:xfrm>
            <a:prstGeom prst="ellipse">
              <a:avLst/>
            </a:prstGeom>
            <a:blipFill>
              <a:blip r:embed="rId3"/>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4" name="椭圆 13"/>
            <p:cNvSpPr/>
            <p:nvPr/>
          </p:nvSpPr>
          <p:spPr>
            <a:xfrm>
              <a:off x="2603195" y="2817450"/>
              <a:ext cx="998316" cy="998317"/>
            </a:xfrm>
            <a:prstGeom prst="ellipse">
              <a:avLst/>
            </a:prstGeom>
            <a:blipFill>
              <a:blip r:embed="rId4"/>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5" name="椭圆 14"/>
            <p:cNvSpPr/>
            <p:nvPr/>
          </p:nvSpPr>
          <p:spPr>
            <a:xfrm>
              <a:off x="3703152" y="2116301"/>
              <a:ext cx="998316" cy="998317"/>
            </a:xfrm>
            <a:prstGeom prst="ellipse">
              <a:avLst/>
            </a:prstGeom>
            <a:blipFill>
              <a:blip r:embed="rId5"/>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6" name="椭圆 15"/>
            <p:cNvSpPr/>
            <p:nvPr/>
          </p:nvSpPr>
          <p:spPr>
            <a:xfrm>
              <a:off x="4873278" y="2817450"/>
              <a:ext cx="998316" cy="998317"/>
            </a:xfrm>
            <a:prstGeom prst="ellipse">
              <a:avLst/>
            </a:prstGeom>
            <a:blipFill>
              <a:blip r:embed="rId3"/>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7" name="椭圆 16"/>
            <p:cNvSpPr/>
            <p:nvPr/>
          </p:nvSpPr>
          <p:spPr>
            <a:xfrm>
              <a:off x="5998702" y="2116301"/>
              <a:ext cx="998316" cy="998317"/>
            </a:xfrm>
            <a:prstGeom prst="ellipse">
              <a:avLst/>
            </a:prstGeom>
            <a:blipFill>
              <a:blip r:embed="rId2"/>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微软雅黑"/>
              </a:endParaRPr>
            </a:p>
          </p:txBody>
        </p:sp>
        <p:sp>
          <p:nvSpPr>
            <p:cNvPr id="18" name="TextBox 14"/>
            <p:cNvSpPr txBox="1">
              <a:spLocks noChangeArrowheads="1"/>
            </p:cNvSpPr>
            <p:nvPr/>
          </p:nvSpPr>
          <p:spPr bwMode="auto">
            <a:xfrm>
              <a:off x="1576112" y="2189982"/>
              <a:ext cx="582613" cy="199180"/>
            </a:xfrm>
            <a:prstGeom prst="rect">
              <a:avLst/>
            </a:prstGeom>
            <a:noFill/>
            <a:ln w="9525">
              <a:noFill/>
              <a:miter lim="800000"/>
              <a:headEnd/>
              <a:tailEnd/>
            </a:ln>
          </p:spPr>
          <p:txBody>
            <a:bodyPr>
              <a:spAutoFit/>
            </a:bodyPr>
            <a:lstStyle/>
            <a:p>
              <a:pPr algn="ctr"/>
              <a:r>
                <a:rPr lang="en-US" altLang="zh-CN" sz="1000" b="1" dirty="0">
                  <a:solidFill>
                    <a:schemeClr val="bg1"/>
                  </a:solidFill>
                  <a:latin typeface="微软雅黑"/>
                  <a:ea typeface="微软雅黑"/>
                  <a:cs typeface="微软雅黑"/>
                </a:rPr>
                <a:t>1</a:t>
              </a:r>
              <a:r>
                <a:rPr lang="zh-CN" altLang="en-US" sz="1000" b="1" dirty="0">
                  <a:solidFill>
                    <a:schemeClr val="bg1"/>
                  </a:solidFill>
                  <a:latin typeface="微软雅黑"/>
                  <a:ea typeface="微软雅黑"/>
                  <a:cs typeface="微软雅黑"/>
                </a:rPr>
                <a:t>Month</a:t>
              </a:r>
            </a:p>
          </p:txBody>
        </p:sp>
        <p:sp>
          <p:nvSpPr>
            <p:cNvPr id="19" name="弧形 18"/>
            <p:cNvSpPr/>
            <p:nvPr/>
          </p:nvSpPr>
          <p:spPr>
            <a:xfrm>
              <a:off x="1509437" y="1956619"/>
              <a:ext cx="1592263" cy="1590675"/>
            </a:xfrm>
            <a:prstGeom prst="arc">
              <a:avLst>
                <a:gd name="adj1" fmla="val 15989364"/>
                <a:gd name="adj2" fmla="val 21071665"/>
              </a:avLst>
            </a:prstGeom>
            <a:ln w="28575">
              <a:solidFill>
                <a:srgbClr val="A23C8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0" name="弧形 19"/>
            <p:cNvSpPr/>
            <p:nvPr/>
          </p:nvSpPr>
          <p:spPr>
            <a:xfrm flipV="1">
              <a:off x="2714350" y="2386832"/>
              <a:ext cx="1592262" cy="1592262"/>
            </a:xfrm>
            <a:prstGeom prst="arc">
              <a:avLst>
                <a:gd name="adj1" fmla="val 15989364"/>
                <a:gd name="adj2" fmla="val 21071665"/>
              </a:avLst>
            </a:prstGeom>
            <a:ln w="28575">
              <a:solidFill>
                <a:srgbClr val="E72918"/>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1" name="弧形 20"/>
            <p:cNvSpPr/>
            <p:nvPr/>
          </p:nvSpPr>
          <p:spPr>
            <a:xfrm>
              <a:off x="3808137" y="1956619"/>
              <a:ext cx="1592263" cy="1590675"/>
            </a:xfrm>
            <a:prstGeom prst="arc">
              <a:avLst>
                <a:gd name="adj1" fmla="val 15989364"/>
                <a:gd name="adj2" fmla="val 21071665"/>
              </a:avLst>
            </a:prstGeom>
            <a:ln w="28575">
              <a:solidFill>
                <a:srgbClr val="F39E0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2" name="弧形 21"/>
            <p:cNvSpPr/>
            <p:nvPr/>
          </p:nvSpPr>
          <p:spPr>
            <a:xfrm flipV="1">
              <a:off x="5011462" y="2386832"/>
              <a:ext cx="1592263" cy="1592262"/>
            </a:xfrm>
            <a:prstGeom prst="arc">
              <a:avLst>
                <a:gd name="adj1" fmla="val 15989364"/>
                <a:gd name="adj2" fmla="val 21071665"/>
              </a:avLst>
            </a:prstGeom>
            <a:ln w="28575">
              <a:solidFill>
                <a:srgbClr val="009E9F"/>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3" name="椭圆 22"/>
            <p:cNvSpPr/>
            <p:nvPr/>
          </p:nvSpPr>
          <p:spPr>
            <a:xfrm>
              <a:off x="7021243" y="2815840"/>
              <a:ext cx="998316" cy="998317"/>
            </a:xfrm>
            <a:prstGeom prst="ellipse">
              <a:avLst/>
            </a:prstGeom>
            <a:blipFill>
              <a:blip r:embed="rId4"/>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微软雅黑"/>
              </a:endParaRPr>
            </a:p>
          </p:txBody>
        </p:sp>
        <p:sp>
          <p:nvSpPr>
            <p:cNvPr id="24" name="弧形 23"/>
            <p:cNvSpPr/>
            <p:nvPr/>
          </p:nvSpPr>
          <p:spPr>
            <a:xfrm>
              <a:off x="6241775" y="1956619"/>
              <a:ext cx="1592262" cy="1590675"/>
            </a:xfrm>
            <a:prstGeom prst="arc">
              <a:avLst>
                <a:gd name="adj1" fmla="val 15989364"/>
                <a:gd name="adj2" fmla="val 21071665"/>
              </a:avLst>
            </a:prstGeom>
            <a:ln w="28575">
              <a:solidFill>
                <a:srgbClr val="A23C8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5" name="TextBox 14"/>
            <p:cNvSpPr txBox="1">
              <a:spLocks noChangeArrowheads="1"/>
            </p:cNvSpPr>
            <p:nvPr/>
          </p:nvSpPr>
          <p:spPr bwMode="auto">
            <a:xfrm>
              <a:off x="1315762" y="2472557"/>
              <a:ext cx="1212850" cy="448156"/>
            </a:xfrm>
            <a:prstGeom prst="rect">
              <a:avLst/>
            </a:prstGeom>
            <a:noFill/>
            <a:ln w="9525">
              <a:noFill/>
              <a:miter lim="800000"/>
              <a:headEnd/>
              <a:tailEnd/>
            </a:ln>
          </p:spPr>
          <p:txBody>
            <a:bodyPr>
              <a:spAutoFit/>
            </a:bodyPr>
            <a:lstStyle/>
            <a:p>
              <a:pPr algn="ctr"/>
              <a:r>
                <a:rPr lang="zh-CN" altLang="en-US" sz="1000" b="1" dirty="0">
                  <a:solidFill>
                    <a:schemeClr val="bg1"/>
                  </a:solidFill>
                  <a:latin typeface="微软雅黑"/>
                  <a:ea typeface="微软雅黑"/>
                  <a:cs typeface="微软雅黑"/>
                </a:rPr>
                <a:t>Delivery</a:t>
              </a:r>
              <a:r>
                <a:rPr lang="en-US" altLang="zh-CN" sz="1000" b="1" dirty="0">
                  <a:solidFill>
                    <a:schemeClr val="bg1"/>
                  </a:solidFill>
                  <a:latin typeface="微软雅黑"/>
                  <a:ea typeface="微软雅黑"/>
                  <a:cs typeface="微软雅黑"/>
                </a:rPr>
                <a:t>513</a:t>
              </a:r>
              <a:r>
                <a:rPr lang="zh-CN" altLang="en-US" sz="1000" b="1" dirty="0">
                  <a:solidFill>
                    <a:schemeClr val="bg1"/>
                  </a:solidFill>
                  <a:latin typeface="微软雅黑"/>
                  <a:ea typeface="微软雅黑"/>
                  <a:cs typeface="微软雅黑"/>
                </a:rPr>
                <a:t>Million</a:t>
              </a:r>
              <a:endParaRPr lang="en-US" altLang="zh-CN" sz="1000" b="1" dirty="0">
                <a:solidFill>
                  <a:schemeClr val="bg1"/>
                </a:solidFill>
                <a:latin typeface="微软雅黑"/>
                <a:ea typeface="微软雅黑"/>
                <a:cs typeface="微软雅黑"/>
              </a:endParaRPr>
            </a:p>
            <a:p>
              <a:pPr algn="ctr"/>
              <a:r>
                <a:rPr lang="zh-CN" altLang="en-US" sz="1000" b="1" dirty="0">
                  <a:solidFill>
                    <a:schemeClr val="bg1"/>
                  </a:solidFill>
                  <a:latin typeface="微软雅黑"/>
                  <a:ea typeface="微软雅黑"/>
                  <a:cs typeface="微软雅黑"/>
                </a:rPr>
                <a:t>Payment:</a:t>
              </a:r>
              <a:r>
                <a:rPr lang="en-US" altLang="zh-CN" sz="1000" b="1" dirty="0">
                  <a:solidFill>
                    <a:schemeClr val="bg1"/>
                  </a:solidFill>
                  <a:latin typeface="微软雅黑"/>
                  <a:ea typeface="微软雅黑"/>
                  <a:cs typeface="微软雅黑"/>
                </a:rPr>
                <a:t> 513</a:t>
              </a:r>
              <a:r>
                <a:rPr lang="zh-CN" altLang="en-US" sz="1000" b="1" dirty="0">
                  <a:solidFill>
                    <a:schemeClr val="bg1"/>
                  </a:solidFill>
                  <a:latin typeface="微软雅黑"/>
                  <a:ea typeface="微软雅黑"/>
                  <a:cs typeface="微软雅黑"/>
                </a:rPr>
                <a:t>Million</a:t>
              </a:r>
            </a:p>
          </p:txBody>
        </p:sp>
        <p:sp>
          <p:nvSpPr>
            <p:cNvPr id="26" name="TextBox 14"/>
            <p:cNvSpPr txBox="1">
              <a:spLocks noChangeArrowheads="1"/>
            </p:cNvSpPr>
            <p:nvPr/>
          </p:nvSpPr>
          <p:spPr bwMode="auto">
            <a:xfrm>
              <a:off x="2773087" y="2899594"/>
              <a:ext cx="582613" cy="199180"/>
            </a:xfrm>
            <a:prstGeom prst="rect">
              <a:avLst/>
            </a:prstGeom>
            <a:noFill/>
            <a:ln w="9525">
              <a:noFill/>
              <a:miter lim="800000"/>
              <a:headEnd/>
              <a:tailEnd/>
            </a:ln>
          </p:spPr>
          <p:txBody>
            <a:bodyPr>
              <a:spAutoFit/>
            </a:bodyPr>
            <a:lstStyle/>
            <a:p>
              <a:pPr algn="ctr"/>
              <a:r>
                <a:rPr lang="en-US" altLang="zh-CN" sz="1000" b="1">
                  <a:solidFill>
                    <a:schemeClr val="bg1"/>
                  </a:solidFill>
                  <a:latin typeface="微软雅黑"/>
                  <a:ea typeface="微软雅黑"/>
                  <a:cs typeface="微软雅黑"/>
                </a:rPr>
                <a:t>2</a:t>
              </a:r>
              <a:r>
                <a:rPr lang="zh-CN" altLang="en-US" sz="1000" b="1">
                  <a:solidFill>
                    <a:schemeClr val="bg1"/>
                  </a:solidFill>
                  <a:latin typeface="微软雅黑"/>
                  <a:ea typeface="微软雅黑"/>
                  <a:cs typeface="微软雅黑"/>
                </a:rPr>
                <a:t>Month</a:t>
              </a:r>
            </a:p>
          </p:txBody>
        </p:sp>
        <p:sp>
          <p:nvSpPr>
            <p:cNvPr id="27" name="TextBox 14"/>
            <p:cNvSpPr txBox="1">
              <a:spLocks noChangeArrowheads="1"/>
            </p:cNvSpPr>
            <p:nvPr/>
          </p:nvSpPr>
          <p:spPr bwMode="auto">
            <a:xfrm>
              <a:off x="2512737" y="3183757"/>
              <a:ext cx="1212850" cy="323668"/>
            </a:xfrm>
            <a:prstGeom prst="rect">
              <a:avLst/>
            </a:prstGeom>
            <a:noFill/>
            <a:ln w="9525">
              <a:noFill/>
              <a:miter lim="800000"/>
              <a:headEnd/>
              <a:tailEnd/>
            </a:ln>
          </p:spPr>
          <p:txBody>
            <a:bodyPr>
              <a:spAutoFit/>
            </a:bodyPr>
            <a:lstStyle/>
            <a:p>
              <a:pPr algn="ctr"/>
              <a:r>
                <a:rPr lang="zh-CN" altLang="en-US" sz="1000" b="1">
                  <a:solidFill>
                    <a:schemeClr val="bg1"/>
                  </a:solidFill>
                  <a:latin typeface="微软雅黑"/>
                  <a:ea typeface="微软雅黑"/>
                  <a:cs typeface="微软雅黑"/>
                </a:rPr>
                <a:t>Delivery</a:t>
              </a:r>
              <a:r>
                <a:rPr lang="en-US" altLang="zh-CN" sz="1000" b="1">
                  <a:solidFill>
                    <a:schemeClr val="bg1"/>
                  </a:solidFill>
                  <a:latin typeface="微软雅黑"/>
                  <a:ea typeface="微软雅黑"/>
                  <a:cs typeface="微软雅黑"/>
                </a:rPr>
                <a:t>97</a:t>
              </a:r>
              <a:r>
                <a:rPr lang="zh-CN" altLang="en-US" sz="1000" b="1">
                  <a:solidFill>
                    <a:schemeClr val="bg1"/>
                  </a:solidFill>
                  <a:latin typeface="微软雅黑"/>
                  <a:ea typeface="微软雅黑"/>
                  <a:cs typeface="微软雅黑"/>
                </a:rPr>
                <a:t>Million</a:t>
              </a:r>
              <a:endParaRPr lang="en-US" altLang="zh-CN" sz="1000" b="1">
                <a:solidFill>
                  <a:schemeClr val="bg1"/>
                </a:solidFill>
                <a:latin typeface="微软雅黑"/>
                <a:ea typeface="微软雅黑"/>
                <a:cs typeface="微软雅黑"/>
              </a:endParaRPr>
            </a:p>
            <a:p>
              <a:pPr algn="ctr"/>
              <a:r>
                <a:rPr lang="zh-CN" altLang="en-US" sz="1000" b="1">
                  <a:solidFill>
                    <a:schemeClr val="bg1"/>
                  </a:solidFill>
                  <a:latin typeface="微软雅黑"/>
                  <a:ea typeface="微软雅黑"/>
                  <a:cs typeface="微软雅黑"/>
                </a:rPr>
                <a:t>Payment:</a:t>
              </a:r>
              <a:r>
                <a:rPr lang="en-US" altLang="zh-CN" sz="1000" b="1">
                  <a:solidFill>
                    <a:schemeClr val="bg1"/>
                  </a:solidFill>
                  <a:latin typeface="微软雅黑"/>
                  <a:ea typeface="微软雅黑"/>
                  <a:cs typeface="微软雅黑"/>
                </a:rPr>
                <a:t>97</a:t>
              </a:r>
              <a:r>
                <a:rPr lang="zh-CN" altLang="en-US" sz="1000" b="1">
                  <a:solidFill>
                    <a:schemeClr val="bg1"/>
                  </a:solidFill>
                  <a:latin typeface="微软雅黑"/>
                  <a:ea typeface="微软雅黑"/>
                  <a:cs typeface="微软雅黑"/>
                </a:rPr>
                <a:t>Million</a:t>
              </a:r>
            </a:p>
          </p:txBody>
        </p:sp>
        <p:sp>
          <p:nvSpPr>
            <p:cNvPr id="28" name="TextBox 14"/>
            <p:cNvSpPr txBox="1">
              <a:spLocks noChangeArrowheads="1"/>
            </p:cNvSpPr>
            <p:nvPr/>
          </p:nvSpPr>
          <p:spPr bwMode="auto">
            <a:xfrm>
              <a:off x="3873225" y="2172519"/>
              <a:ext cx="582612" cy="199180"/>
            </a:xfrm>
            <a:prstGeom prst="rect">
              <a:avLst/>
            </a:prstGeom>
            <a:noFill/>
            <a:ln w="9525">
              <a:noFill/>
              <a:miter lim="800000"/>
              <a:headEnd/>
              <a:tailEnd/>
            </a:ln>
          </p:spPr>
          <p:txBody>
            <a:bodyPr>
              <a:spAutoFit/>
            </a:bodyPr>
            <a:lstStyle/>
            <a:p>
              <a:pPr algn="ctr"/>
              <a:r>
                <a:rPr lang="en-US" altLang="zh-CN" sz="1000" b="1">
                  <a:solidFill>
                    <a:schemeClr val="bg1"/>
                  </a:solidFill>
                  <a:latin typeface="微软雅黑"/>
                  <a:ea typeface="微软雅黑"/>
                  <a:cs typeface="微软雅黑"/>
                </a:rPr>
                <a:t>3</a:t>
              </a:r>
              <a:r>
                <a:rPr lang="zh-CN" altLang="en-US" sz="1000" b="1">
                  <a:solidFill>
                    <a:schemeClr val="bg1"/>
                  </a:solidFill>
                  <a:latin typeface="微软雅黑"/>
                  <a:ea typeface="微软雅黑"/>
                  <a:cs typeface="微软雅黑"/>
                </a:rPr>
                <a:t>Month</a:t>
              </a:r>
            </a:p>
          </p:txBody>
        </p:sp>
        <p:sp>
          <p:nvSpPr>
            <p:cNvPr id="29" name="TextBox 14"/>
            <p:cNvSpPr txBox="1">
              <a:spLocks noChangeArrowheads="1"/>
            </p:cNvSpPr>
            <p:nvPr/>
          </p:nvSpPr>
          <p:spPr bwMode="auto">
            <a:xfrm>
              <a:off x="3612875" y="2456682"/>
              <a:ext cx="1212850" cy="323668"/>
            </a:xfrm>
            <a:prstGeom prst="rect">
              <a:avLst/>
            </a:prstGeom>
            <a:noFill/>
            <a:ln w="9525">
              <a:noFill/>
              <a:miter lim="800000"/>
              <a:headEnd/>
              <a:tailEnd/>
            </a:ln>
          </p:spPr>
          <p:txBody>
            <a:bodyPr>
              <a:spAutoFit/>
            </a:bodyPr>
            <a:lstStyle/>
            <a:p>
              <a:pPr algn="ctr"/>
              <a:r>
                <a:rPr lang="zh-CN" altLang="en-US" sz="1000" b="1">
                  <a:solidFill>
                    <a:schemeClr val="bg1"/>
                  </a:solidFill>
                  <a:latin typeface="微软雅黑"/>
                  <a:ea typeface="微软雅黑"/>
                  <a:cs typeface="微软雅黑"/>
                </a:rPr>
                <a:t>Delivery</a:t>
              </a:r>
              <a:r>
                <a:rPr lang="en-US" altLang="zh-CN" sz="1000" b="1">
                  <a:solidFill>
                    <a:schemeClr val="bg1"/>
                  </a:solidFill>
                  <a:latin typeface="微软雅黑"/>
                  <a:ea typeface="微软雅黑"/>
                  <a:cs typeface="微软雅黑"/>
                </a:rPr>
                <a:t>819</a:t>
              </a:r>
              <a:r>
                <a:rPr lang="zh-CN" altLang="en-US" sz="1000" b="1">
                  <a:solidFill>
                    <a:schemeClr val="bg1"/>
                  </a:solidFill>
                  <a:latin typeface="微软雅黑"/>
                  <a:ea typeface="微软雅黑"/>
                  <a:cs typeface="微软雅黑"/>
                </a:rPr>
                <a:t>Million</a:t>
              </a:r>
              <a:endParaRPr lang="en-US" altLang="zh-CN" sz="1000" b="1">
                <a:solidFill>
                  <a:schemeClr val="bg1"/>
                </a:solidFill>
                <a:latin typeface="微软雅黑"/>
                <a:ea typeface="微软雅黑"/>
                <a:cs typeface="微软雅黑"/>
              </a:endParaRPr>
            </a:p>
            <a:p>
              <a:pPr algn="ctr"/>
              <a:r>
                <a:rPr lang="zh-CN" altLang="en-US" sz="1000" b="1">
                  <a:solidFill>
                    <a:schemeClr val="bg1"/>
                  </a:solidFill>
                  <a:latin typeface="微软雅黑"/>
                  <a:ea typeface="微软雅黑"/>
                  <a:cs typeface="微软雅黑"/>
                </a:rPr>
                <a:t>Payment:</a:t>
              </a:r>
              <a:r>
                <a:rPr lang="en-US" altLang="zh-CN" sz="1000" b="1">
                  <a:solidFill>
                    <a:schemeClr val="bg1"/>
                  </a:solidFill>
                  <a:latin typeface="微软雅黑"/>
                  <a:ea typeface="微软雅黑"/>
                  <a:cs typeface="微软雅黑"/>
                </a:rPr>
                <a:t>808</a:t>
              </a:r>
              <a:r>
                <a:rPr lang="zh-CN" altLang="en-US" sz="1000" b="1">
                  <a:solidFill>
                    <a:schemeClr val="bg1"/>
                  </a:solidFill>
                  <a:latin typeface="微软雅黑"/>
                  <a:ea typeface="微软雅黑"/>
                  <a:cs typeface="微软雅黑"/>
                </a:rPr>
                <a:t>Million</a:t>
              </a:r>
            </a:p>
          </p:txBody>
        </p:sp>
        <p:sp>
          <p:nvSpPr>
            <p:cNvPr id="30" name="TextBox 14"/>
            <p:cNvSpPr txBox="1">
              <a:spLocks noChangeArrowheads="1"/>
            </p:cNvSpPr>
            <p:nvPr/>
          </p:nvSpPr>
          <p:spPr bwMode="auto">
            <a:xfrm>
              <a:off x="6181450" y="2172519"/>
              <a:ext cx="582612" cy="199180"/>
            </a:xfrm>
            <a:prstGeom prst="rect">
              <a:avLst/>
            </a:prstGeom>
            <a:noFill/>
            <a:ln w="9525">
              <a:noFill/>
              <a:miter lim="800000"/>
              <a:headEnd/>
              <a:tailEnd/>
            </a:ln>
          </p:spPr>
          <p:txBody>
            <a:bodyPr>
              <a:spAutoFit/>
            </a:bodyPr>
            <a:lstStyle/>
            <a:p>
              <a:pPr algn="ctr"/>
              <a:r>
                <a:rPr lang="en-US" altLang="zh-CN" sz="1000" b="1">
                  <a:solidFill>
                    <a:schemeClr val="bg1"/>
                  </a:solidFill>
                  <a:latin typeface="微软雅黑"/>
                  <a:ea typeface="微软雅黑"/>
                  <a:cs typeface="微软雅黑"/>
                </a:rPr>
                <a:t>5</a:t>
              </a:r>
              <a:r>
                <a:rPr lang="zh-CN" altLang="en-US" sz="1000" b="1">
                  <a:solidFill>
                    <a:schemeClr val="bg1"/>
                  </a:solidFill>
                  <a:latin typeface="微软雅黑"/>
                  <a:ea typeface="微软雅黑"/>
                  <a:cs typeface="微软雅黑"/>
                </a:rPr>
                <a:t>Month</a:t>
              </a:r>
            </a:p>
          </p:txBody>
        </p:sp>
        <p:sp>
          <p:nvSpPr>
            <p:cNvPr id="31" name="TextBox 14"/>
            <p:cNvSpPr txBox="1">
              <a:spLocks noChangeArrowheads="1"/>
            </p:cNvSpPr>
            <p:nvPr/>
          </p:nvSpPr>
          <p:spPr bwMode="auto">
            <a:xfrm>
              <a:off x="5921100" y="2456682"/>
              <a:ext cx="1212850" cy="323668"/>
            </a:xfrm>
            <a:prstGeom prst="rect">
              <a:avLst/>
            </a:prstGeom>
            <a:noFill/>
            <a:ln w="9525">
              <a:noFill/>
              <a:miter lim="800000"/>
              <a:headEnd/>
              <a:tailEnd/>
            </a:ln>
          </p:spPr>
          <p:txBody>
            <a:bodyPr>
              <a:spAutoFit/>
            </a:bodyPr>
            <a:lstStyle/>
            <a:p>
              <a:pPr algn="ctr"/>
              <a:r>
                <a:rPr lang="zh-CN" altLang="en-US" sz="1000" b="1">
                  <a:solidFill>
                    <a:schemeClr val="bg1"/>
                  </a:solidFill>
                  <a:latin typeface="微软雅黑"/>
                  <a:ea typeface="微软雅黑"/>
                  <a:cs typeface="微软雅黑"/>
                </a:rPr>
                <a:t>Delivery</a:t>
              </a:r>
              <a:r>
                <a:rPr lang="en-US" altLang="zh-CN" sz="1000" b="1">
                  <a:solidFill>
                    <a:schemeClr val="bg1"/>
                  </a:solidFill>
                  <a:latin typeface="微软雅黑"/>
                  <a:ea typeface="微软雅黑"/>
                  <a:cs typeface="微软雅黑"/>
                </a:rPr>
                <a:t>130</a:t>
              </a:r>
              <a:r>
                <a:rPr lang="zh-CN" altLang="en-US" sz="1000" b="1">
                  <a:solidFill>
                    <a:schemeClr val="bg1"/>
                  </a:solidFill>
                  <a:latin typeface="微软雅黑"/>
                  <a:ea typeface="微软雅黑"/>
                  <a:cs typeface="微软雅黑"/>
                </a:rPr>
                <a:t>Million</a:t>
              </a:r>
              <a:endParaRPr lang="en-US" altLang="zh-CN" sz="1000" b="1">
                <a:solidFill>
                  <a:schemeClr val="bg1"/>
                </a:solidFill>
                <a:latin typeface="微软雅黑"/>
                <a:ea typeface="微软雅黑"/>
                <a:cs typeface="微软雅黑"/>
              </a:endParaRPr>
            </a:p>
            <a:p>
              <a:pPr algn="ctr"/>
              <a:r>
                <a:rPr lang="zh-CN" altLang="en-US" sz="1000" b="1">
                  <a:solidFill>
                    <a:schemeClr val="bg1"/>
                  </a:solidFill>
                  <a:latin typeface="微软雅黑"/>
                  <a:ea typeface="微软雅黑"/>
                  <a:cs typeface="微软雅黑"/>
                </a:rPr>
                <a:t>Payment:</a:t>
              </a:r>
              <a:r>
                <a:rPr lang="en-US" altLang="zh-CN" sz="1000" b="1">
                  <a:solidFill>
                    <a:schemeClr val="bg1"/>
                  </a:solidFill>
                  <a:latin typeface="微软雅黑"/>
                  <a:ea typeface="微软雅黑"/>
                  <a:cs typeface="微软雅黑"/>
                </a:rPr>
                <a:t>116</a:t>
              </a:r>
              <a:r>
                <a:rPr lang="zh-CN" altLang="en-US" sz="1000" b="1">
                  <a:solidFill>
                    <a:schemeClr val="bg1"/>
                  </a:solidFill>
                  <a:latin typeface="微软雅黑"/>
                  <a:ea typeface="微软雅黑"/>
                  <a:cs typeface="微软雅黑"/>
                </a:rPr>
                <a:t>Million</a:t>
              </a:r>
            </a:p>
          </p:txBody>
        </p:sp>
        <p:sp>
          <p:nvSpPr>
            <p:cNvPr id="32" name="TextBox 14"/>
            <p:cNvSpPr txBox="1">
              <a:spLocks noChangeArrowheads="1"/>
            </p:cNvSpPr>
            <p:nvPr/>
          </p:nvSpPr>
          <p:spPr bwMode="auto">
            <a:xfrm>
              <a:off x="5038450" y="2899594"/>
              <a:ext cx="582612" cy="199180"/>
            </a:xfrm>
            <a:prstGeom prst="rect">
              <a:avLst/>
            </a:prstGeom>
            <a:noFill/>
            <a:ln w="9525">
              <a:noFill/>
              <a:miter lim="800000"/>
              <a:headEnd/>
              <a:tailEnd/>
            </a:ln>
          </p:spPr>
          <p:txBody>
            <a:bodyPr>
              <a:spAutoFit/>
            </a:bodyPr>
            <a:lstStyle/>
            <a:p>
              <a:pPr algn="ctr"/>
              <a:r>
                <a:rPr lang="en-US" altLang="zh-CN" sz="1000" b="1">
                  <a:solidFill>
                    <a:schemeClr val="bg1"/>
                  </a:solidFill>
                  <a:latin typeface="微软雅黑"/>
                  <a:ea typeface="微软雅黑"/>
                  <a:cs typeface="微软雅黑"/>
                </a:rPr>
                <a:t>4</a:t>
              </a:r>
              <a:r>
                <a:rPr lang="zh-CN" altLang="en-US" sz="1000" b="1">
                  <a:solidFill>
                    <a:schemeClr val="bg1"/>
                  </a:solidFill>
                  <a:latin typeface="微软雅黑"/>
                  <a:ea typeface="微软雅黑"/>
                  <a:cs typeface="微软雅黑"/>
                </a:rPr>
                <a:t>Month</a:t>
              </a:r>
            </a:p>
          </p:txBody>
        </p:sp>
        <p:sp>
          <p:nvSpPr>
            <p:cNvPr id="33" name="TextBox 14"/>
            <p:cNvSpPr txBox="1">
              <a:spLocks noChangeArrowheads="1"/>
            </p:cNvSpPr>
            <p:nvPr/>
          </p:nvSpPr>
          <p:spPr bwMode="auto">
            <a:xfrm>
              <a:off x="4779687" y="3183757"/>
              <a:ext cx="1212850" cy="448156"/>
            </a:xfrm>
            <a:prstGeom prst="rect">
              <a:avLst/>
            </a:prstGeom>
            <a:noFill/>
            <a:ln w="9525">
              <a:noFill/>
              <a:miter lim="800000"/>
              <a:headEnd/>
              <a:tailEnd/>
            </a:ln>
          </p:spPr>
          <p:txBody>
            <a:bodyPr>
              <a:spAutoFit/>
            </a:bodyPr>
            <a:lstStyle/>
            <a:p>
              <a:pPr algn="ctr"/>
              <a:r>
                <a:rPr lang="zh-CN" altLang="en-US" sz="1000" b="1" dirty="0">
                  <a:solidFill>
                    <a:schemeClr val="bg1"/>
                  </a:solidFill>
                  <a:latin typeface="微软雅黑"/>
                  <a:ea typeface="微软雅黑"/>
                  <a:cs typeface="微软雅黑"/>
                </a:rPr>
                <a:t>Delivery</a:t>
              </a:r>
              <a:r>
                <a:rPr lang="en-US" altLang="zh-CN" sz="1000" b="1" dirty="0">
                  <a:solidFill>
                    <a:schemeClr val="bg1"/>
                  </a:solidFill>
                  <a:latin typeface="微软雅黑"/>
                  <a:ea typeface="微软雅黑"/>
                  <a:cs typeface="微软雅黑"/>
                </a:rPr>
                <a:t>450</a:t>
              </a:r>
              <a:r>
                <a:rPr lang="zh-CN" altLang="en-US" sz="1000" b="1" dirty="0">
                  <a:solidFill>
                    <a:schemeClr val="bg1"/>
                  </a:solidFill>
                  <a:latin typeface="微软雅黑"/>
                  <a:ea typeface="微软雅黑"/>
                  <a:cs typeface="微软雅黑"/>
                </a:rPr>
                <a:t>Million</a:t>
              </a:r>
              <a:endParaRPr lang="en-US" altLang="zh-CN" sz="1000" b="1" dirty="0">
                <a:solidFill>
                  <a:schemeClr val="bg1"/>
                </a:solidFill>
                <a:latin typeface="微软雅黑"/>
                <a:ea typeface="微软雅黑"/>
                <a:cs typeface="微软雅黑"/>
              </a:endParaRPr>
            </a:p>
            <a:p>
              <a:pPr algn="ctr"/>
              <a:r>
                <a:rPr lang="zh-CN" altLang="en-US" sz="1000" b="1" dirty="0">
                  <a:solidFill>
                    <a:schemeClr val="bg1"/>
                  </a:solidFill>
                  <a:latin typeface="微软雅黑"/>
                  <a:ea typeface="微软雅黑"/>
                  <a:cs typeface="微软雅黑"/>
                </a:rPr>
                <a:t>Payment:</a:t>
              </a:r>
              <a:r>
                <a:rPr lang="en-US" altLang="zh-CN" sz="1000" b="1" dirty="0">
                  <a:solidFill>
                    <a:schemeClr val="bg1"/>
                  </a:solidFill>
                  <a:latin typeface="微软雅黑"/>
                  <a:ea typeface="微软雅黑"/>
                  <a:cs typeface="微软雅黑"/>
                </a:rPr>
                <a:t> 429</a:t>
              </a:r>
              <a:r>
                <a:rPr lang="zh-CN" altLang="en-US" sz="1000" b="1" dirty="0">
                  <a:solidFill>
                    <a:schemeClr val="bg1"/>
                  </a:solidFill>
                  <a:latin typeface="微软雅黑"/>
                  <a:ea typeface="微软雅黑"/>
                  <a:cs typeface="微软雅黑"/>
                </a:rPr>
                <a:t>Million</a:t>
              </a:r>
            </a:p>
          </p:txBody>
        </p:sp>
        <p:sp>
          <p:nvSpPr>
            <p:cNvPr id="34" name="TextBox 14"/>
            <p:cNvSpPr txBox="1">
              <a:spLocks noChangeArrowheads="1"/>
            </p:cNvSpPr>
            <p:nvPr/>
          </p:nvSpPr>
          <p:spPr bwMode="auto">
            <a:xfrm>
              <a:off x="7176812" y="2886894"/>
              <a:ext cx="582613" cy="199180"/>
            </a:xfrm>
            <a:prstGeom prst="rect">
              <a:avLst/>
            </a:prstGeom>
            <a:noFill/>
            <a:ln w="9525">
              <a:noFill/>
              <a:miter lim="800000"/>
              <a:headEnd/>
              <a:tailEnd/>
            </a:ln>
          </p:spPr>
          <p:txBody>
            <a:bodyPr>
              <a:spAutoFit/>
            </a:bodyPr>
            <a:lstStyle/>
            <a:p>
              <a:pPr algn="ctr"/>
              <a:r>
                <a:rPr lang="en-US" altLang="zh-CN" sz="1000" b="1">
                  <a:solidFill>
                    <a:schemeClr val="bg1"/>
                  </a:solidFill>
                  <a:latin typeface="微软雅黑"/>
                  <a:ea typeface="微软雅黑"/>
                  <a:cs typeface="微软雅黑"/>
                </a:rPr>
                <a:t>6</a:t>
              </a:r>
              <a:r>
                <a:rPr lang="zh-CN" altLang="en-US" sz="1000" b="1">
                  <a:solidFill>
                    <a:schemeClr val="bg1"/>
                  </a:solidFill>
                  <a:latin typeface="微软雅黑"/>
                  <a:ea typeface="微软雅黑"/>
                  <a:cs typeface="微软雅黑"/>
                </a:rPr>
                <a:t>Month</a:t>
              </a:r>
            </a:p>
          </p:txBody>
        </p:sp>
        <p:sp>
          <p:nvSpPr>
            <p:cNvPr id="35" name="TextBox 14"/>
            <p:cNvSpPr txBox="1">
              <a:spLocks noChangeArrowheads="1"/>
            </p:cNvSpPr>
            <p:nvPr/>
          </p:nvSpPr>
          <p:spPr bwMode="auto">
            <a:xfrm>
              <a:off x="6918050" y="3169469"/>
              <a:ext cx="1212850" cy="323668"/>
            </a:xfrm>
            <a:prstGeom prst="rect">
              <a:avLst/>
            </a:prstGeom>
            <a:noFill/>
            <a:ln w="9525">
              <a:noFill/>
              <a:miter lim="800000"/>
              <a:headEnd/>
              <a:tailEnd/>
            </a:ln>
          </p:spPr>
          <p:txBody>
            <a:bodyPr>
              <a:spAutoFit/>
            </a:bodyPr>
            <a:lstStyle/>
            <a:p>
              <a:pPr algn="ctr"/>
              <a:r>
                <a:rPr lang="zh-CN" altLang="en-US" sz="1000" b="1">
                  <a:solidFill>
                    <a:schemeClr val="bg1"/>
                  </a:solidFill>
                  <a:latin typeface="微软雅黑"/>
                  <a:ea typeface="微软雅黑"/>
                  <a:cs typeface="微软雅黑"/>
                </a:rPr>
                <a:t>Delivery</a:t>
              </a:r>
              <a:r>
                <a:rPr lang="en-US" altLang="zh-CN" sz="1000" b="1">
                  <a:solidFill>
                    <a:schemeClr val="bg1"/>
                  </a:solidFill>
                  <a:latin typeface="微软雅黑"/>
                  <a:ea typeface="微软雅黑"/>
                  <a:cs typeface="微软雅黑"/>
                </a:rPr>
                <a:t>124</a:t>
              </a:r>
              <a:r>
                <a:rPr lang="zh-CN" altLang="en-US" sz="1000" b="1">
                  <a:solidFill>
                    <a:schemeClr val="bg1"/>
                  </a:solidFill>
                  <a:latin typeface="微软雅黑"/>
                  <a:ea typeface="微软雅黑"/>
                  <a:cs typeface="微软雅黑"/>
                </a:rPr>
                <a:t>Million</a:t>
              </a:r>
              <a:endParaRPr lang="en-US" altLang="zh-CN" sz="1000" b="1">
                <a:solidFill>
                  <a:schemeClr val="bg1"/>
                </a:solidFill>
                <a:latin typeface="微软雅黑"/>
                <a:ea typeface="微软雅黑"/>
                <a:cs typeface="微软雅黑"/>
              </a:endParaRPr>
            </a:p>
            <a:p>
              <a:pPr algn="ctr"/>
              <a:r>
                <a:rPr lang="zh-CN" altLang="en-US" sz="1000" b="1">
                  <a:solidFill>
                    <a:schemeClr val="bg1"/>
                  </a:solidFill>
                  <a:latin typeface="微软雅黑"/>
                  <a:ea typeface="微软雅黑"/>
                  <a:cs typeface="微软雅黑"/>
                </a:rPr>
                <a:t>Payment:</a:t>
              </a:r>
              <a:r>
                <a:rPr lang="en-US" altLang="zh-CN" sz="1000" b="1">
                  <a:solidFill>
                    <a:schemeClr val="bg1"/>
                  </a:solidFill>
                  <a:latin typeface="微软雅黑"/>
                  <a:ea typeface="微软雅黑"/>
                  <a:cs typeface="微软雅黑"/>
                </a:rPr>
                <a:t>70</a:t>
              </a:r>
              <a:r>
                <a:rPr lang="zh-CN" altLang="en-US" sz="1000" b="1">
                  <a:solidFill>
                    <a:schemeClr val="bg1"/>
                  </a:solidFill>
                  <a:latin typeface="微软雅黑"/>
                  <a:ea typeface="微软雅黑"/>
                  <a:cs typeface="微软雅黑"/>
                </a:rPr>
                <a:t>Million</a:t>
              </a:r>
            </a:p>
          </p:txBody>
        </p:sp>
      </p:grpSp>
      <p:sp>
        <p:nvSpPr>
          <p:cNvPr id="36" name="矩形 35"/>
          <p:cNvSpPr/>
          <p:nvPr/>
        </p:nvSpPr>
        <p:spPr>
          <a:xfrm>
            <a:off x="2410480" y="1385483"/>
            <a:ext cx="7435575" cy="732508"/>
          </a:xfrm>
          <a:prstGeom prst="rect">
            <a:avLst/>
          </a:prstGeom>
        </p:spPr>
        <p:txBody>
          <a:bodyPr wrap="square">
            <a:spAutoFit/>
          </a:bodyPr>
          <a:lstStyle/>
          <a:p>
            <a:pPr algn="ctr">
              <a:lnSpc>
                <a:spcPct val="130000"/>
              </a:lnSpc>
            </a:pPr>
            <a:r>
              <a:rPr lang="zh-CN" altLang="en-US" sz="1600" dirty="0">
                <a:latin typeface="微软雅黑"/>
                <a:ea typeface="微软雅黑"/>
              </a:rPr>
              <a:t>Your content hits here, or by copying your text after selecting paste in this box and selecting to keep only the text of your content hit here with your content hit here</a:t>
            </a:r>
          </a:p>
        </p:txBody>
      </p:sp>
    </p:spTree>
    <p:extLst>
      <p:ext uri="{BB962C8B-B14F-4D97-AF65-F5344CB8AC3E}">
        <p14:creationId xmlns:p14="http://schemas.microsoft.com/office/powerpoint/2010/main" val="3480625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3-2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6" name="图表 5"/>
          <p:cNvGraphicFramePr/>
          <p:nvPr>
            <p:extLst>
              <p:ext uri="{D42A27DB-BD31-4B8C-83A1-F6EECF244321}">
                <p14:modId xmlns:p14="http://schemas.microsoft.com/office/powerpoint/2010/main" val="1127471854"/>
              </p:ext>
            </p:extLst>
          </p:nvPr>
        </p:nvGraphicFramePr>
        <p:xfrm>
          <a:off x="1901822" y="2201956"/>
          <a:ext cx="8371257" cy="3317465"/>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17"/>
          <p:cNvSpPr txBox="1"/>
          <p:nvPr/>
        </p:nvSpPr>
        <p:spPr>
          <a:xfrm>
            <a:off x="4812234" y="1767428"/>
            <a:ext cx="2595490" cy="300083"/>
          </a:xfrm>
          <a:prstGeom prst="rect">
            <a:avLst/>
          </a:prstGeom>
          <a:noFill/>
        </p:spPr>
        <p:txBody>
          <a:bodyPr wrap="square" lIns="68580" tIns="34290" rIns="68580" bIns="34290" rtlCol="0">
            <a:spAutoFit/>
          </a:bodyPr>
          <a:lstStyle/>
          <a:p>
            <a:pPr algn="ctr"/>
            <a:r>
              <a:rPr lang="zh-CN" altLang="en-US" sz="1500" dirty="0">
                <a:solidFill>
                  <a:schemeClr val="bg1">
                    <a:lumMod val="50000"/>
                  </a:schemeClr>
                </a:solidFill>
                <a:latin typeface="微软雅黑"/>
                <a:ea typeface="微软雅黑"/>
              </a:rPr>
              <a:t>Creative charts add color to your report</a:t>
            </a:r>
          </a:p>
        </p:txBody>
      </p:sp>
      <p:cxnSp>
        <p:nvCxnSpPr>
          <p:cNvPr id="8" name="直接连接符 7"/>
          <p:cNvCxnSpPr/>
          <p:nvPr/>
        </p:nvCxnSpPr>
        <p:spPr>
          <a:xfrm>
            <a:off x="2754339" y="5806587"/>
            <a:ext cx="6741942"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21"/>
          <p:cNvSpPr txBox="1"/>
          <p:nvPr/>
        </p:nvSpPr>
        <p:spPr>
          <a:xfrm>
            <a:off x="2929089" y="5806587"/>
            <a:ext cx="6415811" cy="253916"/>
          </a:xfrm>
          <a:prstGeom prst="rect">
            <a:avLst/>
          </a:prstGeom>
          <a:noFill/>
        </p:spPr>
        <p:txBody>
          <a:bodyPr wrap="square" lIns="68580" tIns="34290" rIns="68580" bIns="34290" rtlCol="0">
            <a:spAutoFit/>
          </a:bodyPr>
          <a:lstStyle/>
          <a:p>
            <a:pPr algn="just">
              <a:lnSpc>
                <a:spcPct val="120000"/>
              </a:lnSpc>
            </a:pPr>
            <a:r>
              <a:rPr lang="zh-CN" altLang="en-US" sz="1000" dirty="0">
                <a:solidFill>
                  <a:schemeClr val="bg1">
                    <a:lumMod val="50000"/>
                  </a:schemeClr>
                </a:solidFill>
                <a:latin typeface="微软雅黑"/>
                <a:ea typeface="微软雅黑"/>
              </a:rPr>
              <a:t>Your content hits here, or by copying your text, select paste in this box, and choose to keep only text Click here to add text subheadings</a:t>
            </a:r>
          </a:p>
        </p:txBody>
      </p:sp>
    </p:spTree>
    <p:extLst>
      <p:ext uri="{BB962C8B-B14F-4D97-AF65-F5344CB8AC3E}">
        <p14:creationId xmlns:p14="http://schemas.microsoft.com/office/powerpoint/2010/main" val="2445539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3-3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41805" y="1740839"/>
            <a:ext cx="9303191" cy="4298376"/>
            <a:chOff x="-45276" y="523177"/>
            <a:chExt cx="9265196" cy="4280821"/>
          </a:xfrm>
        </p:grpSpPr>
        <p:sp>
          <p:nvSpPr>
            <p:cNvPr id="7" name="矩形 15"/>
            <p:cNvSpPr/>
            <p:nvPr/>
          </p:nvSpPr>
          <p:spPr>
            <a:xfrm>
              <a:off x="5588000" y="523177"/>
              <a:ext cx="1212572" cy="1643400"/>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blipFill>
              <a:blip r:embed="rId3"/>
              <a:stretch>
                <a:fillRect/>
              </a:stretch>
            </a:blipFill>
            <a:ln>
              <a:noFill/>
            </a:ln>
            <a:effectLst>
              <a:outerShdw blurRad="50800" dist="38100" dir="8100000" algn="tr" rotWithShape="0">
                <a:prstClr val="black">
                  <a:alpha val="40000"/>
                </a:prstClr>
              </a:outerShdw>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15"/>
            <p:cNvSpPr/>
            <p:nvPr/>
          </p:nvSpPr>
          <p:spPr>
            <a:xfrm flipH="1" flipV="1">
              <a:off x="2337889" y="3134657"/>
              <a:ext cx="940240" cy="166934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99868 w 974023"/>
                <a:gd name="connsiteY0" fmla="*/ 0 h 1224788"/>
                <a:gd name="connsiteX1" fmla="*/ 973423 w 974023"/>
                <a:gd name="connsiteY1" fmla="*/ 260202 h 1224788"/>
                <a:gd name="connsiteX2" fmla="*/ 974023 w 974023"/>
                <a:gd name="connsiteY2" fmla="*/ 260202 h 1224788"/>
                <a:gd name="connsiteX3" fmla="*/ 973403 w 974023"/>
                <a:gd name="connsiteY3" fmla="*/ 1075049 h 1224788"/>
                <a:gd name="connsiteX4" fmla="*/ 836204 w 974023"/>
                <a:gd name="connsiteY4" fmla="*/ 1223648 h 1224788"/>
                <a:gd name="connsiteX5" fmla="*/ 0 w 974023"/>
                <a:gd name="connsiteY5" fmla="*/ 1224788 h 1224788"/>
                <a:gd name="connsiteX6" fmla="*/ 0 w 974023"/>
                <a:gd name="connsiteY6" fmla="*/ 260202 h 1224788"/>
                <a:gd name="connsiteX7" fmla="*/ 499868 w 974023"/>
                <a:gd name="connsiteY7" fmla="*/ 0 h 12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24788">
                  <a:moveTo>
                    <a:pt x="499868" y="0"/>
                  </a:moveTo>
                  <a:lnTo>
                    <a:pt x="973423" y="260202"/>
                  </a:lnTo>
                  <a:lnTo>
                    <a:pt x="974023" y="260202"/>
                  </a:lnTo>
                  <a:cubicBezTo>
                    <a:pt x="973816" y="531818"/>
                    <a:pt x="973610" y="803433"/>
                    <a:pt x="973403" y="1075049"/>
                  </a:cubicBezTo>
                  <a:cubicBezTo>
                    <a:pt x="956461" y="1161082"/>
                    <a:pt x="918838" y="1220855"/>
                    <a:pt x="836204" y="1223648"/>
                  </a:cubicBezTo>
                  <a:lnTo>
                    <a:pt x="0" y="1224788"/>
                  </a:lnTo>
                  <a:lnTo>
                    <a:pt x="0" y="260202"/>
                  </a:lnTo>
                  <a:lnTo>
                    <a:pt x="499868" y="0"/>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9" name="组合 8"/>
            <p:cNvGrpSpPr/>
            <p:nvPr/>
          </p:nvGrpSpPr>
          <p:grpSpPr>
            <a:xfrm>
              <a:off x="2955052" y="3128110"/>
              <a:ext cx="2988548" cy="1190654"/>
              <a:chOff x="3141285" y="3036417"/>
              <a:chExt cx="2379612" cy="1190654"/>
            </a:xfrm>
          </p:grpSpPr>
          <p:sp>
            <p:nvSpPr>
              <p:cNvPr id="41" name="矩形 15"/>
              <p:cNvSpPr/>
              <p:nvPr/>
            </p:nvSpPr>
            <p:spPr>
              <a:xfrm flipH="1" flipV="1">
                <a:off x="3143527" y="3432672"/>
                <a:ext cx="687614" cy="794399"/>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373875">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solidFill>
                <a:srgbClr val="E58F9E"/>
              </a:solidFill>
              <a:ln w="3175">
                <a:noFill/>
              </a:ln>
              <a:effectLst>
                <a:outerShdw blurRad="50800" dist="38100" dir="8100000" algn="tr" rotWithShape="0">
                  <a:prstClr val="black">
                    <a:alpha val="40000"/>
                  </a:prstClr>
                </a:outerShdw>
              </a:effectLst>
              <a:scene3d>
                <a:camera prst="orthographicFront"/>
                <a:lightRig rig="threePt" dir="t"/>
              </a:scene3d>
              <a:sp3d>
                <a:bevelT w="6350" h="12700" prst="coolSlant"/>
                <a:bevelB w="9525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平行四边形 1"/>
              <p:cNvSpPr/>
              <p:nvPr/>
            </p:nvSpPr>
            <p:spPr>
              <a:xfrm rot="10800000">
                <a:off x="3141285" y="3036417"/>
                <a:ext cx="2379612" cy="472542"/>
              </a:xfrm>
              <a:custGeom>
                <a:avLst/>
                <a:gdLst>
                  <a:gd name="connsiteX0" fmla="*/ 0 w 2058564"/>
                  <a:gd name="connsiteY0" fmla="*/ 205154 h 206260"/>
                  <a:gd name="connsiteX1" fmla="*/ 182672 w 2058564"/>
                  <a:gd name="connsiteY1" fmla="*/ 90987 h 206260"/>
                  <a:gd name="connsiteX2" fmla="*/ 1976816 w 2058564"/>
                  <a:gd name="connsiteY2" fmla="*/ 88541 h 206260"/>
                  <a:gd name="connsiteX3" fmla="*/ 2058564 w 2058564"/>
                  <a:gd name="connsiteY3" fmla="*/ 0 h 206260"/>
                  <a:gd name="connsiteX4" fmla="*/ 2058262 w 2058564"/>
                  <a:gd name="connsiteY4" fmla="*/ 25016 h 206260"/>
                  <a:gd name="connsiteX5" fmla="*/ 2019209 w 2058564"/>
                  <a:gd name="connsiteY5" fmla="*/ 122264 h 206260"/>
                  <a:gd name="connsiteX6" fmla="*/ 1783862 w 2058564"/>
                  <a:gd name="connsiteY6" fmla="*/ 206260 h 206260"/>
                  <a:gd name="connsiteX7" fmla="*/ 0 w 2058564"/>
                  <a:gd name="connsiteY7" fmla="*/ 205154 h 206260"/>
                  <a:gd name="connsiteX0" fmla="*/ 0 w 2061866"/>
                  <a:gd name="connsiteY0" fmla="*/ 205154 h 206260"/>
                  <a:gd name="connsiteX1" fmla="*/ 182672 w 2061866"/>
                  <a:gd name="connsiteY1" fmla="*/ 90987 h 206260"/>
                  <a:gd name="connsiteX2" fmla="*/ 1976816 w 2061866"/>
                  <a:gd name="connsiteY2" fmla="*/ 88541 h 206260"/>
                  <a:gd name="connsiteX3" fmla="*/ 2058564 w 2061866"/>
                  <a:gd name="connsiteY3" fmla="*/ 0 h 206260"/>
                  <a:gd name="connsiteX4" fmla="*/ 2019209 w 2061866"/>
                  <a:gd name="connsiteY4" fmla="*/ 122264 h 206260"/>
                  <a:gd name="connsiteX5" fmla="*/ 1783862 w 2061866"/>
                  <a:gd name="connsiteY5" fmla="*/ 206260 h 206260"/>
                  <a:gd name="connsiteX6" fmla="*/ 0 w 2061866"/>
                  <a:gd name="connsiteY6" fmla="*/ 205154 h 206260"/>
                  <a:gd name="connsiteX0" fmla="*/ 0 w 2048077"/>
                  <a:gd name="connsiteY0" fmla="*/ 144613 h 145719"/>
                  <a:gd name="connsiteX1" fmla="*/ 182672 w 2048077"/>
                  <a:gd name="connsiteY1" fmla="*/ 30446 h 145719"/>
                  <a:gd name="connsiteX2" fmla="*/ 1976816 w 2048077"/>
                  <a:gd name="connsiteY2" fmla="*/ 28000 h 145719"/>
                  <a:gd name="connsiteX3" fmla="*/ 2037286 w 2048077"/>
                  <a:gd name="connsiteY3" fmla="*/ 0 h 145719"/>
                  <a:gd name="connsiteX4" fmla="*/ 2019209 w 2048077"/>
                  <a:gd name="connsiteY4" fmla="*/ 61723 h 145719"/>
                  <a:gd name="connsiteX5" fmla="*/ 1783862 w 2048077"/>
                  <a:gd name="connsiteY5" fmla="*/ 145719 h 145719"/>
                  <a:gd name="connsiteX6" fmla="*/ 0 w 2048077"/>
                  <a:gd name="connsiteY6" fmla="*/ 144613 h 145719"/>
                  <a:gd name="connsiteX0" fmla="*/ 0 w 2048077"/>
                  <a:gd name="connsiteY0" fmla="*/ 144613 h 145719"/>
                  <a:gd name="connsiteX1" fmla="*/ 182672 w 2048077"/>
                  <a:gd name="connsiteY1" fmla="*/ 30446 h 145719"/>
                  <a:gd name="connsiteX2" fmla="*/ 1976816 w 2048077"/>
                  <a:gd name="connsiteY2" fmla="*/ 28000 h 145719"/>
                  <a:gd name="connsiteX3" fmla="*/ 2037286 w 2048077"/>
                  <a:gd name="connsiteY3" fmla="*/ 0 h 145719"/>
                  <a:gd name="connsiteX4" fmla="*/ 2019209 w 2048077"/>
                  <a:gd name="connsiteY4" fmla="*/ 61723 h 145719"/>
                  <a:gd name="connsiteX5" fmla="*/ 1783862 w 2048077"/>
                  <a:gd name="connsiteY5" fmla="*/ 145719 h 145719"/>
                  <a:gd name="connsiteX6" fmla="*/ 0 w 2048077"/>
                  <a:gd name="connsiteY6" fmla="*/ 144613 h 145719"/>
                  <a:gd name="connsiteX0" fmla="*/ 0 w 2048077"/>
                  <a:gd name="connsiteY0" fmla="*/ 144613 h 145719"/>
                  <a:gd name="connsiteX1" fmla="*/ 182672 w 2048077"/>
                  <a:gd name="connsiteY1" fmla="*/ 30446 h 145719"/>
                  <a:gd name="connsiteX2" fmla="*/ 1976816 w 2048077"/>
                  <a:gd name="connsiteY2" fmla="*/ 28000 h 145719"/>
                  <a:gd name="connsiteX3" fmla="*/ 2037286 w 2048077"/>
                  <a:gd name="connsiteY3" fmla="*/ 0 h 145719"/>
                  <a:gd name="connsiteX4" fmla="*/ 2019209 w 2048077"/>
                  <a:gd name="connsiteY4" fmla="*/ 61723 h 145719"/>
                  <a:gd name="connsiteX5" fmla="*/ 1783862 w 2048077"/>
                  <a:gd name="connsiteY5" fmla="*/ 145719 h 145719"/>
                  <a:gd name="connsiteX6" fmla="*/ 0 w 2048077"/>
                  <a:gd name="connsiteY6" fmla="*/ 144613 h 145719"/>
                  <a:gd name="connsiteX0" fmla="*/ 0 w 2048077"/>
                  <a:gd name="connsiteY0" fmla="*/ 144613 h 145719"/>
                  <a:gd name="connsiteX1" fmla="*/ 182672 w 2048077"/>
                  <a:gd name="connsiteY1" fmla="*/ 30446 h 145719"/>
                  <a:gd name="connsiteX2" fmla="*/ 1976816 w 2048077"/>
                  <a:gd name="connsiteY2" fmla="*/ 28000 h 145719"/>
                  <a:gd name="connsiteX3" fmla="*/ 2037286 w 2048077"/>
                  <a:gd name="connsiteY3" fmla="*/ 0 h 145719"/>
                  <a:gd name="connsiteX4" fmla="*/ 2019209 w 2048077"/>
                  <a:gd name="connsiteY4" fmla="*/ 61723 h 145719"/>
                  <a:gd name="connsiteX5" fmla="*/ 1783862 w 2048077"/>
                  <a:gd name="connsiteY5" fmla="*/ 145719 h 145719"/>
                  <a:gd name="connsiteX6" fmla="*/ 0 w 2048077"/>
                  <a:gd name="connsiteY6" fmla="*/ 144613 h 145719"/>
                  <a:gd name="connsiteX0" fmla="*/ 0 w 2257519"/>
                  <a:gd name="connsiteY0" fmla="*/ 145260 h 146366"/>
                  <a:gd name="connsiteX1" fmla="*/ 182672 w 2257519"/>
                  <a:gd name="connsiteY1" fmla="*/ 31093 h 146366"/>
                  <a:gd name="connsiteX2" fmla="*/ 1976816 w 2257519"/>
                  <a:gd name="connsiteY2" fmla="*/ 28647 h 146366"/>
                  <a:gd name="connsiteX3" fmla="*/ 2037286 w 2257519"/>
                  <a:gd name="connsiteY3" fmla="*/ 647 h 146366"/>
                  <a:gd name="connsiteX4" fmla="*/ 2019209 w 2257519"/>
                  <a:gd name="connsiteY4" fmla="*/ 62370 h 146366"/>
                  <a:gd name="connsiteX5" fmla="*/ 1783862 w 2257519"/>
                  <a:gd name="connsiteY5" fmla="*/ 146366 h 146366"/>
                  <a:gd name="connsiteX6" fmla="*/ 0 w 2257519"/>
                  <a:gd name="connsiteY6" fmla="*/ 145260 h 146366"/>
                  <a:gd name="connsiteX0" fmla="*/ 0 w 2048077"/>
                  <a:gd name="connsiteY0" fmla="*/ 145195 h 146301"/>
                  <a:gd name="connsiteX1" fmla="*/ 182672 w 2048077"/>
                  <a:gd name="connsiteY1" fmla="*/ 31028 h 146301"/>
                  <a:gd name="connsiteX2" fmla="*/ 1976816 w 2048077"/>
                  <a:gd name="connsiteY2" fmla="*/ 28582 h 146301"/>
                  <a:gd name="connsiteX3" fmla="*/ 2037286 w 2048077"/>
                  <a:gd name="connsiteY3" fmla="*/ 582 h 146301"/>
                  <a:gd name="connsiteX4" fmla="*/ 2019209 w 2048077"/>
                  <a:gd name="connsiteY4" fmla="*/ 62305 h 146301"/>
                  <a:gd name="connsiteX5" fmla="*/ 1783862 w 2048077"/>
                  <a:gd name="connsiteY5" fmla="*/ 146301 h 146301"/>
                  <a:gd name="connsiteX6" fmla="*/ 0 w 2048077"/>
                  <a:gd name="connsiteY6" fmla="*/ 145195 h 146301"/>
                  <a:gd name="connsiteX0" fmla="*/ 0 w 2048077"/>
                  <a:gd name="connsiteY0" fmla="*/ 145225 h 146331"/>
                  <a:gd name="connsiteX1" fmla="*/ 182672 w 2048077"/>
                  <a:gd name="connsiteY1" fmla="*/ 31058 h 146331"/>
                  <a:gd name="connsiteX2" fmla="*/ 1976816 w 2048077"/>
                  <a:gd name="connsiteY2" fmla="*/ 28612 h 146331"/>
                  <a:gd name="connsiteX3" fmla="*/ 2037286 w 2048077"/>
                  <a:gd name="connsiteY3" fmla="*/ 612 h 146331"/>
                  <a:gd name="connsiteX4" fmla="*/ 2019209 w 2048077"/>
                  <a:gd name="connsiteY4" fmla="*/ 62335 h 146331"/>
                  <a:gd name="connsiteX5" fmla="*/ 1783862 w 2048077"/>
                  <a:gd name="connsiteY5" fmla="*/ 146331 h 146331"/>
                  <a:gd name="connsiteX6" fmla="*/ 0 w 2048077"/>
                  <a:gd name="connsiteY6" fmla="*/ 145225 h 146331"/>
                  <a:gd name="connsiteX0" fmla="*/ 0 w 2041883"/>
                  <a:gd name="connsiteY0" fmla="*/ 145225 h 146331"/>
                  <a:gd name="connsiteX1" fmla="*/ 182672 w 2041883"/>
                  <a:gd name="connsiteY1" fmla="*/ 31058 h 146331"/>
                  <a:gd name="connsiteX2" fmla="*/ 1976816 w 2041883"/>
                  <a:gd name="connsiteY2" fmla="*/ 28612 h 146331"/>
                  <a:gd name="connsiteX3" fmla="*/ 2037286 w 2041883"/>
                  <a:gd name="connsiteY3" fmla="*/ 612 h 146331"/>
                  <a:gd name="connsiteX4" fmla="*/ 2019209 w 2041883"/>
                  <a:gd name="connsiteY4" fmla="*/ 62335 h 146331"/>
                  <a:gd name="connsiteX5" fmla="*/ 1783862 w 2041883"/>
                  <a:gd name="connsiteY5" fmla="*/ 146331 h 146331"/>
                  <a:gd name="connsiteX6" fmla="*/ 0 w 2041883"/>
                  <a:gd name="connsiteY6" fmla="*/ 145225 h 146331"/>
                  <a:gd name="connsiteX0" fmla="*/ 0 w 2139750"/>
                  <a:gd name="connsiteY0" fmla="*/ 139791 h 140897"/>
                  <a:gd name="connsiteX1" fmla="*/ 182672 w 2139750"/>
                  <a:gd name="connsiteY1" fmla="*/ 25624 h 140897"/>
                  <a:gd name="connsiteX2" fmla="*/ 1976816 w 2139750"/>
                  <a:gd name="connsiteY2" fmla="*/ 23178 h 140897"/>
                  <a:gd name="connsiteX3" fmla="*/ 2061224 w 2139750"/>
                  <a:gd name="connsiteY3" fmla="*/ 854 h 140897"/>
                  <a:gd name="connsiteX4" fmla="*/ 2019209 w 2139750"/>
                  <a:gd name="connsiteY4" fmla="*/ 56901 h 140897"/>
                  <a:gd name="connsiteX5" fmla="*/ 1783862 w 2139750"/>
                  <a:gd name="connsiteY5" fmla="*/ 140897 h 140897"/>
                  <a:gd name="connsiteX6" fmla="*/ 0 w 2139750"/>
                  <a:gd name="connsiteY6" fmla="*/ 139791 h 140897"/>
                  <a:gd name="connsiteX0" fmla="*/ 0 w 2139750"/>
                  <a:gd name="connsiteY0" fmla="*/ 139791 h 140897"/>
                  <a:gd name="connsiteX1" fmla="*/ 182672 w 2139750"/>
                  <a:gd name="connsiteY1" fmla="*/ 25624 h 140897"/>
                  <a:gd name="connsiteX2" fmla="*/ 1976816 w 2139750"/>
                  <a:gd name="connsiteY2" fmla="*/ 23178 h 140897"/>
                  <a:gd name="connsiteX3" fmla="*/ 2061224 w 2139750"/>
                  <a:gd name="connsiteY3" fmla="*/ 854 h 140897"/>
                  <a:gd name="connsiteX4" fmla="*/ 2019209 w 2139750"/>
                  <a:gd name="connsiteY4" fmla="*/ 56901 h 140897"/>
                  <a:gd name="connsiteX5" fmla="*/ 1783862 w 2139750"/>
                  <a:gd name="connsiteY5" fmla="*/ 140897 h 140897"/>
                  <a:gd name="connsiteX6" fmla="*/ 0 w 2139750"/>
                  <a:gd name="connsiteY6" fmla="*/ 139791 h 140897"/>
                  <a:gd name="connsiteX0" fmla="*/ 0 w 2098418"/>
                  <a:gd name="connsiteY0" fmla="*/ 139681 h 140787"/>
                  <a:gd name="connsiteX1" fmla="*/ 182672 w 2098418"/>
                  <a:gd name="connsiteY1" fmla="*/ 25514 h 140787"/>
                  <a:gd name="connsiteX2" fmla="*/ 1976816 w 2098418"/>
                  <a:gd name="connsiteY2" fmla="*/ 23068 h 140787"/>
                  <a:gd name="connsiteX3" fmla="*/ 2061224 w 2098418"/>
                  <a:gd name="connsiteY3" fmla="*/ 744 h 140787"/>
                  <a:gd name="connsiteX4" fmla="*/ 2019209 w 2098418"/>
                  <a:gd name="connsiteY4" fmla="*/ 56791 h 140787"/>
                  <a:gd name="connsiteX5" fmla="*/ 1783862 w 2098418"/>
                  <a:gd name="connsiteY5" fmla="*/ 140787 h 140787"/>
                  <a:gd name="connsiteX6" fmla="*/ 0 w 2098418"/>
                  <a:gd name="connsiteY6" fmla="*/ 139681 h 140787"/>
                  <a:gd name="connsiteX0" fmla="*/ 0 w 2073051"/>
                  <a:gd name="connsiteY0" fmla="*/ 139681 h 140787"/>
                  <a:gd name="connsiteX1" fmla="*/ 182672 w 2073051"/>
                  <a:gd name="connsiteY1" fmla="*/ 25514 h 140787"/>
                  <a:gd name="connsiteX2" fmla="*/ 1976816 w 2073051"/>
                  <a:gd name="connsiteY2" fmla="*/ 23068 h 140787"/>
                  <a:gd name="connsiteX3" fmla="*/ 2061224 w 2073051"/>
                  <a:gd name="connsiteY3" fmla="*/ 744 h 140787"/>
                  <a:gd name="connsiteX4" fmla="*/ 2019209 w 2073051"/>
                  <a:gd name="connsiteY4" fmla="*/ 56791 h 140787"/>
                  <a:gd name="connsiteX5" fmla="*/ 1783862 w 2073051"/>
                  <a:gd name="connsiteY5" fmla="*/ 140787 h 140787"/>
                  <a:gd name="connsiteX6" fmla="*/ 0 w 2073051"/>
                  <a:gd name="connsiteY6" fmla="*/ 139681 h 140787"/>
                  <a:gd name="connsiteX0" fmla="*/ 0 w 2063279"/>
                  <a:gd name="connsiteY0" fmla="*/ 139681 h 140787"/>
                  <a:gd name="connsiteX1" fmla="*/ 182672 w 2063279"/>
                  <a:gd name="connsiteY1" fmla="*/ 25514 h 140787"/>
                  <a:gd name="connsiteX2" fmla="*/ 1976816 w 2063279"/>
                  <a:gd name="connsiteY2" fmla="*/ 23068 h 140787"/>
                  <a:gd name="connsiteX3" fmla="*/ 2061224 w 2063279"/>
                  <a:gd name="connsiteY3" fmla="*/ 744 h 140787"/>
                  <a:gd name="connsiteX4" fmla="*/ 2019209 w 2063279"/>
                  <a:gd name="connsiteY4" fmla="*/ 56791 h 140787"/>
                  <a:gd name="connsiteX5" fmla="*/ 1783862 w 2063279"/>
                  <a:gd name="connsiteY5" fmla="*/ 140787 h 140787"/>
                  <a:gd name="connsiteX6" fmla="*/ 0 w 2063279"/>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783862 w 2061224"/>
                  <a:gd name="connsiteY5" fmla="*/ 140787 h 140787"/>
                  <a:gd name="connsiteX6" fmla="*/ 0 w 2061224"/>
                  <a:gd name="connsiteY6" fmla="*/ 139681 h 140787"/>
                  <a:gd name="connsiteX0" fmla="*/ 0 w 2061224"/>
                  <a:gd name="connsiteY0" fmla="*/ 139681 h 139681"/>
                  <a:gd name="connsiteX1" fmla="*/ 182672 w 2061224"/>
                  <a:gd name="connsiteY1" fmla="*/ 25514 h 139681"/>
                  <a:gd name="connsiteX2" fmla="*/ 1976816 w 2061224"/>
                  <a:gd name="connsiteY2" fmla="*/ 23068 h 139681"/>
                  <a:gd name="connsiteX3" fmla="*/ 2061224 w 2061224"/>
                  <a:gd name="connsiteY3" fmla="*/ 744 h 139681"/>
                  <a:gd name="connsiteX4" fmla="*/ 2019209 w 2061224"/>
                  <a:gd name="connsiteY4" fmla="*/ 56791 h 139681"/>
                  <a:gd name="connsiteX5" fmla="*/ 1858336 w 2061224"/>
                  <a:gd name="connsiteY5" fmla="*/ 137003 h 139681"/>
                  <a:gd name="connsiteX6" fmla="*/ 0 w 2061224"/>
                  <a:gd name="connsiteY6" fmla="*/ 139681 h 139681"/>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 name="connsiteX0" fmla="*/ 239260 w 2300484"/>
                  <a:gd name="connsiteY0" fmla="*/ 139681 h 140787"/>
                  <a:gd name="connsiteX1" fmla="*/ 421932 w 2300484"/>
                  <a:gd name="connsiteY1" fmla="*/ 25514 h 140787"/>
                  <a:gd name="connsiteX2" fmla="*/ 2216076 w 2300484"/>
                  <a:gd name="connsiteY2" fmla="*/ 23068 h 140787"/>
                  <a:gd name="connsiteX3" fmla="*/ 2300484 w 2300484"/>
                  <a:gd name="connsiteY3" fmla="*/ 744 h 140787"/>
                  <a:gd name="connsiteX4" fmla="*/ 2258469 w 2300484"/>
                  <a:gd name="connsiteY4" fmla="*/ 56791 h 140787"/>
                  <a:gd name="connsiteX5" fmla="*/ 2118874 w 2300484"/>
                  <a:gd name="connsiteY5" fmla="*/ 140787 h 140787"/>
                  <a:gd name="connsiteX6" fmla="*/ 239260 w 2300484"/>
                  <a:gd name="connsiteY6" fmla="*/ 139681 h 140787"/>
                  <a:gd name="connsiteX0" fmla="*/ 124942 w 2186166"/>
                  <a:gd name="connsiteY0" fmla="*/ 139681 h 140787"/>
                  <a:gd name="connsiteX1" fmla="*/ 307614 w 2186166"/>
                  <a:gd name="connsiteY1" fmla="*/ 25514 h 140787"/>
                  <a:gd name="connsiteX2" fmla="*/ 2101758 w 2186166"/>
                  <a:gd name="connsiteY2" fmla="*/ 23068 h 140787"/>
                  <a:gd name="connsiteX3" fmla="*/ 2186166 w 2186166"/>
                  <a:gd name="connsiteY3" fmla="*/ 744 h 140787"/>
                  <a:gd name="connsiteX4" fmla="*/ 2144151 w 2186166"/>
                  <a:gd name="connsiteY4" fmla="*/ 56791 h 140787"/>
                  <a:gd name="connsiteX5" fmla="*/ 2004556 w 2186166"/>
                  <a:gd name="connsiteY5" fmla="*/ 140787 h 140787"/>
                  <a:gd name="connsiteX6" fmla="*/ 124942 w 2186166"/>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224" h="140787">
                    <a:moveTo>
                      <a:pt x="0" y="139681"/>
                    </a:moveTo>
                    <a:cubicBezTo>
                      <a:pt x="123799" y="67496"/>
                      <a:pt x="142671" y="30585"/>
                      <a:pt x="182672" y="25514"/>
                    </a:cubicBezTo>
                    <a:cubicBezTo>
                      <a:pt x="222673" y="20443"/>
                      <a:pt x="1378768" y="23883"/>
                      <a:pt x="1976816" y="23068"/>
                    </a:cubicBezTo>
                    <a:cubicBezTo>
                      <a:pt x="2048534" y="23197"/>
                      <a:pt x="2054159" y="-4876"/>
                      <a:pt x="2061224" y="744"/>
                    </a:cubicBezTo>
                    <a:cubicBezTo>
                      <a:pt x="2041692" y="35688"/>
                      <a:pt x="2049477" y="33451"/>
                      <a:pt x="2019209" y="56791"/>
                    </a:cubicBezTo>
                    <a:cubicBezTo>
                      <a:pt x="1988941" y="80131"/>
                      <a:pt x="1933682" y="117597"/>
                      <a:pt x="1879614" y="140787"/>
                    </a:cubicBezTo>
                    <a:lnTo>
                      <a:pt x="0" y="139681"/>
                    </a:lnTo>
                    <a:close/>
                  </a:path>
                </a:pathLst>
              </a:custGeom>
              <a:gradFill flip="none" rotWithShape="1">
                <a:gsLst>
                  <a:gs pos="50000">
                    <a:srgbClr val="D9D9D9"/>
                  </a:gs>
                  <a:gs pos="100000">
                    <a:schemeClr val="bg1"/>
                  </a:gs>
                  <a:gs pos="0">
                    <a:schemeClr val="bg1">
                      <a:lumMod val="100000"/>
                    </a:schemeClr>
                  </a:gs>
                </a:gsLst>
                <a:lin ang="1800000" scaled="0"/>
                <a:tileRect/>
              </a:gradFill>
              <a:ln>
                <a:noFill/>
              </a:ln>
              <a:effectLst>
                <a:outerShdw blurRad="50800" dist="38100" dir="8100000" algn="tr" rotWithShape="0">
                  <a:prstClr val="black">
                    <a:alpha val="40000"/>
                  </a:prstClr>
                </a:outerShdw>
              </a:effectLst>
              <a:scene3d>
                <a:camera prst="orthographicFront"/>
                <a:lightRig rig="threePt" dir="t"/>
              </a:scene3d>
              <a:sp3d prstMaterial="matte">
                <a:bevelT w="6350" h="635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15"/>
            <p:cNvSpPr/>
            <p:nvPr/>
          </p:nvSpPr>
          <p:spPr>
            <a:xfrm>
              <a:off x="5559417" y="1617312"/>
              <a:ext cx="1212572" cy="54012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gradFill flip="none" rotWithShape="1">
              <a:gsLst>
                <a:gs pos="4000">
                  <a:schemeClr val="bg1">
                    <a:alpha val="0"/>
                  </a:schemeClr>
                </a:gs>
                <a:gs pos="74000">
                  <a:schemeClr val="tx1">
                    <a:alpha val="22000"/>
                  </a:schemeClr>
                </a:gs>
              </a:gsLst>
              <a:lin ang="5400000" scaled="1"/>
              <a:tileRect/>
            </a:grad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flipH="1" flipV="1">
              <a:off x="3763018" y="1089327"/>
              <a:ext cx="2218087" cy="1112853"/>
              <a:chOff x="2633865" y="2361304"/>
              <a:chExt cx="1717291" cy="861595"/>
            </a:xfrm>
            <a:effectLst>
              <a:outerShdw blurRad="50800" dist="38100" dir="8100000" algn="tr" rotWithShape="0">
                <a:prstClr val="black">
                  <a:alpha val="40000"/>
                </a:prstClr>
              </a:outerShdw>
            </a:effectLst>
          </p:grpSpPr>
          <p:sp>
            <p:nvSpPr>
              <p:cNvPr id="39" name="矩形 15"/>
              <p:cNvSpPr/>
              <p:nvPr/>
            </p:nvSpPr>
            <p:spPr>
              <a:xfrm flipH="1" flipV="1">
                <a:off x="2635670" y="2626595"/>
                <a:ext cx="574163" cy="596304"/>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373875">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solidFill>
                <a:srgbClr val="F8BD0F"/>
              </a:solidFill>
              <a:ln>
                <a:solidFill>
                  <a:srgbClr val="F39E02"/>
                </a:solidFill>
              </a:ln>
              <a:effectLst>
                <a:outerShdw blurRad="50800" dist="38100" dir="2700000" algn="tl" rotWithShape="0">
                  <a:prstClr val="black">
                    <a:alpha val="10000"/>
                  </a:prstClr>
                </a:outerShdw>
              </a:effectLst>
              <a:scene3d>
                <a:camera prst="orthographicFront"/>
                <a:lightRig rig="threePt" dir="t"/>
              </a:scene3d>
              <a:sp3d>
                <a:bevelT w="6350" h="12700" prst="coolSlant"/>
                <a:bevelB w="9525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平行四边形 1"/>
              <p:cNvSpPr/>
              <p:nvPr/>
            </p:nvSpPr>
            <p:spPr>
              <a:xfrm rot="10800000">
                <a:off x="2633865" y="2361304"/>
                <a:ext cx="1717291" cy="445737"/>
              </a:xfrm>
              <a:custGeom>
                <a:avLst/>
                <a:gdLst>
                  <a:gd name="connsiteX0" fmla="*/ 0 w 2144515"/>
                  <a:gd name="connsiteY0" fmla="*/ 205154 h 205154"/>
                  <a:gd name="connsiteX1" fmla="*/ 268623 w 2144515"/>
                  <a:gd name="connsiteY1" fmla="*/ 90987 h 205154"/>
                  <a:gd name="connsiteX2" fmla="*/ 2062767 w 2144515"/>
                  <a:gd name="connsiteY2" fmla="*/ 88541 h 205154"/>
                  <a:gd name="connsiteX3" fmla="*/ 2144515 w 2144515"/>
                  <a:gd name="connsiteY3" fmla="*/ 0 h 205154"/>
                  <a:gd name="connsiteX4" fmla="*/ 2144213 w 2144515"/>
                  <a:gd name="connsiteY4" fmla="*/ 25016 h 205154"/>
                  <a:gd name="connsiteX5" fmla="*/ 2105160 w 2144515"/>
                  <a:gd name="connsiteY5" fmla="*/ 122264 h 205154"/>
                  <a:gd name="connsiteX6" fmla="*/ 2050677 w 2144515"/>
                  <a:gd name="connsiteY6" fmla="*/ 202476 h 205154"/>
                  <a:gd name="connsiteX7" fmla="*/ 0 w 2144515"/>
                  <a:gd name="connsiteY7" fmla="*/ 205154 h 20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515" h="205154">
                    <a:moveTo>
                      <a:pt x="0" y="205154"/>
                    </a:moveTo>
                    <a:cubicBezTo>
                      <a:pt x="63674" y="118910"/>
                      <a:pt x="189059" y="94854"/>
                      <a:pt x="268623" y="90987"/>
                    </a:cubicBezTo>
                    <a:lnTo>
                      <a:pt x="2062767" y="88541"/>
                    </a:lnTo>
                    <a:cubicBezTo>
                      <a:pt x="2112003" y="86877"/>
                      <a:pt x="2134420" y="51262"/>
                      <a:pt x="2144515" y="0"/>
                    </a:cubicBezTo>
                    <a:cubicBezTo>
                      <a:pt x="2144414" y="8339"/>
                      <a:pt x="2144313" y="16677"/>
                      <a:pt x="2144213" y="25016"/>
                    </a:cubicBezTo>
                    <a:cubicBezTo>
                      <a:pt x="2143132" y="44467"/>
                      <a:pt x="2139739" y="78589"/>
                      <a:pt x="2105160" y="122264"/>
                    </a:cubicBezTo>
                    <a:lnTo>
                      <a:pt x="2050677" y="202476"/>
                    </a:lnTo>
                    <a:lnTo>
                      <a:pt x="0" y="205154"/>
                    </a:lnTo>
                    <a:close/>
                  </a:path>
                </a:pathLst>
              </a:custGeom>
              <a:gradFill flip="none" rotWithShape="1">
                <a:gsLst>
                  <a:gs pos="50000">
                    <a:srgbClr val="D9D9D9"/>
                  </a:gs>
                  <a:gs pos="100000">
                    <a:schemeClr val="bg1"/>
                  </a:gs>
                  <a:gs pos="0">
                    <a:schemeClr val="bg1">
                      <a:lumMod val="100000"/>
                    </a:schemeClr>
                  </a:gs>
                </a:gsLst>
                <a:lin ang="1800000" scaled="0"/>
                <a:tileRect/>
              </a:gradFill>
              <a:ln>
                <a:noFill/>
              </a:ln>
              <a:effectLst>
                <a:outerShdw blurRad="63500" sx="102000" sy="102000" algn="ctr" rotWithShape="0">
                  <a:schemeClr val="tx1">
                    <a:lumMod val="50000"/>
                    <a:lumOff val="50000"/>
                    <a:alpha val="40000"/>
                  </a:schemeClr>
                </a:outerShdw>
              </a:effectLst>
              <a:scene3d>
                <a:camera prst="orthographicFront"/>
                <a:lightRig rig="threePt" dir="t"/>
              </a:scene3d>
              <a:sp3d prstMaterial="matte">
                <a:bevelT w="6350" h="635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2" name="矩形 15"/>
            <p:cNvSpPr/>
            <p:nvPr/>
          </p:nvSpPr>
          <p:spPr>
            <a:xfrm>
              <a:off x="5237173" y="1344877"/>
              <a:ext cx="741600" cy="54012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blipFill>
              <a:blip r:embed="rId4"/>
              <a:stretch>
                <a:fillRect/>
              </a:stretch>
            </a:blip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5"/>
            <p:cNvSpPr/>
            <p:nvPr/>
          </p:nvSpPr>
          <p:spPr>
            <a:xfrm rot="10800000">
              <a:off x="2364962" y="3134657"/>
              <a:ext cx="3589827" cy="434345"/>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 name="connsiteX0" fmla="*/ 486712 w 974023"/>
                <a:gd name="connsiteY0" fmla="*/ 13718 h 964587"/>
                <a:gd name="connsiteX1" fmla="*/ 973423 w 974023"/>
                <a:gd name="connsiteY1" fmla="*/ 1 h 964587"/>
                <a:gd name="connsiteX2" fmla="*/ 974023 w 974023"/>
                <a:gd name="connsiteY2" fmla="*/ 1 h 964587"/>
                <a:gd name="connsiteX3" fmla="*/ 973403 w 974023"/>
                <a:gd name="connsiteY3" fmla="*/ 814848 h 964587"/>
                <a:gd name="connsiteX4" fmla="*/ 836204 w 974023"/>
                <a:gd name="connsiteY4" fmla="*/ 963447 h 964587"/>
                <a:gd name="connsiteX5" fmla="*/ 0 w 974023"/>
                <a:gd name="connsiteY5" fmla="*/ 964587 h 964587"/>
                <a:gd name="connsiteX6" fmla="*/ 0 w 974023"/>
                <a:gd name="connsiteY6" fmla="*/ 1 h 964587"/>
                <a:gd name="connsiteX7" fmla="*/ 486712 w 974023"/>
                <a:gd name="connsiteY7" fmla="*/ 13718 h 964587"/>
                <a:gd name="connsiteX0" fmla="*/ 486712 w 974023"/>
                <a:gd name="connsiteY0" fmla="*/ 13718 h 964587"/>
                <a:gd name="connsiteX1" fmla="*/ 973423 w 974023"/>
                <a:gd name="connsiteY1" fmla="*/ 1 h 964587"/>
                <a:gd name="connsiteX2" fmla="*/ 974023 w 974023"/>
                <a:gd name="connsiteY2" fmla="*/ 1 h 964587"/>
                <a:gd name="connsiteX3" fmla="*/ 973403 w 974023"/>
                <a:gd name="connsiteY3" fmla="*/ 814848 h 964587"/>
                <a:gd name="connsiteX4" fmla="*/ 836204 w 974023"/>
                <a:gd name="connsiteY4" fmla="*/ 963447 h 964587"/>
                <a:gd name="connsiteX5" fmla="*/ 0 w 974023"/>
                <a:gd name="connsiteY5" fmla="*/ 964587 h 964587"/>
                <a:gd name="connsiteX6" fmla="*/ 0 w 974023"/>
                <a:gd name="connsiteY6" fmla="*/ 0 h 964587"/>
                <a:gd name="connsiteX7" fmla="*/ 486712 w 974023"/>
                <a:gd name="connsiteY7" fmla="*/ 13718 h 964587"/>
                <a:gd name="connsiteX0" fmla="*/ 0 w 974023"/>
                <a:gd name="connsiteY0" fmla="*/ 0 h 964587"/>
                <a:gd name="connsiteX1" fmla="*/ 973423 w 974023"/>
                <a:gd name="connsiteY1" fmla="*/ 1 h 964587"/>
                <a:gd name="connsiteX2" fmla="*/ 974023 w 974023"/>
                <a:gd name="connsiteY2" fmla="*/ 1 h 964587"/>
                <a:gd name="connsiteX3" fmla="*/ 973403 w 974023"/>
                <a:gd name="connsiteY3" fmla="*/ 814848 h 964587"/>
                <a:gd name="connsiteX4" fmla="*/ 836204 w 974023"/>
                <a:gd name="connsiteY4" fmla="*/ 963447 h 964587"/>
                <a:gd name="connsiteX5" fmla="*/ 0 w 974023"/>
                <a:gd name="connsiteY5" fmla="*/ 964587 h 964587"/>
                <a:gd name="connsiteX6" fmla="*/ 0 w 974023"/>
                <a:gd name="connsiteY6" fmla="*/ 0 h 964587"/>
                <a:gd name="connsiteX0" fmla="*/ 113263 w 1087286"/>
                <a:gd name="connsiteY0" fmla="*/ 71450 h 1036037"/>
                <a:gd name="connsiteX1" fmla="*/ 1086686 w 1087286"/>
                <a:gd name="connsiteY1" fmla="*/ 71451 h 1036037"/>
                <a:gd name="connsiteX2" fmla="*/ 1087286 w 1087286"/>
                <a:gd name="connsiteY2" fmla="*/ 71451 h 1036037"/>
                <a:gd name="connsiteX3" fmla="*/ 1086666 w 1087286"/>
                <a:gd name="connsiteY3" fmla="*/ 886298 h 1036037"/>
                <a:gd name="connsiteX4" fmla="*/ 949467 w 1087286"/>
                <a:gd name="connsiteY4" fmla="*/ 1034897 h 1036037"/>
                <a:gd name="connsiteX5" fmla="*/ 113263 w 1087286"/>
                <a:gd name="connsiteY5" fmla="*/ 1036037 h 1036037"/>
                <a:gd name="connsiteX6" fmla="*/ 113263 w 1087286"/>
                <a:gd name="connsiteY6" fmla="*/ 71450 h 1036037"/>
                <a:gd name="connsiteX0" fmla="*/ 165231 w 1049716"/>
                <a:gd name="connsiteY0" fmla="*/ 89832 h 997700"/>
                <a:gd name="connsiteX1" fmla="*/ 1049116 w 1049716"/>
                <a:gd name="connsiteY1" fmla="*/ 33114 h 997700"/>
                <a:gd name="connsiteX2" fmla="*/ 1049716 w 1049716"/>
                <a:gd name="connsiteY2" fmla="*/ 33114 h 997700"/>
                <a:gd name="connsiteX3" fmla="*/ 1049096 w 1049716"/>
                <a:gd name="connsiteY3" fmla="*/ 847961 h 997700"/>
                <a:gd name="connsiteX4" fmla="*/ 911897 w 1049716"/>
                <a:gd name="connsiteY4" fmla="*/ 996560 h 997700"/>
                <a:gd name="connsiteX5" fmla="*/ 75693 w 1049716"/>
                <a:gd name="connsiteY5" fmla="*/ 997700 h 997700"/>
                <a:gd name="connsiteX6" fmla="*/ 165231 w 1049716"/>
                <a:gd name="connsiteY6" fmla="*/ 89832 h 997700"/>
                <a:gd name="connsiteX0" fmla="*/ 136482 w 1020967"/>
                <a:gd name="connsiteY0" fmla="*/ 56718 h 964586"/>
                <a:gd name="connsiteX1" fmla="*/ 1020367 w 1020967"/>
                <a:gd name="connsiteY1" fmla="*/ 0 h 964586"/>
                <a:gd name="connsiteX2" fmla="*/ 1020967 w 1020967"/>
                <a:gd name="connsiteY2" fmla="*/ 0 h 964586"/>
                <a:gd name="connsiteX3" fmla="*/ 1020347 w 1020967"/>
                <a:gd name="connsiteY3" fmla="*/ 814847 h 964586"/>
                <a:gd name="connsiteX4" fmla="*/ 883148 w 1020967"/>
                <a:gd name="connsiteY4" fmla="*/ 963446 h 964586"/>
                <a:gd name="connsiteX5" fmla="*/ 46944 w 1020967"/>
                <a:gd name="connsiteY5" fmla="*/ 964586 h 964586"/>
                <a:gd name="connsiteX6" fmla="*/ 136482 w 1020967"/>
                <a:gd name="connsiteY6" fmla="*/ 56718 h 964586"/>
                <a:gd name="connsiteX0" fmla="*/ 89538 w 974023"/>
                <a:gd name="connsiteY0" fmla="*/ 56718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89538 w 974023"/>
                <a:gd name="connsiteY6" fmla="*/ 56718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57662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576627 h 964586"/>
                <a:gd name="connsiteX4" fmla="*/ 836204 w 974023"/>
                <a:gd name="connsiteY4" fmla="*/ 963445 h 964586"/>
                <a:gd name="connsiteX5" fmla="*/ 0 w 974023"/>
                <a:gd name="connsiteY5" fmla="*/ 964586 h 964586"/>
                <a:gd name="connsiteX6" fmla="*/ 75332 w 974023"/>
                <a:gd name="connsiteY6" fmla="*/ 120527 h 964586"/>
                <a:gd name="connsiteX0" fmla="*/ 75332 w 974023"/>
                <a:gd name="connsiteY0" fmla="*/ 120527 h 1001016"/>
                <a:gd name="connsiteX1" fmla="*/ 973423 w 974023"/>
                <a:gd name="connsiteY1" fmla="*/ 0 h 1001016"/>
                <a:gd name="connsiteX2" fmla="*/ 974023 w 974023"/>
                <a:gd name="connsiteY2" fmla="*/ 0 h 1001016"/>
                <a:gd name="connsiteX3" fmla="*/ 973403 w 974023"/>
                <a:gd name="connsiteY3" fmla="*/ 576627 h 1001016"/>
                <a:gd name="connsiteX4" fmla="*/ 836204 w 974023"/>
                <a:gd name="connsiteY4" fmla="*/ 963445 h 1001016"/>
                <a:gd name="connsiteX5" fmla="*/ 0 w 974023"/>
                <a:gd name="connsiteY5" fmla="*/ 964586 h 1001016"/>
                <a:gd name="connsiteX6" fmla="*/ 75332 w 974023"/>
                <a:gd name="connsiteY6" fmla="*/ 120527 h 1001016"/>
                <a:gd name="connsiteX0" fmla="*/ 75332 w 974023"/>
                <a:gd name="connsiteY0" fmla="*/ 120527 h 995422"/>
                <a:gd name="connsiteX1" fmla="*/ 973423 w 974023"/>
                <a:gd name="connsiteY1" fmla="*/ 0 h 995422"/>
                <a:gd name="connsiteX2" fmla="*/ 974023 w 974023"/>
                <a:gd name="connsiteY2" fmla="*/ 0 h 995422"/>
                <a:gd name="connsiteX3" fmla="*/ 971337 w 974023"/>
                <a:gd name="connsiteY3" fmla="*/ 457518 h 995422"/>
                <a:gd name="connsiteX4" fmla="*/ 836204 w 974023"/>
                <a:gd name="connsiteY4" fmla="*/ 963445 h 995422"/>
                <a:gd name="connsiteX5" fmla="*/ 0 w 974023"/>
                <a:gd name="connsiteY5" fmla="*/ 964586 h 995422"/>
                <a:gd name="connsiteX6" fmla="*/ 75332 w 974023"/>
                <a:gd name="connsiteY6" fmla="*/ 120527 h 995422"/>
                <a:gd name="connsiteX0" fmla="*/ 75332 w 974023"/>
                <a:gd name="connsiteY0" fmla="*/ 120527 h 968793"/>
                <a:gd name="connsiteX1" fmla="*/ 973423 w 974023"/>
                <a:gd name="connsiteY1" fmla="*/ 0 h 968793"/>
                <a:gd name="connsiteX2" fmla="*/ 974023 w 974023"/>
                <a:gd name="connsiteY2" fmla="*/ 0 h 968793"/>
                <a:gd name="connsiteX3" fmla="*/ 971337 w 974023"/>
                <a:gd name="connsiteY3" fmla="*/ 457518 h 968793"/>
                <a:gd name="connsiteX4" fmla="*/ 836204 w 974023"/>
                <a:gd name="connsiteY4" fmla="*/ 963445 h 968793"/>
                <a:gd name="connsiteX5" fmla="*/ 0 w 974023"/>
                <a:gd name="connsiteY5" fmla="*/ 964586 h 968793"/>
                <a:gd name="connsiteX6" fmla="*/ 75332 w 974023"/>
                <a:gd name="connsiteY6" fmla="*/ 120527 h 968793"/>
                <a:gd name="connsiteX0" fmla="*/ 75332 w 974023"/>
                <a:gd name="connsiteY0" fmla="*/ 120527 h 972975"/>
                <a:gd name="connsiteX1" fmla="*/ 973423 w 974023"/>
                <a:gd name="connsiteY1" fmla="*/ 0 h 972975"/>
                <a:gd name="connsiteX2" fmla="*/ 974023 w 974023"/>
                <a:gd name="connsiteY2" fmla="*/ 0 h 972975"/>
                <a:gd name="connsiteX3" fmla="*/ 971337 w 974023"/>
                <a:gd name="connsiteY3" fmla="*/ 457518 h 972975"/>
                <a:gd name="connsiteX4" fmla="*/ 836204 w 974023"/>
                <a:gd name="connsiteY4" fmla="*/ 963445 h 972975"/>
                <a:gd name="connsiteX5" fmla="*/ 0 w 974023"/>
                <a:gd name="connsiteY5" fmla="*/ 964586 h 972975"/>
                <a:gd name="connsiteX6" fmla="*/ 75332 w 974023"/>
                <a:gd name="connsiteY6" fmla="*/ 120527 h 972975"/>
                <a:gd name="connsiteX0" fmla="*/ 75332 w 974023"/>
                <a:gd name="connsiteY0" fmla="*/ 120527 h 964586"/>
                <a:gd name="connsiteX1" fmla="*/ 973423 w 974023"/>
                <a:gd name="connsiteY1" fmla="*/ 0 h 964586"/>
                <a:gd name="connsiteX2" fmla="*/ 974023 w 974023"/>
                <a:gd name="connsiteY2" fmla="*/ 0 h 964586"/>
                <a:gd name="connsiteX3" fmla="*/ 971337 w 974023"/>
                <a:gd name="connsiteY3" fmla="*/ 457518 h 964586"/>
                <a:gd name="connsiteX4" fmla="*/ 836204 w 974023"/>
                <a:gd name="connsiteY4" fmla="*/ 963445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1337 w 974023"/>
                <a:gd name="connsiteY3" fmla="*/ 457518 h 964586"/>
                <a:gd name="connsiteX4" fmla="*/ 836204 w 974023"/>
                <a:gd name="connsiteY4" fmla="*/ 963445 h 964586"/>
                <a:gd name="connsiteX5" fmla="*/ 0 w 974023"/>
                <a:gd name="connsiteY5" fmla="*/ 964586 h 964586"/>
                <a:gd name="connsiteX6" fmla="*/ 75332 w 974023"/>
                <a:gd name="connsiteY6" fmla="*/ 120527 h 964586"/>
                <a:gd name="connsiteX0" fmla="*/ 75332 w 973423"/>
                <a:gd name="connsiteY0" fmla="*/ 125844 h 969903"/>
                <a:gd name="connsiteX1" fmla="*/ 973423 w 973423"/>
                <a:gd name="connsiteY1" fmla="*/ 5317 h 969903"/>
                <a:gd name="connsiteX2" fmla="*/ 971440 w 973423"/>
                <a:gd name="connsiteY2" fmla="*/ 0 h 969903"/>
                <a:gd name="connsiteX3" fmla="*/ 971337 w 973423"/>
                <a:gd name="connsiteY3" fmla="*/ 462835 h 969903"/>
                <a:gd name="connsiteX4" fmla="*/ 836204 w 973423"/>
                <a:gd name="connsiteY4" fmla="*/ 968762 h 969903"/>
                <a:gd name="connsiteX5" fmla="*/ 0 w 973423"/>
                <a:gd name="connsiteY5" fmla="*/ 969903 h 969903"/>
                <a:gd name="connsiteX6" fmla="*/ 75332 w 973423"/>
                <a:gd name="connsiteY6" fmla="*/ 125844 h 96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423" h="969903">
                  <a:moveTo>
                    <a:pt x="75332" y="125844"/>
                  </a:moveTo>
                  <a:cubicBezTo>
                    <a:pt x="98097" y="145869"/>
                    <a:pt x="811086" y="5317"/>
                    <a:pt x="973423" y="5317"/>
                  </a:cubicBezTo>
                  <a:lnTo>
                    <a:pt x="971440" y="0"/>
                  </a:lnTo>
                  <a:cubicBezTo>
                    <a:pt x="971233" y="271616"/>
                    <a:pt x="971544" y="191219"/>
                    <a:pt x="971337" y="462835"/>
                  </a:cubicBezTo>
                  <a:cubicBezTo>
                    <a:pt x="968600" y="609488"/>
                    <a:pt x="995419" y="948955"/>
                    <a:pt x="836204" y="968762"/>
                  </a:cubicBezTo>
                  <a:lnTo>
                    <a:pt x="0" y="969903"/>
                  </a:lnTo>
                  <a:cubicBezTo>
                    <a:pt x="25933" y="713617"/>
                    <a:pt x="52567" y="105819"/>
                    <a:pt x="75332" y="125844"/>
                  </a:cubicBezTo>
                  <a:close/>
                </a:path>
              </a:pathLst>
            </a:custGeom>
            <a:gradFill flip="none" rotWithShape="1">
              <a:gsLst>
                <a:gs pos="4000">
                  <a:schemeClr val="bg1">
                    <a:alpha val="0"/>
                  </a:schemeClr>
                </a:gs>
                <a:gs pos="100000">
                  <a:schemeClr val="tx1">
                    <a:alpha val="61000"/>
                  </a:schemeClr>
                </a:gs>
                <a:gs pos="91000">
                  <a:schemeClr val="tx1">
                    <a:alpha val="43000"/>
                  </a:schemeClr>
                </a:gs>
              </a:gsLst>
              <a:lin ang="5400000" scaled="1"/>
              <a:tileRect/>
            </a:grad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5"/>
            <p:cNvSpPr/>
            <p:nvPr/>
          </p:nvSpPr>
          <p:spPr>
            <a:xfrm rot="10800000">
              <a:off x="2957331" y="3540135"/>
              <a:ext cx="851409" cy="54012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blipFill>
              <a:blip r:embed="rId5"/>
              <a:stretch>
                <a:fillRect/>
              </a:stretch>
            </a:blip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3"/>
            <p:cNvSpPr/>
            <p:nvPr/>
          </p:nvSpPr>
          <p:spPr>
            <a:xfrm rot="7378695">
              <a:off x="2053599" y="3148344"/>
              <a:ext cx="1308435" cy="956891"/>
            </a:xfrm>
            <a:custGeom>
              <a:avLst/>
              <a:gdLst>
                <a:gd name="connsiteX0" fmla="*/ 0 w 1011748"/>
                <a:gd name="connsiteY0" fmla="*/ 0 h 992538"/>
                <a:gd name="connsiteX1" fmla="*/ 1011748 w 1011748"/>
                <a:gd name="connsiteY1" fmla="*/ 0 h 992538"/>
                <a:gd name="connsiteX2" fmla="*/ 1011748 w 1011748"/>
                <a:gd name="connsiteY2" fmla="*/ 992538 h 992538"/>
                <a:gd name="connsiteX3" fmla="*/ 0 w 1011748"/>
                <a:gd name="connsiteY3" fmla="*/ 992538 h 992538"/>
                <a:gd name="connsiteX4" fmla="*/ 0 w 1011748"/>
                <a:gd name="connsiteY4" fmla="*/ 0 h 992538"/>
                <a:gd name="connsiteX0" fmla="*/ 0 w 1011748"/>
                <a:gd name="connsiteY0" fmla="*/ 0 h 992538"/>
                <a:gd name="connsiteX1" fmla="*/ 1011748 w 1011748"/>
                <a:gd name="connsiteY1" fmla="*/ 0 h 992538"/>
                <a:gd name="connsiteX2" fmla="*/ 1011748 w 1011748"/>
                <a:gd name="connsiteY2" fmla="*/ 992538 h 992538"/>
                <a:gd name="connsiteX3" fmla="*/ 479425 w 1011748"/>
                <a:gd name="connsiteY3" fmla="*/ 782988 h 992538"/>
                <a:gd name="connsiteX4" fmla="*/ 0 w 1011748"/>
                <a:gd name="connsiteY4" fmla="*/ 0 h 992538"/>
                <a:gd name="connsiteX0" fmla="*/ 0 w 1011748"/>
                <a:gd name="connsiteY0" fmla="*/ 0 h 951263"/>
                <a:gd name="connsiteX1" fmla="*/ 1011748 w 1011748"/>
                <a:gd name="connsiteY1" fmla="*/ 0 h 951263"/>
                <a:gd name="connsiteX2" fmla="*/ 1011748 w 1011748"/>
                <a:gd name="connsiteY2" fmla="*/ 951263 h 951263"/>
                <a:gd name="connsiteX3" fmla="*/ 479425 w 1011748"/>
                <a:gd name="connsiteY3" fmla="*/ 782988 h 951263"/>
                <a:gd name="connsiteX4" fmla="*/ 0 w 1011748"/>
                <a:gd name="connsiteY4" fmla="*/ 0 h 951263"/>
                <a:gd name="connsiteX0" fmla="*/ 0 w 1011748"/>
                <a:gd name="connsiteY0" fmla="*/ 0 h 951375"/>
                <a:gd name="connsiteX1" fmla="*/ 1011748 w 1011748"/>
                <a:gd name="connsiteY1" fmla="*/ 0 h 951375"/>
                <a:gd name="connsiteX2" fmla="*/ 1011748 w 1011748"/>
                <a:gd name="connsiteY2" fmla="*/ 951263 h 951375"/>
                <a:gd name="connsiteX3" fmla="*/ 479425 w 1011748"/>
                <a:gd name="connsiteY3" fmla="*/ 782988 h 951375"/>
                <a:gd name="connsiteX4" fmla="*/ 0 w 1011748"/>
                <a:gd name="connsiteY4" fmla="*/ 0 h 951375"/>
                <a:gd name="connsiteX0" fmla="*/ 0 w 1011748"/>
                <a:gd name="connsiteY0" fmla="*/ 0 h 951410"/>
                <a:gd name="connsiteX1" fmla="*/ 1011748 w 1011748"/>
                <a:gd name="connsiteY1" fmla="*/ 0 h 951410"/>
                <a:gd name="connsiteX2" fmla="*/ 1011748 w 1011748"/>
                <a:gd name="connsiteY2" fmla="*/ 951263 h 951410"/>
                <a:gd name="connsiteX3" fmla="*/ 479425 w 1011748"/>
                <a:gd name="connsiteY3" fmla="*/ 782988 h 951410"/>
                <a:gd name="connsiteX4" fmla="*/ 0 w 1011748"/>
                <a:gd name="connsiteY4" fmla="*/ 0 h 951410"/>
                <a:gd name="connsiteX0" fmla="*/ 0 w 1011748"/>
                <a:gd name="connsiteY0" fmla="*/ 0 h 951410"/>
                <a:gd name="connsiteX1" fmla="*/ 1011748 w 1011748"/>
                <a:gd name="connsiteY1" fmla="*/ 0 h 951410"/>
                <a:gd name="connsiteX2" fmla="*/ 1011748 w 1011748"/>
                <a:gd name="connsiteY2" fmla="*/ 951263 h 951410"/>
                <a:gd name="connsiteX3" fmla="*/ 479425 w 1011748"/>
                <a:gd name="connsiteY3" fmla="*/ 782988 h 951410"/>
                <a:gd name="connsiteX4" fmla="*/ 0 w 1011748"/>
                <a:gd name="connsiteY4" fmla="*/ 0 h 951410"/>
                <a:gd name="connsiteX0" fmla="*/ 0 w 1043498"/>
                <a:gd name="connsiteY0" fmla="*/ 0 h 951410"/>
                <a:gd name="connsiteX1" fmla="*/ 1043498 w 1043498"/>
                <a:gd name="connsiteY1" fmla="*/ 0 h 951410"/>
                <a:gd name="connsiteX2" fmla="*/ 1043498 w 1043498"/>
                <a:gd name="connsiteY2" fmla="*/ 951263 h 951410"/>
                <a:gd name="connsiteX3" fmla="*/ 511175 w 1043498"/>
                <a:gd name="connsiteY3" fmla="*/ 782988 h 951410"/>
                <a:gd name="connsiteX4" fmla="*/ 0 w 1043498"/>
                <a:gd name="connsiteY4" fmla="*/ 0 h 951410"/>
                <a:gd name="connsiteX0" fmla="*/ 0 w 1043498"/>
                <a:gd name="connsiteY0" fmla="*/ 0 h 951410"/>
                <a:gd name="connsiteX1" fmla="*/ 1043498 w 1043498"/>
                <a:gd name="connsiteY1" fmla="*/ 0 h 951410"/>
                <a:gd name="connsiteX2" fmla="*/ 1043498 w 1043498"/>
                <a:gd name="connsiteY2" fmla="*/ 951263 h 951410"/>
                <a:gd name="connsiteX3" fmla="*/ 511175 w 1043498"/>
                <a:gd name="connsiteY3" fmla="*/ 782988 h 951410"/>
                <a:gd name="connsiteX4" fmla="*/ 0 w 1043498"/>
                <a:gd name="connsiteY4" fmla="*/ 0 h 951410"/>
                <a:gd name="connsiteX0" fmla="*/ 0 w 1043498"/>
                <a:gd name="connsiteY0" fmla="*/ 0 h 951410"/>
                <a:gd name="connsiteX1" fmla="*/ 1043498 w 1043498"/>
                <a:gd name="connsiteY1" fmla="*/ 0 h 951410"/>
                <a:gd name="connsiteX2" fmla="*/ 1043498 w 1043498"/>
                <a:gd name="connsiteY2" fmla="*/ 951263 h 951410"/>
                <a:gd name="connsiteX3" fmla="*/ 511175 w 1043498"/>
                <a:gd name="connsiteY3" fmla="*/ 782988 h 951410"/>
                <a:gd name="connsiteX4" fmla="*/ 0 w 1043498"/>
                <a:gd name="connsiteY4" fmla="*/ 0 h 951410"/>
                <a:gd name="connsiteX0" fmla="*/ 0 w 1043498"/>
                <a:gd name="connsiteY0" fmla="*/ 0 h 951396"/>
                <a:gd name="connsiteX1" fmla="*/ 1043498 w 1043498"/>
                <a:gd name="connsiteY1" fmla="*/ 0 h 951396"/>
                <a:gd name="connsiteX2" fmla="*/ 1043498 w 1043498"/>
                <a:gd name="connsiteY2" fmla="*/ 951263 h 951396"/>
                <a:gd name="connsiteX3" fmla="*/ 511175 w 1043498"/>
                <a:gd name="connsiteY3" fmla="*/ 773463 h 951396"/>
                <a:gd name="connsiteX4" fmla="*/ 0 w 1043498"/>
                <a:gd name="connsiteY4" fmla="*/ 0 h 951396"/>
                <a:gd name="connsiteX0" fmla="*/ 0 w 1043498"/>
                <a:gd name="connsiteY0" fmla="*/ 0 h 951420"/>
                <a:gd name="connsiteX1" fmla="*/ 1043498 w 1043498"/>
                <a:gd name="connsiteY1" fmla="*/ 0 h 951420"/>
                <a:gd name="connsiteX2" fmla="*/ 1043498 w 1043498"/>
                <a:gd name="connsiteY2" fmla="*/ 951263 h 951420"/>
                <a:gd name="connsiteX3" fmla="*/ 511175 w 1043498"/>
                <a:gd name="connsiteY3" fmla="*/ 773463 h 951420"/>
                <a:gd name="connsiteX4" fmla="*/ 0 w 1043498"/>
                <a:gd name="connsiteY4" fmla="*/ 0 h 951420"/>
                <a:gd name="connsiteX0" fmla="*/ 0 w 1043498"/>
                <a:gd name="connsiteY0" fmla="*/ 0 h 951420"/>
                <a:gd name="connsiteX1" fmla="*/ 1007370 w 1043498"/>
                <a:gd name="connsiteY1" fmla="*/ 513 h 951420"/>
                <a:gd name="connsiteX2" fmla="*/ 1043498 w 1043498"/>
                <a:gd name="connsiteY2" fmla="*/ 0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420"/>
                <a:gd name="connsiteX1" fmla="*/ 931170 w 1043498"/>
                <a:gd name="connsiteY1" fmla="*/ 513 h 951420"/>
                <a:gd name="connsiteX2" fmla="*/ 1043498 w 1043498"/>
                <a:gd name="connsiteY2" fmla="*/ 0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384"/>
                <a:gd name="connsiteX1" fmla="*/ 931170 w 1043498"/>
                <a:gd name="connsiteY1" fmla="*/ 513 h 951384"/>
                <a:gd name="connsiteX2" fmla="*/ 1040323 w 1043498"/>
                <a:gd name="connsiteY2" fmla="*/ 149225 h 951384"/>
                <a:gd name="connsiteX3" fmla="*/ 1043498 w 1043498"/>
                <a:gd name="connsiteY3" fmla="*/ 951263 h 951384"/>
                <a:gd name="connsiteX4" fmla="*/ 469900 w 1043498"/>
                <a:gd name="connsiteY4" fmla="*/ 748063 h 951384"/>
                <a:gd name="connsiteX5" fmla="*/ 0 w 1043498"/>
                <a:gd name="connsiteY5" fmla="*/ 0 h 951384"/>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469900 w 1043498"/>
                <a:gd name="connsiteY4" fmla="*/ 748063 h 951420"/>
                <a:gd name="connsiteX5" fmla="*/ 0 w 1043498"/>
                <a:gd name="connsiteY5" fmla="*/ 0 h 951420"/>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469900 w 1043498"/>
                <a:gd name="connsiteY4" fmla="*/ 748063 h 951420"/>
                <a:gd name="connsiteX5" fmla="*/ 0 w 1043498"/>
                <a:gd name="connsiteY5" fmla="*/ 0 h 951420"/>
                <a:gd name="connsiteX0" fmla="*/ 0 w 1043498"/>
                <a:gd name="connsiteY0" fmla="*/ 0 h 951420"/>
                <a:gd name="connsiteX1" fmla="*/ 931170 w 1043498"/>
                <a:gd name="connsiteY1" fmla="*/ 513 h 951420"/>
                <a:gd name="connsiteX2" fmla="*/ 1011748 w 1043498"/>
                <a:gd name="connsiteY2" fmla="*/ 101600 h 951420"/>
                <a:gd name="connsiteX3" fmla="*/ 1043498 w 1043498"/>
                <a:gd name="connsiteY3" fmla="*/ 951263 h 951420"/>
                <a:gd name="connsiteX4" fmla="*/ 469900 w 1043498"/>
                <a:gd name="connsiteY4" fmla="*/ 748063 h 951420"/>
                <a:gd name="connsiteX5" fmla="*/ 0 w 1043498"/>
                <a:gd name="connsiteY5" fmla="*/ 0 h 951420"/>
                <a:gd name="connsiteX0" fmla="*/ 0 w 1043498"/>
                <a:gd name="connsiteY0" fmla="*/ 0 h 951420"/>
                <a:gd name="connsiteX1" fmla="*/ 931170 w 1043498"/>
                <a:gd name="connsiteY1" fmla="*/ 513 h 951420"/>
                <a:gd name="connsiteX2" fmla="*/ 1011748 w 1043498"/>
                <a:gd name="connsiteY2" fmla="*/ 101600 h 951420"/>
                <a:gd name="connsiteX3" fmla="*/ 1043498 w 1043498"/>
                <a:gd name="connsiteY3" fmla="*/ 951263 h 951420"/>
                <a:gd name="connsiteX4" fmla="*/ 469900 w 1043498"/>
                <a:gd name="connsiteY4" fmla="*/ 748063 h 951420"/>
                <a:gd name="connsiteX5" fmla="*/ 0 w 1043498"/>
                <a:gd name="connsiteY5" fmla="*/ 0 h 951420"/>
                <a:gd name="connsiteX0" fmla="*/ 0 w 1043498"/>
                <a:gd name="connsiteY0" fmla="*/ 0 h 951420"/>
                <a:gd name="connsiteX1" fmla="*/ 931170 w 1043498"/>
                <a:gd name="connsiteY1" fmla="*/ 513 h 951420"/>
                <a:gd name="connsiteX2" fmla="*/ 1011748 w 1043498"/>
                <a:gd name="connsiteY2" fmla="*/ 101600 h 951420"/>
                <a:gd name="connsiteX3" fmla="*/ 1043498 w 1043498"/>
                <a:gd name="connsiteY3" fmla="*/ 951263 h 951420"/>
                <a:gd name="connsiteX4" fmla="*/ 469900 w 1043498"/>
                <a:gd name="connsiteY4" fmla="*/ 748063 h 951420"/>
                <a:gd name="connsiteX5" fmla="*/ 0 w 1043498"/>
                <a:gd name="connsiteY5" fmla="*/ 0 h 951420"/>
                <a:gd name="connsiteX0" fmla="*/ 0 w 1050641"/>
                <a:gd name="connsiteY0" fmla="*/ 0 h 949043"/>
                <a:gd name="connsiteX1" fmla="*/ 931170 w 1050641"/>
                <a:gd name="connsiteY1" fmla="*/ 513 h 949043"/>
                <a:gd name="connsiteX2" fmla="*/ 1011748 w 1050641"/>
                <a:gd name="connsiteY2" fmla="*/ 101600 h 949043"/>
                <a:gd name="connsiteX3" fmla="*/ 1050641 w 1050641"/>
                <a:gd name="connsiteY3" fmla="*/ 948882 h 949043"/>
                <a:gd name="connsiteX4" fmla="*/ 469900 w 1050641"/>
                <a:gd name="connsiteY4" fmla="*/ 748063 h 949043"/>
                <a:gd name="connsiteX5" fmla="*/ 0 w 1050641"/>
                <a:gd name="connsiteY5" fmla="*/ 0 h 949043"/>
                <a:gd name="connsiteX0" fmla="*/ 0 w 1033972"/>
                <a:gd name="connsiteY0" fmla="*/ 0 h 951424"/>
                <a:gd name="connsiteX1" fmla="*/ 914501 w 1033972"/>
                <a:gd name="connsiteY1" fmla="*/ 2894 h 951424"/>
                <a:gd name="connsiteX2" fmla="*/ 995079 w 1033972"/>
                <a:gd name="connsiteY2" fmla="*/ 103981 h 951424"/>
                <a:gd name="connsiteX3" fmla="*/ 1033972 w 1033972"/>
                <a:gd name="connsiteY3" fmla="*/ 951263 h 951424"/>
                <a:gd name="connsiteX4" fmla="*/ 453231 w 1033972"/>
                <a:gd name="connsiteY4" fmla="*/ 750444 h 951424"/>
                <a:gd name="connsiteX5" fmla="*/ 0 w 1033972"/>
                <a:gd name="connsiteY5" fmla="*/ 0 h 951424"/>
                <a:gd name="connsiteX0" fmla="*/ 0 w 1033972"/>
                <a:gd name="connsiteY0" fmla="*/ 0 h 951424"/>
                <a:gd name="connsiteX1" fmla="*/ 914501 w 1033972"/>
                <a:gd name="connsiteY1" fmla="*/ 2894 h 951424"/>
                <a:gd name="connsiteX2" fmla="*/ 995079 w 1033972"/>
                <a:gd name="connsiteY2" fmla="*/ 103981 h 951424"/>
                <a:gd name="connsiteX3" fmla="*/ 1033972 w 1033972"/>
                <a:gd name="connsiteY3" fmla="*/ 951263 h 951424"/>
                <a:gd name="connsiteX4" fmla="*/ 453231 w 1033972"/>
                <a:gd name="connsiteY4" fmla="*/ 750444 h 951424"/>
                <a:gd name="connsiteX5" fmla="*/ 0 w 1033972"/>
                <a:gd name="connsiteY5" fmla="*/ 0 h 951424"/>
                <a:gd name="connsiteX0" fmla="*/ 0 w 1033972"/>
                <a:gd name="connsiteY0" fmla="*/ 0 h 951424"/>
                <a:gd name="connsiteX1" fmla="*/ 914501 w 1033972"/>
                <a:gd name="connsiteY1" fmla="*/ 2894 h 951424"/>
                <a:gd name="connsiteX2" fmla="*/ 995079 w 1033972"/>
                <a:gd name="connsiteY2" fmla="*/ 103981 h 951424"/>
                <a:gd name="connsiteX3" fmla="*/ 1033972 w 1033972"/>
                <a:gd name="connsiteY3" fmla="*/ 951263 h 951424"/>
                <a:gd name="connsiteX4" fmla="*/ 453231 w 1033972"/>
                <a:gd name="connsiteY4" fmla="*/ 750444 h 951424"/>
                <a:gd name="connsiteX5" fmla="*/ 0 w 1033972"/>
                <a:gd name="connsiteY5" fmla="*/ 0 h 951424"/>
                <a:gd name="connsiteX0" fmla="*/ 0 w 1033972"/>
                <a:gd name="connsiteY0" fmla="*/ 0 h 951404"/>
                <a:gd name="connsiteX1" fmla="*/ 914501 w 1033972"/>
                <a:gd name="connsiteY1" fmla="*/ 2894 h 951404"/>
                <a:gd name="connsiteX2" fmla="*/ 995079 w 1033972"/>
                <a:gd name="connsiteY2" fmla="*/ 103981 h 951404"/>
                <a:gd name="connsiteX3" fmla="*/ 1033972 w 1033972"/>
                <a:gd name="connsiteY3" fmla="*/ 951263 h 951404"/>
                <a:gd name="connsiteX4" fmla="*/ 467518 w 1033972"/>
                <a:gd name="connsiteY4" fmla="*/ 738537 h 951404"/>
                <a:gd name="connsiteX5" fmla="*/ 0 w 1033972"/>
                <a:gd name="connsiteY5" fmla="*/ 0 h 951404"/>
                <a:gd name="connsiteX0" fmla="*/ 0 w 1033972"/>
                <a:gd name="connsiteY0" fmla="*/ 0 h 951404"/>
                <a:gd name="connsiteX1" fmla="*/ 914501 w 1033972"/>
                <a:gd name="connsiteY1" fmla="*/ 2894 h 951404"/>
                <a:gd name="connsiteX2" fmla="*/ 995079 w 1033972"/>
                <a:gd name="connsiteY2" fmla="*/ 103981 h 951404"/>
                <a:gd name="connsiteX3" fmla="*/ 1033972 w 1033972"/>
                <a:gd name="connsiteY3" fmla="*/ 951263 h 951404"/>
                <a:gd name="connsiteX4" fmla="*/ 467518 w 1033972"/>
                <a:gd name="connsiteY4" fmla="*/ 738537 h 951404"/>
                <a:gd name="connsiteX5" fmla="*/ 0 w 1033972"/>
                <a:gd name="connsiteY5" fmla="*/ 0 h 951404"/>
                <a:gd name="connsiteX0" fmla="*/ 0 w 1033972"/>
                <a:gd name="connsiteY0" fmla="*/ 60021 h 1011425"/>
                <a:gd name="connsiteX1" fmla="*/ 383560 w 1033972"/>
                <a:gd name="connsiteY1" fmla="*/ 11 h 1011425"/>
                <a:gd name="connsiteX2" fmla="*/ 995079 w 1033972"/>
                <a:gd name="connsiteY2" fmla="*/ 164002 h 1011425"/>
                <a:gd name="connsiteX3" fmla="*/ 1033972 w 1033972"/>
                <a:gd name="connsiteY3" fmla="*/ 1011284 h 1011425"/>
                <a:gd name="connsiteX4" fmla="*/ 467518 w 1033972"/>
                <a:gd name="connsiteY4" fmla="*/ 798558 h 1011425"/>
                <a:gd name="connsiteX5" fmla="*/ 0 w 1033972"/>
                <a:gd name="connsiteY5" fmla="*/ 60021 h 1011425"/>
                <a:gd name="connsiteX0" fmla="*/ 0 w 1033972"/>
                <a:gd name="connsiteY0" fmla="*/ 61023 h 1012427"/>
                <a:gd name="connsiteX1" fmla="*/ 383560 w 1033972"/>
                <a:gd name="connsiteY1" fmla="*/ 1013 h 1012427"/>
                <a:gd name="connsiteX2" fmla="*/ 995079 w 1033972"/>
                <a:gd name="connsiteY2" fmla="*/ 165004 h 1012427"/>
                <a:gd name="connsiteX3" fmla="*/ 1033972 w 1033972"/>
                <a:gd name="connsiteY3" fmla="*/ 1012286 h 1012427"/>
                <a:gd name="connsiteX4" fmla="*/ 467518 w 1033972"/>
                <a:gd name="connsiteY4" fmla="*/ 799560 h 1012427"/>
                <a:gd name="connsiteX5" fmla="*/ 0 w 1033972"/>
                <a:gd name="connsiteY5" fmla="*/ 61023 h 1012427"/>
                <a:gd name="connsiteX0" fmla="*/ 0 w 1063969"/>
                <a:gd name="connsiteY0" fmla="*/ 17142 h 1013823"/>
                <a:gd name="connsiteX1" fmla="*/ 413557 w 1063969"/>
                <a:gd name="connsiteY1" fmla="*/ 2409 h 1013823"/>
                <a:gd name="connsiteX2" fmla="*/ 1025076 w 1063969"/>
                <a:gd name="connsiteY2" fmla="*/ 166400 h 1013823"/>
                <a:gd name="connsiteX3" fmla="*/ 1063969 w 1063969"/>
                <a:gd name="connsiteY3" fmla="*/ 1013682 h 1013823"/>
                <a:gd name="connsiteX4" fmla="*/ 497515 w 1063969"/>
                <a:gd name="connsiteY4" fmla="*/ 800956 h 1013823"/>
                <a:gd name="connsiteX5" fmla="*/ 0 w 1063969"/>
                <a:gd name="connsiteY5" fmla="*/ 17142 h 1013823"/>
                <a:gd name="connsiteX0" fmla="*/ 0 w 1063969"/>
                <a:gd name="connsiteY0" fmla="*/ 17142 h 1013752"/>
                <a:gd name="connsiteX1" fmla="*/ 413557 w 1063969"/>
                <a:gd name="connsiteY1" fmla="*/ 2409 h 1013752"/>
                <a:gd name="connsiteX2" fmla="*/ 1025076 w 1063969"/>
                <a:gd name="connsiteY2" fmla="*/ 166400 h 1013752"/>
                <a:gd name="connsiteX3" fmla="*/ 1063969 w 1063969"/>
                <a:gd name="connsiteY3" fmla="*/ 1013682 h 1013752"/>
                <a:gd name="connsiteX4" fmla="*/ 373147 w 1063969"/>
                <a:gd name="connsiteY4" fmla="*/ 704633 h 1013752"/>
                <a:gd name="connsiteX5" fmla="*/ 0 w 1063969"/>
                <a:gd name="connsiteY5" fmla="*/ 17142 h 1013752"/>
                <a:gd name="connsiteX0" fmla="*/ 0 w 1063969"/>
                <a:gd name="connsiteY0" fmla="*/ 17142 h 1013752"/>
                <a:gd name="connsiteX1" fmla="*/ 413557 w 1063969"/>
                <a:gd name="connsiteY1" fmla="*/ 2409 h 1013752"/>
                <a:gd name="connsiteX2" fmla="*/ 1025076 w 1063969"/>
                <a:gd name="connsiteY2" fmla="*/ 166400 h 1013752"/>
                <a:gd name="connsiteX3" fmla="*/ 1063969 w 1063969"/>
                <a:gd name="connsiteY3" fmla="*/ 1013682 h 1013752"/>
                <a:gd name="connsiteX4" fmla="*/ 373147 w 1063969"/>
                <a:gd name="connsiteY4" fmla="*/ 704633 h 1013752"/>
                <a:gd name="connsiteX5" fmla="*/ 0 w 1063969"/>
                <a:gd name="connsiteY5" fmla="*/ 17142 h 1013752"/>
                <a:gd name="connsiteX0" fmla="*/ 0 w 1106604"/>
                <a:gd name="connsiteY0" fmla="*/ 17142 h 723731"/>
                <a:gd name="connsiteX1" fmla="*/ 413557 w 1106604"/>
                <a:gd name="connsiteY1" fmla="*/ 2409 h 723731"/>
                <a:gd name="connsiteX2" fmla="*/ 1025076 w 1106604"/>
                <a:gd name="connsiteY2" fmla="*/ 166400 h 723731"/>
                <a:gd name="connsiteX3" fmla="*/ 1106604 w 1106604"/>
                <a:gd name="connsiteY3" fmla="*/ 288358 h 723731"/>
                <a:gd name="connsiteX4" fmla="*/ 373147 w 1106604"/>
                <a:gd name="connsiteY4" fmla="*/ 704633 h 723731"/>
                <a:gd name="connsiteX5" fmla="*/ 0 w 1106604"/>
                <a:gd name="connsiteY5" fmla="*/ 17142 h 723731"/>
                <a:gd name="connsiteX0" fmla="*/ 0 w 1106604"/>
                <a:gd name="connsiteY0" fmla="*/ 335008 h 1041597"/>
                <a:gd name="connsiteX1" fmla="*/ 413557 w 1106604"/>
                <a:gd name="connsiteY1" fmla="*/ 320275 h 1041597"/>
                <a:gd name="connsiteX2" fmla="*/ 850627 w 1106604"/>
                <a:gd name="connsiteY2" fmla="*/ 5255 h 1041597"/>
                <a:gd name="connsiteX3" fmla="*/ 1106604 w 1106604"/>
                <a:gd name="connsiteY3" fmla="*/ 606224 h 1041597"/>
                <a:gd name="connsiteX4" fmla="*/ 373147 w 1106604"/>
                <a:gd name="connsiteY4" fmla="*/ 1022499 h 1041597"/>
                <a:gd name="connsiteX5" fmla="*/ 0 w 1106604"/>
                <a:gd name="connsiteY5" fmla="*/ 335008 h 1041597"/>
                <a:gd name="connsiteX0" fmla="*/ 0 w 1141269"/>
                <a:gd name="connsiteY0" fmla="*/ 335008 h 1039666"/>
                <a:gd name="connsiteX1" fmla="*/ 413557 w 1141269"/>
                <a:gd name="connsiteY1" fmla="*/ 320275 h 1039666"/>
                <a:gd name="connsiteX2" fmla="*/ 850627 w 1141269"/>
                <a:gd name="connsiteY2" fmla="*/ 5255 h 1039666"/>
                <a:gd name="connsiteX3" fmla="*/ 1141269 w 1141269"/>
                <a:gd name="connsiteY3" fmla="*/ 536074 h 1039666"/>
                <a:gd name="connsiteX4" fmla="*/ 373147 w 1141269"/>
                <a:gd name="connsiteY4" fmla="*/ 1022499 h 1039666"/>
                <a:gd name="connsiteX5" fmla="*/ 0 w 1141269"/>
                <a:gd name="connsiteY5" fmla="*/ 335008 h 1039666"/>
                <a:gd name="connsiteX0" fmla="*/ 0 w 1141269"/>
                <a:gd name="connsiteY0" fmla="*/ 335008 h 1043049"/>
                <a:gd name="connsiteX1" fmla="*/ 413557 w 1141269"/>
                <a:gd name="connsiteY1" fmla="*/ 320275 h 1043049"/>
                <a:gd name="connsiteX2" fmla="*/ 850627 w 1141269"/>
                <a:gd name="connsiteY2" fmla="*/ 5255 h 1043049"/>
                <a:gd name="connsiteX3" fmla="*/ 1141269 w 1141269"/>
                <a:gd name="connsiteY3" fmla="*/ 536074 h 1043049"/>
                <a:gd name="connsiteX4" fmla="*/ 373147 w 1141269"/>
                <a:gd name="connsiteY4" fmla="*/ 1022499 h 1043049"/>
                <a:gd name="connsiteX5" fmla="*/ 0 w 1141269"/>
                <a:gd name="connsiteY5" fmla="*/ 335008 h 1043049"/>
                <a:gd name="connsiteX0" fmla="*/ 0 w 1102347"/>
                <a:gd name="connsiteY0" fmla="*/ 335008 h 1041497"/>
                <a:gd name="connsiteX1" fmla="*/ 413557 w 1102347"/>
                <a:gd name="connsiteY1" fmla="*/ 320275 h 1041497"/>
                <a:gd name="connsiteX2" fmla="*/ 850627 w 1102347"/>
                <a:gd name="connsiteY2" fmla="*/ 5255 h 1041497"/>
                <a:gd name="connsiteX3" fmla="*/ 1102347 w 1102347"/>
                <a:gd name="connsiteY3" fmla="*/ 488293 h 1041497"/>
                <a:gd name="connsiteX4" fmla="*/ 373147 w 1102347"/>
                <a:gd name="connsiteY4" fmla="*/ 1022499 h 1041497"/>
                <a:gd name="connsiteX5" fmla="*/ 0 w 1102347"/>
                <a:gd name="connsiteY5" fmla="*/ 335008 h 1041497"/>
                <a:gd name="connsiteX0" fmla="*/ 0 w 1102347"/>
                <a:gd name="connsiteY0" fmla="*/ 335008 h 1041497"/>
                <a:gd name="connsiteX1" fmla="*/ 413557 w 1102347"/>
                <a:gd name="connsiteY1" fmla="*/ 320275 h 1041497"/>
                <a:gd name="connsiteX2" fmla="*/ 850627 w 1102347"/>
                <a:gd name="connsiteY2" fmla="*/ 5255 h 1041497"/>
                <a:gd name="connsiteX3" fmla="*/ 1102347 w 1102347"/>
                <a:gd name="connsiteY3" fmla="*/ 488293 h 1041497"/>
                <a:gd name="connsiteX4" fmla="*/ 373147 w 1102347"/>
                <a:gd name="connsiteY4" fmla="*/ 1022499 h 1041497"/>
                <a:gd name="connsiteX5" fmla="*/ 0 w 1102347"/>
                <a:gd name="connsiteY5" fmla="*/ 335008 h 1041497"/>
                <a:gd name="connsiteX0" fmla="*/ 0 w 1102347"/>
                <a:gd name="connsiteY0" fmla="*/ 335008 h 1041497"/>
                <a:gd name="connsiteX1" fmla="*/ 413557 w 1102347"/>
                <a:gd name="connsiteY1" fmla="*/ 320275 h 1041497"/>
                <a:gd name="connsiteX2" fmla="*/ 850627 w 1102347"/>
                <a:gd name="connsiteY2" fmla="*/ 5255 h 1041497"/>
                <a:gd name="connsiteX3" fmla="*/ 1102347 w 1102347"/>
                <a:gd name="connsiteY3" fmla="*/ 488293 h 1041497"/>
                <a:gd name="connsiteX4" fmla="*/ 373147 w 1102347"/>
                <a:gd name="connsiteY4" fmla="*/ 1022499 h 1041497"/>
                <a:gd name="connsiteX5" fmla="*/ 0 w 1102347"/>
                <a:gd name="connsiteY5" fmla="*/ 335008 h 1041497"/>
                <a:gd name="connsiteX0" fmla="*/ 0 w 1102347"/>
                <a:gd name="connsiteY0" fmla="*/ 335008 h 1029391"/>
                <a:gd name="connsiteX1" fmla="*/ 413557 w 1102347"/>
                <a:gd name="connsiteY1" fmla="*/ 320275 h 1029391"/>
                <a:gd name="connsiteX2" fmla="*/ 850627 w 1102347"/>
                <a:gd name="connsiteY2" fmla="*/ 5255 h 1029391"/>
                <a:gd name="connsiteX3" fmla="*/ 1102347 w 1102347"/>
                <a:gd name="connsiteY3" fmla="*/ 488293 h 1029391"/>
                <a:gd name="connsiteX4" fmla="*/ 373147 w 1102347"/>
                <a:gd name="connsiteY4" fmla="*/ 1022499 h 1029391"/>
                <a:gd name="connsiteX5" fmla="*/ 0 w 1102347"/>
                <a:gd name="connsiteY5" fmla="*/ 335008 h 1029391"/>
                <a:gd name="connsiteX0" fmla="*/ 0 w 1107924"/>
                <a:gd name="connsiteY0" fmla="*/ 335008 h 1029412"/>
                <a:gd name="connsiteX1" fmla="*/ 413557 w 1107924"/>
                <a:gd name="connsiteY1" fmla="*/ 320275 h 1029412"/>
                <a:gd name="connsiteX2" fmla="*/ 850627 w 1107924"/>
                <a:gd name="connsiteY2" fmla="*/ 5255 h 1029412"/>
                <a:gd name="connsiteX3" fmla="*/ 1107924 w 1107924"/>
                <a:gd name="connsiteY3" fmla="*/ 489859 h 1029412"/>
                <a:gd name="connsiteX4" fmla="*/ 373147 w 1107924"/>
                <a:gd name="connsiteY4" fmla="*/ 1022499 h 1029412"/>
                <a:gd name="connsiteX5" fmla="*/ 0 w 1107924"/>
                <a:gd name="connsiteY5" fmla="*/ 335008 h 1029412"/>
                <a:gd name="connsiteX0" fmla="*/ 0 w 1107924"/>
                <a:gd name="connsiteY0" fmla="*/ 337059 h 1031463"/>
                <a:gd name="connsiteX1" fmla="*/ 413557 w 1107924"/>
                <a:gd name="connsiteY1" fmla="*/ 322326 h 1031463"/>
                <a:gd name="connsiteX2" fmla="*/ 850627 w 1107924"/>
                <a:gd name="connsiteY2" fmla="*/ 7306 h 1031463"/>
                <a:gd name="connsiteX3" fmla="*/ 1107924 w 1107924"/>
                <a:gd name="connsiteY3" fmla="*/ 491910 h 1031463"/>
                <a:gd name="connsiteX4" fmla="*/ 373147 w 1107924"/>
                <a:gd name="connsiteY4" fmla="*/ 1024550 h 1031463"/>
                <a:gd name="connsiteX5" fmla="*/ 0 w 1107924"/>
                <a:gd name="connsiteY5" fmla="*/ 337059 h 1031463"/>
                <a:gd name="connsiteX0" fmla="*/ 0 w 1107924"/>
                <a:gd name="connsiteY0" fmla="*/ 379235 h 1073639"/>
                <a:gd name="connsiteX1" fmla="*/ 413557 w 1107924"/>
                <a:gd name="connsiteY1" fmla="*/ 364502 h 1073639"/>
                <a:gd name="connsiteX2" fmla="*/ 834255 w 1107924"/>
                <a:gd name="connsiteY2" fmla="*/ 6490 h 1073639"/>
                <a:gd name="connsiteX3" fmla="*/ 1107924 w 1107924"/>
                <a:gd name="connsiteY3" fmla="*/ 534086 h 1073639"/>
                <a:gd name="connsiteX4" fmla="*/ 373147 w 1107924"/>
                <a:gd name="connsiteY4" fmla="*/ 1066726 h 1073639"/>
                <a:gd name="connsiteX5" fmla="*/ 0 w 1107924"/>
                <a:gd name="connsiteY5" fmla="*/ 379235 h 1073639"/>
                <a:gd name="connsiteX0" fmla="*/ 0 w 1107924"/>
                <a:gd name="connsiteY0" fmla="*/ 372798 h 1067202"/>
                <a:gd name="connsiteX1" fmla="*/ 413557 w 1107924"/>
                <a:gd name="connsiteY1" fmla="*/ 358065 h 1067202"/>
                <a:gd name="connsiteX2" fmla="*/ 834255 w 1107924"/>
                <a:gd name="connsiteY2" fmla="*/ 53 h 1067202"/>
                <a:gd name="connsiteX3" fmla="*/ 1107924 w 1107924"/>
                <a:gd name="connsiteY3" fmla="*/ 527649 h 1067202"/>
                <a:gd name="connsiteX4" fmla="*/ 373147 w 1107924"/>
                <a:gd name="connsiteY4" fmla="*/ 1060289 h 1067202"/>
                <a:gd name="connsiteX5" fmla="*/ 0 w 1107924"/>
                <a:gd name="connsiteY5" fmla="*/ 372798 h 1067202"/>
                <a:gd name="connsiteX0" fmla="*/ 0 w 1107924"/>
                <a:gd name="connsiteY0" fmla="*/ 372794 h 1067198"/>
                <a:gd name="connsiteX1" fmla="*/ 347268 w 1107924"/>
                <a:gd name="connsiteY1" fmla="*/ 389388 h 1067198"/>
                <a:gd name="connsiteX2" fmla="*/ 834255 w 1107924"/>
                <a:gd name="connsiteY2" fmla="*/ 49 h 1067198"/>
                <a:gd name="connsiteX3" fmla="*/ 1107924 w 1107924"/>
                <a:gd name="connsiteY3" fmla="*/ 527645 h 1067198"/>
                <a:gd name="connsiteX4" fmla="*/ 373147 w 1107924"/>
                <a:gd name="connsiteY4" fmla="*/ 1060285 h 1067198"/>
                <a:gd name="connsiteX5" fmla="*/ 0 w 1107924"/>
                <a:gd name="connsiteY5" fmla="*/ 372794 h 106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924" h="1067198">
                  <a:moveTo>
                    <a:pt x="0" y="372794"/>
                  </a:moveTo>
                  <a:cubicBezTo>
                    <a:pt x="304834" y="373759"/>
                    <a:pt x="337819" y="379114"/>
                    <a:pt x="347268" y="389388"/>
                  </a:cubicBezTo>
                  <a:cubicBezTo>
                    <a:pt x="419216" y="315437"/>
                    <a:pt x="780052" y="-4469"/>
                    <a:pt x="834255" y="49"/>
                  </a:cubicBezTo>
                  <a:cubicBezTo>
                    <a:pt x="930839" y="195885"/>
                    <a:pt x="937295" y="212737"/>
                    <a:pt x="1107924" y="527645"/>
                  </a:cubicBezTo>
                  <a:cubicBezTo>
                    <a:pt x="953727" y="650950"/>
                    <a:pt x="538993" y="1130105"/>
                    <a:pt x="373147" y="1060285"/>
                  </a:cubicBezTo>
                  <a:cubicBezTo>
                    <a:pt x="309820" y="1004579"/>
                    <a:pt x="147108" y="652840"/>
                    <a:pt x="0" y="372794"/>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平行四边形 1"/>
            <p:cNvSpPr/>
            <p:nvPr/>
          </p:nvSpPr>
          <p:spPr>
            <a:xfrm rot="10800000" flipH="1" flipV="1">
              <a:off x="2341343" y="2023947"/>
              <a:ext cx="4458113" cy="1290201"/>
            </a:xfrm>
            <a:custGeom>
              <a:avLst/>
              <a:gdLst>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2814658 w 6423317"/>
                <a:gd name="connsiteY17" fmla="*/ 164015 h 1289582"/>
                <a:gd name="connsiteX18" fmla="*/ 2814662 w 6423317"/>
                <a:gd name="connsiteY18" fmla="*/ 163414 h 1289582"/>
                <a:gd name="connsiteX19" fmla="*/ 3142715 w 6423317"/>
                <a:gd name="connsiteY19" fmla="*/ 161988 h 1289582"/>
                <a:gd name="connsiteX20" fmla="*/ 3615005 w 6423317"/>
                <a:gd name="connsiteY20" fmla="*/ 162335 h 1289582"/>
                <a:gd name="connsiteX21" fmla="*/ 3614990 w 6423317"/>
                <a:gd name="connsiteY21" fmla="*/ 164719 h 1289582"/>
                <a:gd name="connsiteX22" fmla="*/ 6198485 w 6423317"/>
                <a:gd name="connsiteY22" fmla="*/ 168930 h 1289582"/>
                <a:gd name="connsiteX23" fmla="*/ 6423317 w 6423317"/>
                <a:gd name="connsiteY23"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2814658 w 6423317"/>
                <a:gd name="connsiteY17" fmla="*/ 164015 h 1289582"/>
                <a:gd name="connsiteX18" fmla="*/ 3142715 w 6423317"/>
                <a:gd name="connsiteY18" fmla="*/ 161988 h 1289582"/>
                <a:gd name="connsiteX19" fmla="*/ 3615005 w 6423317"/>
                <a:gd name="connsiteY19" fmla="*/ 162335 h 1289582"/>
                <a:gd name="connsiteX20" fmla="*/ 3614990 w 6423317"/>
                <a:gd name="connsiteY20" fmla="*/ 164719 h 1289582"/>
                <a:gd name="connsiteX21" fmla="*/ 6198485 w 6423317"/>
                <a:gd name="connsiteY21" fmla="*/ 168930 h 1289582"/>
                <a:gd name="connsiteX22" fmla="*/ 6423317 w 6423317"/>
                <a:gd name="connsiteY2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3142715 w 6423317"/>
                <a:gd name="connsiteY17" fmla="*/ 161988 h 1289582"/>
                <a:gd name="connsiteX18" fmla="*/ 3615005 w 6423317"/>
                <a:gd name="connsiteY18" fmla="*/ 162335 h 1289582"/>
                <a:gd name="connsiteX19" fmla="*/ 3614990 w 6423317"/>
                <a:gd name="connsiteY19" fmla="*/ 164719 h 1289582"/>
                <a:gd name="connsiteX20" fmla="*/ 6198485 w 6423317"/>
                <a:gd name="connsiteY20" fmla="*/ 168930 h 1289582"/>
                <a:gd name="connsiteX21" fmla="*/ 6423317 w 6423317"/>
                <a:gd name="connsiteY21"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3615005 w 6423317"/>
                <a:gd name="connsiteY17" fmla="*/ 162335 h 1289582"/>
                <a:gd name="connsiteX18" fmla="*/ 3614990 w 6423317"/>
                <a:gd name="connsiteY18" fmla="*/ 164719 h 1289582"/>
                <a:gd name="connsiteX19" fmla="*/ 6198485 w 6423317"/>
                <a:gd name="connsiteY19" fmla="*/ 168930 h 1289582"/>
                <a:gd name="connsiteX20" fmla="*/ 6423317 w 6423317"/>
                <a:gd name="connsiteY20"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3615005 w 6423317"/>
                <a:gd name="connsiteY17" fmla="*/ 162335 h 1289582"/>
                <a:gd name="connsiteX18" fmla="*/ 6198485 w 6423317"/>
                <a:gd name="connsiteY18" fmla="*/ 168930 h 1289582"/>
                <a:gd name="connsiteX19" fmla="*/ 6423317 w 6423317"/>
                <a:gd name="connsiteY19"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24832 w 6423317"/>
                <a:gd name="connsiteY10" fmla="*/ 1120652 h 1289582"/>
                <a:gd name="connsiteX11" fmla="*/ 0 w 6423317"/>
                <a:gd name="connsiteY11" fmla="*/ 1289582 h 1289582"/>
                <a:gd name="connsiteX12" fmla="*/ 832 w 6423317"/>
                <a:gd name="connsiteY12" fmla="*/ 1241854 h 1289582"/>
                <a:gd name="connsiteX13" fmla="*/ 108239 w 6423317"/>
                <a:gd name="connsiteY13" fmla="*/ 1056312 h 1289582"/>
                <a:gd name="connsiteX14" fmla="*/ 519791 w 6423317"/>
                <a:gd name="connsiteY14" fmla="*/ 635986 h 1289582"/>
                <a:gd name="connsiteX15" fmla="*/ 1264072 w 6423317"/>
                <a:gd name="connsiteY15" fmla="*/ 173596 h 1289582"/>
                <a:gd name="connsiteX16" fmla="*/ 3615005 w 6423317"/>
                <a:gd name="connsiteY16" fmla="*/ 162335 h 1289582"/>
                <a:gd name="connsiteX17" fmla="*/ 6198485 w 6423317"/>
                <a:gd name="connsiteY17" fmla="*/ 168930 h 1289582"/>
                <a:gd name="connsiteX18" fmla="*/ 6423317 w 6423317"/>
                <a:gd name="connsiteY18"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24832 w 6423317"/>
                <a:gd name="connsiteY9" fmla="*/ 1120652 h 1289582"/>
                <a:gd name="connsiteX10" fmla="*/ 0 w 6423317"/>
                <a:gd name="connsiteY10" fmla="*/ 1289582 h 1289582"/>
                <a:gd name="connsiteX11" fmla="*/ 832 w 6423317"/>
                <a:gd name="connsiteY11" fmla="*/ 1241854 h 1289582"/>
                <a:gd name="connsiteX12" fmla="*/ 108239 w 6423317"/>
                <a:gd name="connsiteY12" fmla="*/ 1056312 h 1289582"/>
                <a:gd name="connsiteX13" fmla="*/ 519791 w 6423317"/>
                <a:gd name="connsiteY13" fmla="*/ 635986 h 1289582"/>
                <a:gd name="connsiteX14" fmla="*/ 1264072 w 6423317"/>
                <a:gd name="connsiteY14" fmla="*/ 173596 h 1289582"/>
                <a:gd name="connsiteX15" fmla="*/ 3615005 w 6423317"/>
                <a:gd name="connsiteY15" fmla="*/ 162335 h 1289582"/>
                <a:gd name="connsiteX16" fmla="*/ 6198485 w 6423317"/>
                <a:gd name="connsiteY16" fmla="*/ 168930 h 1289582"/>
                <a:gd name="connsiteX17" fmla="*/ 6423317 w 6423317"/>
                <a:gd name="connsiteY17"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224832 w 6423317"/>
                <a:gd name="connsiteY8" fmla="*/ 1120652 h 1289582"/>
                <a:gd name="connsiteX9" fmla="*/ 0 w 6423317"/>
                <a:gd name="connsiteY9" fmla="*/ 1289582 h 1289582"/>
                <a:gd name="connsiteX10" fmla="*/ 832 w 6423317"/>
                <a:gd name="connsiteY10" fmla="*/ 1241854 h 1289582"/>
                <a:gd name="connsiteX11" fmla="*/ 108239 w 6423317"/>
                <a:gd name="connsiteY11" fmla="*/ 1056312 h 1289582"/>
                <a:gd name="connsiteX12" fmla="*/ 519791 w 6423317"/>
                <a:gd name="connsiteY12" fmla="*/ 635986 h 1289582"/>
                <a:gd name="connsiteX13" fmla="*/ 1264072 w 6423317"/>
                <a:gd name="connsiteY13" fmla="*/ 173596 h 1289582"/>
                <a:gd name="connsiteX14" fmla="*/ 3615005 w 6423317"/>
                <a:gd name="connsiteY14" fmla="*/ 162335 h 1289582"/>
                <a:gd name="connsiteX15" fmla="*/ 6198485 w 6423317"/>
                <a:gd name="connsiteY15" fmla="*/ 168930 h 1289582"/>
                <a:gd name="connsiteX16" fmla="*/ 6423317 w 6423317"/>
                <a:gd name="connsiteY16"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224832 w 6423317"/>
                <a:gd name="connsiteY7" fmla="*/ 1120652 h 1289582"/>
                <a:gd name="connsiteX8" fmla="*/ 0 w 6423317"/>
                <a:gd name="connsiteY8" fmla="*/ 1289582 h 1289582"/>
                <a:gd name="connsiteX9" fmla="*/ 832 w 6423317"/>
                <a:gd name="connsiteY9" fmla="*/ 1241854 h 1289582"/>
                <a:gd name="connsiteX10" fmla="*/ 108239 w 6423317"/>
                <a:gd name="connsiteY10" fmla="*/ 1056312 h 1289582"/>
                <a:gd name="connsiteX11" fmla="*/ 519791 w 6423317"/>
                <a:gd name="connsiteY11" fmla="*/ 635986 h 1289582"/>
                <a:gd name="connsiteX12" fmla="*/ 1264072 w 6423317"/>
                <a:gd name="connsiteY12" fmla="*/ 173596 h 1289582"/>
                <a:gd name="connsiteX13" fmla="*/ 3615005 w 6423317"/>
                <a:gd name="connsiteY13" fmla="*/ 162335 h 1289582"/>
                <a:gd name="connsiteX14" fmla="*/ 6198485 w 6423317"/>
                <a:gd name="connsiteY14" fmla="*/ 168930 h 1289582"/>
                <a:gd name="connsiteX15" fmla="*/ 6423317 w 6423317"/>
                <a:gd name="connsiteY15"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224832 w 6423317"/>
                <a:gd name="connsiteY6" fmla="*/ 1120652 h 1289582"/>
                <a:gd name="connsiteX7" fmla="*/ 0 w 6423317"/>
                <a:gd name="connsiteY7" fmla="*/ 1289582 h 1289582"/>
                <a:gd name="connsiteX8" fmla="*/ 832 w 6423317"/>
                <a:gd name="connsiteY8" fmla="*/ 1241854 h 1289582"/>
                <a:gd name="connsiteX9" fmla="*/ 108239 w 6423317"/>
                <a:gd name="connsiteY9" fmla="*/ 1056312 h 1289582"/>
                <a:gd name="connsiteX10" fmla="*/ 519791 w 6423317"/>
                <a:gd name="connsiteY10" fmla="*/ 635986 h 1289582"/>
                <a:gd name="connsiteX11" fmla="*/ 1264072 w 6423317"/>
                <a:gd name="connsiteY11" fmla="*/ 173596 h 1289582"/>
                <a:gd name="connsiteX12" fmla="*/ 3615005 w 6423317"/>
                <a:gd name="connsiteY12" fmla="*/ 162335 h 1289582"/>
                <a:gd name="connsiteX13" fmla="*/ 6198485 w 6423317"/>
                <a:gd name="connsiteY13" fmla="*/ 168930 h 1289582"/>
                <a:gd name="connsiteX14" fmla="*/ 6423317 w 6423317"/>
                <a:gd name="connsiteY14"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224832 w 6423317"/>
                <a:gd name="connsiteY5" fmla="*/ 1120652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3615005 w 6423317"/>
                <a:gd name="connsiteY11" fmla="*/ 162335 h 1289582"/>
                <a:gd name="connsiteX12" fmla="*/ 6198485 w 6423317"/>
                <a:gd name="connsiteY12" fmla="*/ 168930 h 1289582"/>
                <a:gd name="connsiteX13" fmla="*/ 6423317 w 6423317"/>
                <a:gd name="connsiteY13"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224832 w 6423317"/>
                <a:gd name="connsiteY5" fmla="*/ 1120652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191895 w 6423317"/>
                <a:gd name="connsiteY5" fmla="*/ 1120652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191895 w 6423317"/>
                <a:gd name="connsiteY5" fmla="*/ 1120652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198756 w 6423317"/>
                <a:gd name="connsiteY5" fmla="*/ 1127793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198756 w 6423317"/>
                <a:gd name="connsiteY5" fmla="*/ 1127793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23317" h="1289582">
                  <a:moveTo>
                    <a:pt x="6423317" y="0"/>
                  </a:moveTo>
                  <a:cubicBezTo>
                    <a:pt x="6423040" y="15909"/>
                    <a:pt x="6422762" y="31819"/>
                    <a:pt x="6422485" y="47728"/>
                  </a:cubicBezTo>
                  <a:cubicBezTo>
                    <a:pt x="6419512" y="84840"/>
                    <a:pt x="6410180" y="149941"/>
                    <a:pt x="6315078" y="233270"/>
                  </a:cubicBezTo>
                  <a:lnTo>
                    <a:pt x="5903526" y="653596"/>
                  </a:lnTo>
                  <a:cubicBezTo>
                    <a:pt x="5553355" y="1021954"/>
                    <a:pt x="5461783" y="1105785"/>
                    <a:pt x="5159245" y="1115986"/>
                  </a:cubicBezTo>
                  <a:lnTo>
                    <a:pt x="198756" y="1127793"/>
                  </a:lnTo>
                  <a:cubicBezTo>
                    <a:pt x="138823" y="1126208"/>
                    <a:pt x="27764" y="1191778"/>
                    <a:pt x="0" y="1289582"/>
                  </a:cubicBezTo>
                  <a:cubicBezTo>
                    <a:pt x="277" y="1273673"/>
                    <a:pt x="555" y="1257763"/>
                    <a:pt x="832" y="1241854"/>
                  </a:cubicBezTo>
                  <a:cubicBezTo>
                    <a:pt x="3805" y="1204742"/>
                    <a:pt x="13137" y="1139641"/>
                    <a:pt x="108239" y="1056312"/>
                  </a:cubicBezTo>
                  <a:lnTo>
                    <a:pt x="519791" y="635986"/>
                  </a:lnTo>
                  <a:cubicBezTo>
                    <a:pt x="869962" y="267628"/>
                    <a:pt x="961534" y="183797"/>
                    <a:pt x="1264072" y="173596"/>
                  </a:cubicBezTo>
                  <a:lnTo>
                    <a:pt x="6198485" y="168930"/>
                  </a:lnTo>
                  <a:cubicBezTo>
                    <a:pt x="6333899" y="165755"/>
                    <a:pt x="6395553" y="97804"/>
                    <a:pt x="6423317" y="0"/>
                  </a:cubicBezTo>
                  <a:close/>
                </a:path>
              </a:pathLst>
            </a:custGeom>
            <a:gradFill flip="none" rotWithShape="1">
              <a:gsLst>
                <a:gs pos="50000">
                  <a:srgbClr val="D9D9D9"/>
                </a:gs>
                <a:gs pos="100000">
                  <a:schemeClr val="bg1"/>
                </a:gs>
                <a:gs pos="0">
                  <a:schemeClr val="bg1">
                    <a:lumMod val="100000"/>
                  </a:schemeClr>
                </a:gs>
              </a:gsLst>
              <a:lin ang="1800000" scaled="0"/>
              <a:tileRect/>
            </a:gradFill>
            <a:ln>
              <a:noFill/>
            </a:ln>
            <a:effectLst>
              <a:outerShdw blurRad="63500" sx="102000" sy="102000" algn="ctr" rotWithShape="0">
                <a:prstClr val="black">
                  <a:alpha val="23000"/>
                </a:prstClr>
              </a:outerShdw>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718808" y="981135"/>
              <a:ext cx="0" cy="9038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39"/>
            <p:cNvSpPr txBox="1"/>
            <p:nvPr/>
          </p:nvSpPr>
          <p:spPr>
            <a:xfrm>
              <a:off x="6828810" y="1369269"/>
              <a:ext cx="2391110" cy="229060"/>
            </a:xfrm>
            <a:prstGeom prst="rect">
              <a:avLst/>
            </a:prstGeom>
            <a:noFill/>
          </p:spPr>
          <p:txBody>
            <a:bodyPr wrap="square" lIns="68580" tIns="34290" rIns="68580" bIns="34290" rtlCol="0">
              <a:spAutoFit/>
            </a:bodyPr>
            <a:lstStyle/>
            <a:p>
              <a:pPr>
                <a:lnSpc>
                  <a:spcPts val="1125"/>
                </a:lnSpc>
              </a:pPr>
              <a:r>
                <a:rPr lang="zh-CN" altLang="en-US" dirty="0">
                  <a:latin typeface="微软雅黑" panose="020B0503020204020204" pitchFamily="34" charset="-122"/>
                  <a:ea typeface="微软雅黑" panose="020B0503020204020204" pitchFamily="34" charset="-122"/>
                </a:rPr>
                <a:t>Please enter a title</a:t>
              </a:r>
            </a:p>
          </p:txBody>
        </p:sp>
        <p:sp>
          <p:nvSpPr>
            <p:cNvPr id="19" name="矩形 41"/>
            <p:cNvSpPr/>
            <p:nvPr/>
          </p:nvSpPr>
          <p:spPr>
            <a:xfrm>
              <a:off x="2535979" y="2512266"/>
              <a:ext cx="1651222" cy="344835"/>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 fmla="*/ 174172 w 1306294"/>
                <a:gd name="connsiteY0" fmla="*/ 0 h 406930"/>
                <a:gd name="connsiteX1" fmla="*/ 1306294 w 1306294"/>
                <a:gd name="connsiteY1" fmla="*/ 0 h 406930"/>
                <a:gd name="connsiteX2" fmla="*/ 1306294 w 1306294"/>
                <a:gd name="connsiteY2" fmla="*/ 392415 h 406930"/>
                <a:gd name="connsiteX3" fmla="*/ 0 w 1306294"/>
                <a:gd name="connsiteY3" fmla="*/ 406930 h 406930"/>
                <a:gd name="connsiteX4" fmla="*/ 174172 w 1306294"/>
                <a:gd name="connsiteY4" fmla="*/ 0 h 40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pPr algn="r"/>
              <a:r>
                <a:rPr lang="zh-CN" altLang="en-US" sz="9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text</a:t>
              </a:r>
              <a:endParaRPr lang="en-US" altLang="zh-CN" sz="900" spc="22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9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text</a:t>
              </a:r>
              <a:endParaRPr lang="en-US" altLang="zh-CN" sz="9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5460909" y="2219048"/>
              <a:ext cx="8034" cy="900000"/>
            </a:xfrm>
            <a:prstGeom prst="line">
              <a:avLst/>
            </a:prstGeom>
            <a:ln w="15875">
              <a:solidFill>
                <a:srgbClr val="8181AD"/>
              </a:solidFill>
            </a:ln>
          </p:spPr>
          <p:style>
            <a:lnRef idx="1">
              <a:schemeClr val="accent1"/>
            </a:lnRef>
            <a:fillRef idx="0">
              <a:schemeClr val="accent1"/>
            </a:fillRef>
            <a:effectRef idx="0">
              <a:schemeClr val="accent1"/>
            </a:effectRef>
            <a:fontRef idx="minor">
              <a:schemeClr val="tx1"/>
            </a:fontRef>
          </p:style>
        </p:cxnSp>
        <p:sp>
          <p:nvSpPr>
            <p:cNvPr id="21" name="文本框 45"/>
            <p:cNvSpPr txBox="1"/>
            <p:nvPr/>
          </p:nvSpPr>
          <p:spPr>
            <a:xfrm>
              <a:off x="4040768" y="2568656"/>
              <a:ext cx="1938004" cy="256737"/>
            </a:xfrm>
            <a:prstGeom prst="rect">
              <a:avLst/>
            </a:prstGeom>
            <a:noFill/>
          </p:spPr>
          <p:txBody>
            <a:bodyPr wrap="square" rtlCol="0">
              <a:spAutoFit/>
            </a:bodyPr>
            <a:lstStyle/>
            <a:p>
              <a:pPr>
                <a:lnSpc>
                  <a:spcPts val="1125"/>
                </a:lnSpc>
              </a:pPr>
              <a:r>
                <a:rPr lang="zh-CN" altLang="en-US" dirty="0">
                  <a:solidFill>
                    <a:srgbClr val="8282AE"/>
                  </a:solidFill>
                  <a:latin typeface="微软雅黑" panose="020B0503020204020204" pitchFamily="34" charset="-122"/>
                  <a:ea typeface="微软雅黑" panose="020B0503020204020204" pitchFamily="34" charset="-122"/>
                </a:rPr>
                <a:t>Enter a title</a:t>
              </a:r>
            </a:p>
          </p:txBody>
        </p:sp>
        <p:sp>
          <p:nvSpPr>
            <p:cNvPr id="22" name="矩形 21"/>
            <p:cNvSpPr/>
            <p:nvPr/>
          </p:nvSpPr>
          <p:spPr>
            <a:xfrm>
              <a:off x="5491710" y="2202180"/>
              <a:ext cx="568489" cy="482440"/>
            </a:xfrm>
            <a:prstGeom prst="rect">
              <a:avLst/>
            </a:prstGeom>
            <a:noFill/>
            <a:ln>
              <a:noFill/>
            </a:ln>
            <a:scene3d>
              <a:camera prst="orthographicFront"/>
              <a:lightRig rig="threePt" dir="t"/>
            </a:scene3d>
            <a:sp3d extrusionH="317500">
              <a:bevelT prst="slope"/>
              <a:extrusionClr>
                <a:schemeClr val="bg1"/>
              </a:extrusionClr>
            </a:sp3d>
          </p:spPr>
          <p:txBody>
            <a:bodyPr wrap="none" lIns="68580" tIns="34290" rIns="68580" bIns="34290">
              <a:spAutoFit/>
              <a:sp3d>
                <a:bevelB w="38100" h="38100" prst="slope"/>
              </a:sp3d>
            </a:bodyPr>
            <a:lstStyle/>
            <a:p>
              <a:pPr algn="ctr"/>
              <a:r>
                <a:rPr lang="en-US" altLang="zh-CN" sz="2400" b="1" dirty="0">
                  <a:ln w="0"/>
                  <a:solidFill>
                    <a:srgbClr val="E4707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rPr>
                <a:t>02</a:t>
              </a:r>
              <a:endParaRPr lang="zh-CN" altLang="en-US" sz="2400" b="1" dirty="0">
                <a:ln w="0"/>
                <a:solidFill>
                  <a:srgbClr val="E4707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endParaRPr>
            </a:p>
          </p:txBody>
        </p:sp>
        <p:sp>
          <p:nvSpPr>
            <p:cNvPr id="23" name="矩形 41"/>
            <p:cNvSpPr/>
            <p:nvPr/>
          </p:nvSpPr>
          <p:spPr>
            <a:xfrm>
              <a:off x="2535979" y="1224357"/>
              <a:ext cx="2620453" cy="498094"/>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 fmla="*/ 174172 w 1306294"/>
                <a:gd name="connsiteY0" fmla="*/ 0 h 406930"/>
                <a:gd name="connsiteX1" fmla="*/ 1306294 w 1306294"/>
                <a:gd name="connsiteY1" fmla="*/ 0 h 406930"/>
                <a:gd name="connsiteX2" fmla="*/ 1306294 w 1306294"/>
                <a:gd name="connsiteY2" fmla="*/ 392415 h 406930"/>
                <a:gd name="connsiteX3" fmla="*/ 0 w 1306294"/>
                <a:gd name="connsiteY3" fmla="*/ 406930 h 406930"/>
                <a:gd name="connsiteX4" fmla="*/ 174172 w 1306294"/>
                <a:gd name="connsiteY4" fmla="*/ 0 h 40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pPr algn="r"/>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text</a:t>
              </a:r>
              <a:endParaRPr lang="en-US" altLang="zh-CN" sz="1400" spc="22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text</a:t>
              </a:r>
            </a:p>
          </p:txBody>
        </p:sp>
        <p:sp>
          <p:nvSpPr>
            <p:cNvPr id="24" name="矩形 23"/>
            <p:cNvSpPr/>
            <p:nvPr/>
          </p:nvSpPr>
          <p:spPr>
            <a:xfrm>
              <a:off x="6098286" y="885758"/>
              <a:ext cx="568489" cy="482440"/>
            </a:xfrm>
            <a:prstGeom prst="rect">
              <a:avLst/>
            </a:prstGeom>
            <a:noFill/>
            <a:ln>
              <a:noFill/>
            </a:ln>
            <a:scene3d>
              <a:camera prst="orthographicFront"/>
              <a:lightRig rig="threePt" dir="t"/>
            </a:scene3d>
            <a:sp3d extrusionH="317500">
              <a:bevelT prst="slope"/>
              <a:extrusionClr>
                <a:schemeClr val="bg1"/>
              </a:extrusionClr>
            </a:sp3d>
          </p:spPr>
          <p:txBody>
            <a:bodyPr wrap="none" lIns="68580" tIns="34290" rIns="68580" bIns="34290">
              <a:spAutoFit/>
              <a:sp3d>
                <a:bevelB w="38100" h="38100" prst="slope"/>
              </a:sp3d>
            </a:bodyPr>
            <a:lstStyle/>
            <a:p>
              <a:pPr algn="ctr"/>
              <a:r>
                <a:rPr lang="en-US" altLang="zh-CN" sz="2400" b="1" dirty="0">
                  <a:ln w="0"/>
                  <a:solidFill>
                    <a:schemeClr val="bg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rPr>
                <a:t>03</a:t>
              </a:r>
              <a:endParaRPr lang="zh-CN" altLang="en-US" sz="2400" b="1" dirty="0">
                <a:ln w="0"/>
                <a:solidFill>
                  <a:schemeClr val="bg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2372619" y="3540135"/>
              <a:ext cx="725383" cy="482440"/>
            </a:xfrm>
            <a:prstGeom prst="rect">
              <a:avLst/>
            </a:prstGeom>
            <a:noFill/>
            <a:ln>
              <a:noFill/>
            </a:ln>
            <a:scene3d>
              <a:camera prst="orthographicFront"/>
              <a:lightRig rig="threePt" dir="t"/>
            </a:scene3d>
            <a:sp3d extrusionH="317500">
              <a:bevelT prst="slope"/>
              <a:extrusionClr>
                <a:schemeClr val="bg1"/>
              </a:extrusionClr>
            </a:sp3d>
          </p:spPr>
          <p:txBody>
            <a:bodyPr wrap="square" lIns="68580" tIns="34290" rIns="68580" bIns="34290">
              <a:spAutoFit/>
              <a:sp3d>
                <a:bevelB w="38100" h="38100" prst="slope"/>
              </a:sp3d>
            </a:bodyPr>
            <a:lstStyle/>
            <a:p>
              <a:pPr algn="ctr"/>
              <a:r>
                <a:rPr lang="en-US" altLang="zh-CN" sz="2400" b="1" dirty="0">
                  <a:ln w="0"/>
                  <a:solidFill>
                    <a:schemeClr val="bg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rPr>
                <a:t>01</a:t>
              </a:r>
              <a:endParaRPr lang="zh-CN" altLang="en-US" sz="2400" b="1" dirty="0">
                <a:ln w="0"/>
                <a:solidFill>
                  <a:schemeClr val="bg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endParaRPr>
            </a:p>
          </p:txBody>
        </p:sp>
        <p:sp>
          <p:nvSpPr>
            <p:cNvPr id="27" name="文本框 62"/>
            <p:cNvSpPr txBox="1"/>
            <p:nvPr/>
          </p:nvSpPr>
          <p:spPr>
            <a:xfrm>
              <a:off x="-45276" y="3795022"/>
              <a:ext cx="2386618" cy="256737"/>
            </a:xfrm>
            <a:prstGeom prst="rect">
              <a:avLst/>
            </a:prstGeom>
            <a:noFill/>
          </p:spPr>
          <p:txBody>
            <a:bodyPr wrap="square" rtlCol="0">
              <a:spAutoFit/>
            </a:bodyPr>
            <a:lstStyle/>
            <a:p>
              <a:pPr algn="r">
                <a:lnSpc>
                  <a:spcPts val="1125"/>
                </a:lnSpc>
              </a:pPr>
              <a:r>
                <a:rPr lang="zh-CN" altLang="en-US" dirty="0">
                  <a:solidFill>
                    <a:srgbClr val="474747"/>
                  </a:solidFill>
                  <a:latin typeface="微软雅黑" panose="020B0503020204020204" pitchFamily="34" charset="-122"/>
                  <a:ea typeface="微软雅黑" panose="020B0503020204020204" pitchFamily="34" charset="-122"/>
                </a:rPr>
                <a:t>Please enter a title</a:t>
              </a:r>
            </a:p>
          </p:txBody>
        </p:sp>
        <p:sp>
          <p:nvSpPr>
            <p:cNvPr id="28" name="矩形 41"/>
            <p:cNvSpPr/>
            <p:nvPr/>
          </p:nvSpPr>
          <p:spPr>
            <a:xfrm>
              <a:off x="3854602" y="3601691"/>
              <a:ext cx="2715519" cy="498094"/>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 fmla="*/ 174172 w 1306294"/>
                <a:gd name="connsiteY0" fmla="*/ 0 h 406930"/>
                <a:gd name="connsiteX1" fmla="*/ 1306294 w 1306294"/>
                <a:gd name="connsiteY1" fmla="*/ 0 h 406930"/>
                <a:gd name="connsiteX2" fmla="*/ 1306294 w 1306294"/>
                <a:gd name="connsiteY2" fmla="*/ 392415 h 406930"/>
                <a:gd name="connsiteX3" fmla="*/ 0 w 1306294"/>
                <a:gd name="connsiteY3" fmla="*/ 406930 h 406930"/>
                <a:gd name="connsiteX4" fmla="*/ 174172 w 1306294"/>
                <a:gd name="connsiteY4" fmla="*/ 0 h 40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text</a:t>
              </a:r>
              <a:endParaRPr lang="en-US" altLang="zh-CN" sz="1400" spc="225"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text</a:t>
              </a:r>
            </a:p>
          </p:txBody>
        </p:sp>
        <p:grpSp>
          <p:nvGrpSpPr>
            <p:cNvPr id="29" name="组合 28"/>
            <p:cNvGrpSpPr/>
            <p:nvPr/>
          </p:nvGrpSpPr>
          <p:grpSpPr>
            <a:xfrm>
              <a:off x="5613054" y="2714344"/>
              <a:ext cx="302194" cy="388956"/>
              <a:chOff x="5068171" y="3654334"/>
              <a:chExt cx="302194" cy="388956"/>
            </a:xfrm>
          </p:grpSpPr>
          <p:sp>
            <p:nvSpPr>
              <p:cNvPr id="32" name="Freeform 19"/>
              <p:cNvSpPr>
                <a:spLocks noEditPoints="1"/>
              </p:cNvSpPr>
              <p:nvPr/>
            </p:nvSpPr>
            <p:spPr bwMode="auto">
              <a:xfrm>
                <a:off x="5165279" y="3670988"/>
                <a:ext cx="71985" cy="72347"/>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3" name="Freeform 20"/>
              <p:cNvSpPr>
                <a:spLocks noEditPoints="1"/>
              </p:cNvSpPr>
              <p:nvPr/>
            </p:nvSpPr>
            <p:spPr bwMode="auto">
              <a:xfrm>
                <a:off x="5229781" y="3654334"/>
                <a:ext cx="50960" cy="51216"/>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4" name="Oval 21"/>
              <p:cNvSpPr>
                <a:spLocks noChangeArrowheads="1"/>
              </p:cNvSpPr>
              <p:nvPr/>
            </p:nvSpPr>
            <p:spPr bwMode="auto">
              <a:xfrm>
                <a:off x="5260962" y="3745843"/>
                <a:ext cx="19243" cy="19340"/>
              </a:xfrm>
              <a:prstGeom prst="ellipse">
                <a:avLst/>
              </a:pr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5" name="Oval 22"/>
              <p:cNvSpPr>
                <a:spLocks noChangeArrowheads="1"/>
              </p:cNvSpPr>
              <p:nvPr/>
            </p:nvSpPr>
            <p:spPr bwMode="auto">
              <a:xfrm>
                <a:off x="5180068" y="3783091"/>
                <a:ext cx="13007" cy="13431"/>
              </a:xfrm>
              <a:prstGeom prst="ellipse">
                <a:avLst/>
              </a:pr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6" name="Freeform 23"/>
              <p:cNvSpPr>
                <a:spLocks noEditPoints="1"/>
              </p:cNvSpPr>
              <p:nvPr/>
            </p:nvSpPr>
            <p:spPr bwMode="auto">
              <a:xfrm>
                <a:off x="5068171" y="3743335"/>
                <a:ext cx="302194" cy="299955"/>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7" name="Oval 24"/>
              <p:cNvSpPr>
                <a:spLocks noChangeArrowheads="1"/>
              </p:cNvSpPr>
              <p:nvPr/>
            </p:nvSpPr>
            <p:spPr bwMode="auto">
              <a:xfrm>
                <a:off x="5229781" y="3821055"/>
                <a:ext cx="8731" cy="8954"/>
              </a:xfrm>
              <a:prstGeom prst="ellipse">
                <a:avLst/>
              </a:prstGeom>
              <a:solidFill>
                <a:srgbClr val="E47071"/>
              </a:solidFill>
              <a:ln w="9525">
                <a:solidFill>
                  <a:srgbClr val="936666"/>
                </a:solidFill>
                <a:round/>
                <a:headEnd/>
                <a:tailEnd/>
              </a:ln>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8" name="Freeform 25"/>
              <p:cNvSpPr>
                <a:spLocks/>
              </p:cNvSpPr>
              <p:nvPr/>
            </p:nvSpPr>
            <p:spPr bwMode="auto">
              <a:xfrm>
                <a:off x="5219624" y="3703043"/>
                <a:ext cx="99781" cy="40292"/>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
          <p:nvSpPr>
            <p:cNvPr id="30" name="Freeform 89"/>
            <p:cNvSpPr>
              <a:spLocks noEditPoints="1"/>
            </p:cNvSpPr>
            <p:nvPr/>
          </p:nvSpPr>
          <p:spPr bwMode="black">
            <a:xfrm>
              <a:off x="6194937" y="1509006"/>
              <a:ext cx="375185" cy="241454"/>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bg1"/>
            </a:solidFill>
            <a:ln>
              <a:noFill/>
            </a:ln>
          </p:spPr>
          <p:txBody>
            <a:bodyPr vert="horz" wrap="square" lIns="61735" tIns="30867" rIns="61735" bIns="30867" numCol="1" anchor="t" anchorCtr="0" compatLnSpc="1">
              <a:prstTxWarp prst="textNoShape">
                <a:avLst/>
              </a:prstTxWarp>
            </a:bodyPr>
            <a:lstStyle/>
            <a:p>
              <a:endParaRPr lang="en-US" sz="900">
                <a:latin typeface="微软雅黑" panose="020B0503020204020204" pitchFamily="34" charset="-122"/>
                <a:ea typeface="微软雅黑" panose="020B0503020204020204" pitchFamily="34" charset="-122"/>
              </a:endParaRPr>
            </a:p>
          </p:txBody>
        </p:sp>
        <p:sp>
          <p:nvSpPr>
            <p:cNvPr id="31" name="圆角矩形 1"/>
            <p:cNvSpPr/>
            <p:nvPr/>
          </p:nvSpPr>
          <p:spPr>
            <a:xfrm>
              <a:off x="3098002" y="3674248"/>
              <a:ext cx="504056" cy="324036"/>
            </a:xfrm>
            <a:custGeom>
              <a:avLst/>
              <a:gdLst/>
              <a:ahLst/>
              <a:cxnLst/>
              <a:rect l="l" t="t" r="r" b="b"/>
              <a:pathLst>
                <a:path w="504056" h="324036">
                  <a:moveTo>
                    <a:pt x="252029" y="117150"/>
                  </a:moveTo>
                  <a:cubicBezTo>
                    <a:pt x="217306" y="117150"/>
                    <a:pt x="189158" y="145298"/>
                    <a:pt x="189158" y="180021"/>
                  </a:cubicBezTo>
                  <a:cubicBezTo>
                    <a:pt x="189158" y="214744"/>
                    <a:pt x="217306" y="242892"/>
                    <a:pt x="252029" y="242892"/>
                  </a:cubicBezTo>
                  <a:cubicBezTo>
                    <a:pt x="286752" y="242892"/>
                    <a:pt x="314900" y="214744"/>
                    <a:pt x="314900" y="180021"/>
                  </a:cubicBezTo>
                  <a:cubicBezTo>
                    <a:pt x="314900" y="145298"/>
                    <a:pt x="286752" y="117150"/>
                    <a:pt x="252029" y="117150"/>
                  </a:cubicBezTo>
                  <a:close/>
                  <a:moveTo>
                    <a:pt x="252028" y="96339"/>
                  </a:moveTo>
                  <a:cubicBezTo>
                    <a:pt x="298244" y="96339"/>
                    <a:pt x="335709" y="133804"/>
                    <a:pt x="335709" y="180020"/>
                  </a:cubicBezTo>
                  <a:cubicBezTo>
                    <a:pt x="335709" y="226236"/>
                    <a:pt x="298244" y="263701"/>
                    <a:pt x="252028" y="263701"/>
                  </a:cubicBezTo>
                  <a:cubicBezTo>
                    <a:pt x="205812" y="263701"/>
                    <a:pt x="168347" y="226236"/>
                    <a:pt x="168347" y="180020"/>
                  </a:cubicBezTo>
                  <a:cubicBezTo>
                    <a:pt x="168347" y="133804"/>
                    <a:pt x="205812" y="96339"/>
                    <a:pt x="252028" y="96339"/>
                  </a:cubicBezTo>
                  <a:close/>
                  <a:moveTo>
                    <a:pt x="252028" y="86863"/>
                  </a:moveTo>
                  <a:cubicBezTo>
                    <a:pt x="200579" y="86863"/>
                    <a:pt x="158871" y="128571"/>
                    <a:pt x="158871" y="180020"/>
                  </a:cubicBezTo>
                  <a:cubicBezTo>
                    <a:pt x="158871" y="231469"/>
                    <a:pt x="200579" y="273177"/>
                    <a:pt x="252028" y="273177"/>
                  </a:cubicBezTo>
                  <a:cubicBezTo>
                    <a:pt x="303477" y="273177"/>
                    <a:pt x="345185" y="231469"/>
                    <a:pt x="345185" y="180020"/>
                  </a:cubicBezTo>
                  <a:cubicBezTo>
                    <a:pt x="345185" y="128571"/>
                    <a:pt x="303477" y="86863"/>
                    <a:pt x="252028" y="86863"/>
                  </a:cubicBezTo>
                  <a:close/>
                  <a:moveTo>
                    <a:pt x="360881" y="13144"/>
                  </a:moveTo>
                  <a:cubicBezTo>
                    <a:pt x="356673" y="13144"/>
                    <a:pt x="353261" y="16556"/>
                    <a:pt x="353261" y="20764"/>
                  </a:cubicBezTo>
                  <a:lnTo>
                    <a:pt x="353261" y="36004"/>
                  </a:lnTo>
                  <a:lnTo>
                    <a:pt x="398981" y="36004"/>
                  </a:lnTo>
                  <a:lnTo>
                    <a:pt x="398981" y="20764"/>
                  </a:lnTo>
                  <a:cubicBezTo>
                    <a:pt x="398981" y="16556"/>
                    <a:pt x="395569" y="13144"/>
                    <a:pt x="391361" y="13144"/>
                  </a:cubicBezTo>
                  <a:close/>
                  <a:moveTo>
                    <a:pt x="352119" y="0"/>
                  </a:moveTo>
                  <a:lnTo>
                    <a:pt x="400123" y="0"/>
                  </a:lnTo>
                  <a:cubicBezTo>
                    <a:pt x="406752" y="0"/>
                    <a:pt x="412125" y="5373"/>
                    <a:pt x="412125" y="12002"/>
                  </a:cubicBezTo>
                  <a:lnTo>
                    <a:pt x="412125" y="36004"/>
                  </a:lnTo>
                  <a:lnTo>
                    <a:pt x="456050" y="36004"/>
                  </a:lnTo>
                  <a:cubicBezTo>
                    <a:pt x="482563" y="36004"/>
                    <a:pt x="504056" y="57497"/>
                    <a:pt x="504056" y="84010"/>
                  </a:cubicBezTo>
                  <a:lnTo>
                    <a:pt x="504056" y="276030"/>
                  </a:lnTo>
                  <a:cubicBezTo>
                    <a:pt x="504056" y="302543"/>
                    <a:pt x="482563" y="324036"/>
                    <a:pt x="456050" y="324036"/>
                  </a:cubicBezTo>
                  <a:lnTo>
                    <a:pt x="48006" y="324036"/>
                  </a:lnTo>
                  <a:cubicBezTo>
                    <a:pt x="21493" y="324036"/>
                    <a:pt x="0" y="302543"/>
                    <a:pt x="0" y="276030"/>
                  </a:cubicBezTo>
                  <a:lnTo>
                    <a:pt x="0" y="84010"/>
                  </a:lnTo>
                  <a:cubicBezTo>
                    <a:pt x="0" y="57497"/>
                    <a:pt x="21493" y="36004"/>
                    <a:pt x="48006" y="36004"/>
                  </a:cubicBezTo>
                  <a:lnTo>
                    <a:pt x="340117" y="36004"/>
                  </a:lnTo>
                  <a:lnTo>
                    <a:pt x="340117" y="12002"/>
                  </a:lnTo>
                  <a:cubicBezTo>
                    <a:pt x="340117" y="5373"/>
                    <a:pt x="345490" y="0"/>
                    <a:pt x="3521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81472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iterate type="lt">
                                        <p:tmPct val="26667"/>
                                      </p:iterate>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lt">
                                        <p:tmPct val="26667"/>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3-4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739144" y="2080347"/>
            <a:ext cx="2625039" cy="1425764"/>
            <a:chOff x="172675" y="1011203"/>
            <a:chExt cx="2625039" cy="1425764"/>
          </a:xfrm>
        </p:grpSpPr>
        <p:grpSp>
          <p:nvGrpSpPr>
            <p:cNvPr id="7" name="组合 6"/>
            <p:cNvGrpSpPr/>
            <p:nvPr/>
          </p:nvGrpSpPr>
          <p:grpSpPr>
            <a:xfrm>
              <a:off x="1744115" y="1011203"/>
              <a:ext cx="497106" cy="497106"/>
              <a:chOff x="1776829" y="1011203"/>
              <a:chExt cx="497106" cy="497106"/>
            </a:xfrm>
          </p:grpSpPr>
          <p:sp>
            <p:nvSpPr>
              <p:cNvPr id="11" name="椭圆 10"/>
              <p:cNvSpPr/>
              <p:nvPr/>
            </p:nvSpPr>
            <p:spPr>
              <a:xfrm>
                <a:off x="1776829" y="1011203"/>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a:endParaRPr>
              </a:p>
            </p:txBody>
          </p:sp>
          <p:sp>
            <p:nvSpPr>
              <p:cNvPr id="12" name="矩形 24"/>
              <p:cNvSpPr/>
              <p:nvPr/>
            </p:nvSpPr>
            <p:spPr>
              <a:xfrm>
                <a:off x="1880206" y="1123762"/>
                <a:ext cx="290352" cy="224425"/>
              </a:xfrm>
              <a:custGeom>
                <a:avLst/>
                <a:gdLst/>
                <a:ahLst/>
                <a:cxnLst/>
                <a:rect l="l" t="t" r="r" b="b"/>
                <a:pathLst>
                  <a:path w="360040" h="360040">
                    <a:moveTo>
                      <a:pt x="36004" y="36004"/>
                    </a:moveTo>
                    <a:lnTo>
                      <a:pt x="36004" y="306004"/>
                    </a:lnTo>
                    <a:lnTo>
                      <a:pt x="324036" y="306004"/>
                    </a:lnTo>
                    <a:lnTo>
                      <a:pt x="324036" y="36004"/>
                    </a:lnTo>
                    <a:close/>
                    <a:moveTo>
                      <a:pt x="0" y="0"/>
                    </a:moveTo>
                    <a:lnTo>
                      <a:pt x="360040" y="0"/>
                    </a:lnTo>
                    <a:lnTo>
                      <a:pt x="360040" y="360040"/>
                    </a:lnTo>
                    <a:lnTo>
                      <a:pt x="0" y="360040"/>
                    </a:lnTo>
                    <a:close/>
                  </a:path>
                </a:pathLst>
              </a:custGeom>
              <a:solidFill>
                <a:srgbClr val="E72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063735"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14" name="椭圆 13"/>
              <p:cNvSpPr/>
              <p:nvPr/>
            </p:nvSpPr>
            <p:spPr>
              <a:xfrm>
                <a:off x="2100369"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15" name="椭圆 14"/>
              <p:cNvSpPr/>
              <p:nvPr/>
            </p:nvSpPr>
            <p:spPr>
              <a:xfrm>
                <a:off x="2027101"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16" name="梯形 15"/>
              <p:cNvSpPr/>
              <p:nvPr/>
            </p:nvSpPr>
            <p:spPr>
              <a:xfrm>
                <a:off x="1962654" y="1351494"/>
                <a:ext cx="125455" cy="64215"/>
              </a:xfrm>
              <a:prstGeom prst="trapezoid">
                <a:avLst/>
              </a:prstGeom>
              <a:solidFill>
                <a:srgbClr val="DB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grpSp>
          <p:nvGrpSpPr>
            <p:cNvPr id="8" name="组合 7"/>
            <p:cNvGrpSpPr/>
            <p:nvPr/>
          </p:nvGrpSpPr>
          <p:grpSpPr>
            <a:xfrm>
              <a:off x="172675" y="1548839"/>
              <a:ext cx="2625039" cy="888128"/>
              <a:chOff x="205389" y="1548839"/>
              <a:chExt cx="2625039" cy="888128"/>
            </a:xfrm>
          </p:grpSpPr>
          <p:sp>
            <p:nvSpPr>
              <p:cNvPr id="9" name="TextBox 21"/>
              <p:cNvSpPr txBox="1"/>
              <p:nvPr/>
            </p:nvSpPr>
            <p:spPr>
              <a:xfrm>
                <a:off x="329552" y="1548839"/>
                <a:ext cx="2500876" cy="369332"/>
              </a:xfrm>
              <a:prstGeom prst="rect">
                <a:avLst/>
              </a:prstGeom>
              <a:noFill/>
            </p:spPr>
            <p:txBody>
              <a:bodyPr wrap="square" rtlCol="0" anchor="ctr" anchorCtr="1">
                <a:spAutoFit/>
              </a:bodyPr>
              <a:lstStyle/>
              <a:p>
                <a:r>
                  <a:rPr lang="zh-CN" altLang="en-US" dirty="0">
                    <a:solidFill>
                      <a:srgbClr val="A51127"/>
                    </a:solidFill>
                    <a:latin typeface="微软雅黑"/>
                    <a:ea typeface="微软雅黑"/>
                  </a:rPr>
                  <a:t>Please enter a title</a:t>
                </a:r>
              </a:p>
            </p:txBody>
          </p:sp>
          <p:sp>
            <p:nvSpPr>
              <p:cNvPr id="10" name="矩形 9"/>
              <p:cNvSpPr/>
              <p:nvPr/>
            </p:nvSpPr>
            <p:spPr>
              <a:xfrm>
                <a:off x="205389" y="1875275"/>
                <a:ext cx="2500876"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a:ea typeface="微软雅黑"/>
                  </a:rPr>
                  <a:t>Please enter text</a:t>
                </a:r>
                <a:endParaRPr lang="en-US" altLang="zh-CN" sz="1600" spc="225" dirty="0">
                  <a:solidFill>
                    <a:schemeClr val="tx1">
                      <a:lumMod val="75000"/>
                      <a:lumOff val="25000"/>
                    </a:schemeClr>
                  </a:solidFill>
                  <a:latin typeface="微软雅黑"/>
                  <a:ea typeface="微软雅黑"/>
                </a:endParaRPr>
              </a:p>
              <a:p>
                <a:pPr algn="ctr"/>
                <a:r>
                  <a:rPr lang="zh-CN" altLang="en-US" sz="1600" spc="225" dirty="0">
                    <a:solidFill>
                      <a:schemeClr val="tx1">
                        <a:lumMod val="75000"/>
                        <a:lumOff val="25000"/>
                      </a:schemeClr>
                    </a:solidFill>
                    <a:latin typeface="微软雅黑"/>
                    <a:ea typeface="微软雅黑"/>
                  </a:rPr>
                  <a:t>Please enter text</a:t>
                </a:r>
              </a:p>
            </p:txBody>
          </p:sp>
        </p:grpSp>
      </p:grpSp>
      <p:grpSp>
        <p:nvGrpSpPr>
          <p:cNvPr id="17" name="组合 16"/>
          <p:cNvGrpSpPr/>
          <p:nvPr/>
        </p:nvGrpSpPr>
        <p:grpSpPr>
          <a:xfrm>
            <a:off x="7776499" y="2073129"/>
            <a:ext cx="2541306" cy="1478934"/>
            <a:chOff x="6210030" y="1003985"/>
            <a:chExt cx="2541306" cy="1478934"/>
          </a:xfrm>
        </p:grpSpPr>
        <p:grpSp>
          <p:nvGrpSpPr>
            <p:cNvPr id="18" name="组合 17"/>
            <p:cNvGrpSpPr/>
            <p:nvPr/>
          </p:nvGrpSpPr>
          <p:grpSpPr>
            <a:xfrm>
              <a:off x="6819144" y="1003985"/>
              <a:ext cx="497106" cy="497106"/>
              <a:chOff x="6791476" y="1003985"/>
              <a:chExt cx="497106" cy="497106"/>
            </a:xfrm>
          </p:grpSpPr>
          <p:sp>
            <p:nvSpPr>
              <p:cNvPr id="21" name="椭圆 20"/>
              <p:cNvSpPr/>
              <p:nvPr/>
            </p:nvSpPr>
            <p:spPr>
              <a:xfrm>
                <a:off x="6791476" y="1003985"/>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a:endParaRPr>
              </a:p>
            </p:txBody>
          </p:sp>
          <p:sp>
            <p:nvSpPr>
              <p:cNvPr id="22" name="等腰三角形 1024"/>
              <p:cNvSpPr/>
              <p:nvPr/>
            </p:nvSpPr>
            <p:spPr>
              <a:xfrm>
                <a:off x="6860009" y="1101955"/>
                <a:ext cx="360040" cy="301166"/>
              </a:xfrm>
              <a:custGeom>
                <a:avLst/>
                <a:gdLst/>
                <a:ahLst/>
                <a:cxnLst/>
                <a:rect l="l" t="t" r="r" b="b"/>
                <a:pathLst>
                  <a:path w="504056" h="421632">
                    <a:moveTo>
                      <a:pt x="252028" y="0"/>
                    </a:moveTo>
                    <a:lnTo>
                      <a:pt x="504056" y="216024"/>
                    </a:lnTo>
                    <a:lnTo>
                      <a:pt x="432048" y="216024"/>
                    </a:lnTo>
                    <a:lnTo>
                      <a:pt x="432048" y="421632"/>
                    </a:lnTo>
                    <a:lnTo>
                      <a:pt x="324036" y="421632"/>
                    </a:lnTo>
                    <a:lnTo>
                      <a:pt x="324036" y="312478"/>
                    </a:lnTo>
                    <a:lnTo>
                      <a:pt x="180020" y="312478"/>
                    </a:lnTo>
                    <a:lnTo>
                      <a:pt x="180020" y="421632"/>
                    </a:lnTo>
                    <a:lnTo>
                      <a:pt x="72008" y="421632"/>
                    </a:lnTo>
                    <a:lnTo>
                      <a:pt x="72008" y="216024"/>
                    </a:lnTo>
                    <a:lnTo>
                      <a:pt x="0" y="216024"/>
                    </a:lnTo>
                    <a:close/>
                  </a:path>
                </a:pathLst>
              </a:cu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65"/>
            <p:cNvSpPr txBox="1"/>
            <p:nvPr/>
          </p:nvSpPr>
          <p:spPr>
            <a:xfrm>
              <a:off x="6262653" y="1536721"/>
              <a:ext cx="2315542" cy="369332"/>
            </a:xfrm>
            <a:prstGeom prst="rect">
              <a:avLst/>
            </a:prstGeom>
            <a:noFill/>
          </p:spPr>
          <p:txBody>
            <a:bodyPr wrap="square" rtlCol="0" anchor="ctr" anchorCtr="1">
              <a:spAutoFit/>
            </a:bodyPr>
            <a:lstStyle/>
            <a:p>
              <a:r>
                <a:rPr lang="zh-CN" altLang="en-US" dirty="0">
                  <a:solidFill>
                    <a:srgbClr val="A51127"/>
                  </a:solidFill>
                  <a:latin typeface="微软雅黑"/>
                  <a:ea typeface="微软雅黑"/>
                </a:rPr>
                <a:t>Please enter a title</a:t>
              </a:r>
            </a:p>
          </p:txBody>
        </p:sp>
        <p:sp>
          <p:nvSpPr>
            <p:cNvPr id="20" name="矩形 19"/>
            <p:cNvSpPr/>
            <p:nvPr/>
          </p:nvSpPr>
          <p:spPr>
            <a:xfrm>
              <a:off x="6210030" y="1921227"/>
              <a:ext cx="2541306"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a:ea typeface="微软雅黑"/>
                </a:rPr>
                <a:t>Please enter text</a:t>
              </a:r>
              <a:endParaRPr lang="en-US" altLang="zh-CN" sz="1600" spc="225" dirty="0">
                <a:solidFill>
                  <a:schemeClr val="tx1">
                    <a:lumMod val="75000"/>
                    <a:lumOff val="25000"/>
                  </a:schemeClr>
                </a:solidFill>
                <a:latin typeface="微软雅黑"/>
                <a:ea typeface="微软雅黑"/>
              </a:endParaRPr>
            </a:p>
            <a:p>
              <a:pPr algn="ctr"/>
              <a:r>
                <a:rPr lang="zh-CN" altLang="en-US" sz="1600" spc="225" dirty="0">
                  <a:solidFill>
                    <a:schemeClr val="tx1">
                      <a:lumMod val="75000"/>
                      <a:lumOff val="25000"/>
                    </a:schemeClr>
                  </a:solidFill>
                  <a:latin typeface="微软雅黑"/>
                  <a:ea typeface="微软雅黑"/>
                </a:rPr>
                <a:t>Please enter text</a:t>
              </a:r>
            </a:p>
          </p:txBody>
        </p:sp>
      </p:grpSp>
      <p:grpSp>
        <p:nvGrpSpPr>
          <p:cNvPr id="23" name="组合 22"/>
          <p:cNvGrpSpPr/>
          <p:nvPr/>
        </p:nvGrpSpPr>
        <p:grpSpPr>
          <a:xfrm>
            <a:off x="1586619" y="3966341"/>
            <a:ext cx="2800938" cy="1489703"/>
            <a:chOff x="20150" y="2897197"/>
            <a:chExt cx="2800938" cy="1489703"/>
          </a:xfrm>
        </p:grpSpPr>
        <p:grpSp>
          <p:nvGrpSpPr>
            <p:cNvPr id="24" name="组合 23"/>
            <p:cNvGrpSpPr/>
            <p:nvPr/>
          </p:nvGrpSpPr>
          <p:grpSpPr>
            <a:xfrm>
              <a:off x="1776828" y="2897197"/>
              <a:ext cx="497106" cy="497106"/>
              <a:chOff x="1776828" y="2897197"/>
              <a:chExt cx="497106" cy="497106"/>
            </a:xfrm>
          </p:grpSpPr>
          <p:sp>
            <p:nvSpPr>
              <p:cNvPr id="28" name="椭圆 27"/>
              <p:cNvSpPr/>
              <p:nvPr/>
            </p:nvSpPr>
            <p:spPr>
              <a:xfrm>
                <a:off x="1776828" y="2897197"/>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a:endParaRPr>
              </a:p>
            </p:txBody>
          </p:sp>
          <p:grpSp>
            <p:nvGrpSpPr>
              <p:cNvPr id="29" name="组合 28"/>
              <p:cNvGrpSpPr/>
              <p:nvPr/>
            </p:nvGrpSpPr>
            <p:grpSpPr>
              <a:xfrm>
                <a:off x="1829572" y="2986492"/>
                <a:ext cx="391618" cy="318516"/>
                <a:chOff x="1075737" y="1609572"/>
                <a:chExt cx="541064" cy="440065"/>
              </a:xfrm>
              <a:solidFill>
                <a:schemeClr val="bg1">
                  <a:lumMod val="85000"/>
                </a:schemeClr>
              </a:solidFill>
              <a:effectLst/>
            </p:grpSpPr>
            <p:sp>
              <p:nvSpPr>
                <p:cNvPr id="30"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39E02"/>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200"/>
                </a:p>
              </p:txBody>
            </p:sp>
            <p:sp>
              <p:nvSpPr>
                <p:cNvPr id="31"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39E02"/>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200"/>
                </a:p>
              </p:txBody>
            </p:sp>
          </p:grpSp>
        </p:grpSp>
        <p:grpSp>
          <p:nvGrpSpPr>
            <p:cNvPr id="25" name="组合 24"/>
            <p:cNvGrpSpPr/>
            <p:nvPr/>
          </p:nvGrpSpPr>
          <p:grpSpPr>
            <a:xfrm>
              <a:off x="20150" y="3486654"/>
              <a:ext cx="2800938" cy="900246"/>
              <a:chOff x="20150" y="3486654"/>
              <a:chExt cx="2800938" cy="900246"/>
            </a:xfrm>
          </p:grpSpPr>
          <p:sp>
            <p:nvSpPr>
              <p:cNvPr id="26" name="TextBox 65"/>
              <p:cNvSpPr txBox="1"/>
              <p:nvPr/>
            </p:nvSpPr>
            <p:spPr>
              <a:xfrm>
                <a:off x="320213" y="3486654"/>
                <a:ext cx="2500875" cy="369332"/>
              </a:xfrm>
              <a:prstGeom prst="rect">
                <a:avLst/>
              </a:prstGeom>
              <a:noFill/>
            </p:spPr>
            <p:txBody>
              <a:bodyPr wrap="square" rtlCol="0" anchor="ctr" anchorCtr="1">
                <a:spAutoFit/>
              </a:bodyPr>
              <a:lstStyle/>
              <a:p>
                <a:r>
                  <a:rPr lang="zh-CN" altLang="en-US" dirty="0">
                    <a:solidFill>
                      <a:srgbClr val="A51127"/>
                    </a:solidFill>
                    <a:latin typeface="微软雅黑"/>
                    <a:ea typeface="微软雅黑"/>
                  </a:rPr>
                  <a:t>Please enter a title</a:t>
                </a:r>
              </a:p>
            </p:txBody>
          </p:sp>
          <p:sp>
            <p:nvSpPr>
              <p:cNvPr id="27" name="矩形 26"/>
              <p:cNvSpPr/>
              <p:nvPr/>
            </p:nvSpPr>
            <p:spPr>
              <a:xfrm>
                <a:off x="20150" y="3825208"/>
                <a:ext cx="2681447"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a:ea typeface="微软雅黑"/>
                  </a:rPr>
                  <a:t>Please enter text</a:t>
                </a:r>
                <a:endParaRPr lang="en-US" altLang="zh-CN" sz="1600" spc="225" dirty="0">
                  <a:solidFill>
                    <a:schemeClr val="tx1">
                      <a:lumMod val="75000"/>
                      <a:lumOff val="25000"/>
                    </a:schemeClr>
                  </a:solidFill>
                  <a:latin typeface="微软雅黑"/>
                  <a:ea typeface="微软雅黑"/>
                </a:endParaRPr>
              </a:p>
              <a:p>
                <a:pPr algn="ctr"/>
                <a:r>
                  <a:rPr lang="zh-CN" altLang="en-US" sz="1600" spc="225" dirty="0">
                    <a:solidFill>
                      <a:schemeClr val="tx1">
                        <a:lumMod val="75000"/>
                        <a:lumOff val="25000"/>
                      </a:schemeClr>
                    </a:solidFill>
                    <a:latin typeface="微软雅黑"/>
                    <a:ea typeface="微软雅黑"/>
                  </a:rPr>
                  <a:t>Please enter text</a:t>
                </a:r>
              </a:p>
            </p:txBody>
          </p:sp>
        </p:grpSp>
      </p:grpSp>
      <p:grpSp>
        <p:nvGrpSpPr>
          <p:cNvPr id="32" name="组合 31"/>
          <p:cNvGrpSpPr/>
          <p:nvPr/>
        </p:nvGrpSpPr>
        <p:grpSpPr>
          <a:xfrm>
            <a:off x="7889381" y="3963329"/>
            <a:ext cx="2368718" cy="1530952"/>
            <a:chOff x="6322912" y="2894185"/>
            <a:chExt cx="2368718" cy="1530952"/>
          </a:xfrm>
        </p:grpSpPr>
        <p:grpSp>
          <p:nvGrpSpPr>
            <p:cNvPr id="33" name="组合 32"/>
            <p:cNvGrpSpPr/>
            <p:nvPr/>
          </p:nvGrpSpPr>
          <p:grpSpPr>
            <a:xfrm>
              <a:off x="6879403" y="2894185"/>
              <a:ext cx="497106" cy="497106"/>
              <a:chOff x="6791476" y="2894185"/>
              <a:chExt cx="497106" cy="497106"/>
            </a:xfrm>
          </p:grpSpPr>
          <p:sp>
            <p:nvSpPr>
              <p:cNvPr id="37" name="椭圆 36"/>
              <p:cNvSpPr/>
              <p:nvPr/>
            </p:nvSpPr>
            <p:spPr>
              <a:xfrm>
                <a:off x="6791476" y="2894185"/>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a:endParaRPr>
              </a:p>
            </p:txBody>
          </p:sp>
          <p:grpSp>
            <p:nvGrpSpPr>
              <p:cNvPr id="38" name="组合 37"/>
              <p:cNvGrpSpPr/>
              <p:nvPr/>
            </p:nvGrpSpPr>
            <p:grpSpPr>
              <a:xfrm>
                <a:off x="6878097" y="3058562"/>
                <a:ext cx="323864" cy="183798"/>
                <a:chOff x="14865669" y="3075806"/>
                <a:chExt cx="507531" cy="288032"/>
              </a:xfrm>
            </p:grpSpPr>
            <p:sp>
              <p:nvSpPr>
                <p:cNvPr id="39" name="矩形 38"/>
                <p:cNvSpPr/>
                <p:nvPr/>
              </p:nvSpPr>
              <p:spPr>
                <a:xfrm>
                  <a:off x="14865669" y="3075806"/>
                  <a:ext cx="507531" cy="288032"/>
                </a:xfrm>
                <a:prstGeom prst="rect">
                  <a:avLst/>
                </a:prstGeom>
                <a:solidFill>
                  <a:srgbClr val="A23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40" name="等腰三角形 39"/>
                <p:cNvSpPr/>
                <p:nvPr/>
              </p:nvSpPr>
              <p:spPr>
                <a:xfrm flipV="1">
                  <a:off x="14865669" y="3075806"/>
                  <a:ext cx="504056" cy="216024"/>
                </a:xfrm>
                <a:prstGeom prst="triangle">
                  <a:avLst/>
                </a:prstGeom>
                <a:solidFill>
                  <a:srgbClr val="FFFFFF"/>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grpSp>
        <p:grpSp>
          <p:nvGrpSpPr>
            <p:cNvPr id="34" name="组合 33"/>
            <p:cNvGrpSpPr/>
            <p:nvPr/>
          </p:nvGrpSpPr>
          <p:grpSpPr>
            <a:xfrm>
              <a:off x="6322912" y="3524891"/>
              <a:ext cx="2368718" cy="900246"/>
              <a:chOff x="6322912" y="3524891"/>
              <a:chExt cx="2368718" cy="900246"/>
            </a:xfrm>
          </p:grpSpPr>
          <p:sp>
            <p:nvSpPr>
              <p:cNvPr id="35" name="TextBox 65"/>
              <p:cNvSpPr txBox="1"/>
              <p:nvPr/>
            </p:nvSpPr>
            <p:spPr>
              <a:xfrm>
                <a:off x="6322912" y="3524891"/>
                <a:ext cx="2315542" cy="369332"/>
              </a:xfrm>
              <a:prstGeom prst="rect">
                <a:avLst/>
              </a:prstGeom>
              <a:noFill/>
            </p:spPr>
            <p:txBody>
              <a:bodyPr wrap="square" rtlCol="0" anchor="ctr" anchorCtr="1">
                <a:spAutoFit/>
              </a:bodyPr>
              <a:lstStyle/>
              <a:p>
                <a:r>
                  <a:rPr lang="zh-CN" altLang="en-US" dirty="0">
                    <a:solidFill>
                      <a:srgbClr val="A51127"/>
                    </a:solidFill>
                    <a:latin typeface="微软雅黑"/>
                    <a:ea typeface="微软雅黑"/>
                  </a:rPr>
                  <a:t>Please enter a title</a:t>
                </a:r>
              </a:p>
            </p:txBody>
          </p:sp>
          <p:sp>
            <p:nvSpPr>
              <p:cNvPr id="36" name="矩形 35"/>
              <p:cNvSpPr/>
              <p:nvPr/>
            </p:nvSpPr>
            <p:spPr>
              <a:xfrm>
                <a:off x="6442403" y="3863445"/>
                <a:ext cx="2249227"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a:ea typeface="微软雅黑"/>
                  </a:rPr>
                  <a:t>Please enter text</a:t>
                </a:r>
                <a:endParaRPr lang="en-US" altLang="zh-CN" sz="1600" spc="225" dirty="0">
                  <a:solidFill>
                    <a:schemeClr val="tx1">
                      <a:lumMod val="75000"/>
                      <a:lumOff val="25000"/>
                    </a:schemeClr>
                  </a:solidFill>
                  <a:latin typeface="微软雅黑"/>
                  <a:ea typeface="微软雅黑"/>
                </a:endParaRPr>
              </a:p>
              <a:p>
                <a:pPr algn="ctr"/>
                <a:r>
                  <a:rPr lang="zh-CN" altLang="en-US" sz="1600" spc="225" dirty="0">
                    <a:solidFill>
                      <a:schemeClr val="tx1">
                        <a:lumMod val="75000"/>
                        <a:lumOff val="25000"/>
                      </a:schemeClr>
                    </a:solidFill>
                    <a:latin typeface="微软雅黑"/>
                    <a:ea typeface="微软雅黑"/>
                  </a:rPr>
                  <a:t>Please enter text</a:t>
                </a:r>
              </a:p>
            </p:txBody>
          </p:sp>
        </p:grpSp>
      </p:grpSp>
      <p:grpSp>
        <p:nvGrpSpPr>
          <p:cNvPr id="41" name="组合 40"/>
          <p:cNvGrpSpPr/>
          <p:nvPr/>
        </p:nvGrpSpPr>
        <p:grpSpPr>
          <a:xfrm>
            <a:off x="4355795" y="2025503"/>
            <a:ext cx="3480410" cy="3487599"/>
            <a:chOff x="2789326" y="956359"/>
            <a:chExt cx="3480410" cy="3487599"/>
          </a:xfrm>
        </p:grpSpPr>
        <p:sp>
          <p:nvSpPr>
            <p:cNvPr id="42" name="椭圆 1"/>
            <p:cNvSpPr/>
            <p:nvPr/>
          </p:nvSpPr>
          <p:spPr>
            <a:xfrm rot="16200000">
              <a:off x="2963936" y="2700578"/>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3" name="矩形 4"/>
            <p:cNvSpPr/>
            <p:nvPr/>
          </p:nvSpPr>
          <p:spPr>
            <a:xfrm flipH="1" flipV="1">
              <a:off x="4700965" y="2522738"/>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4"/>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4" name="椭圆 1"/>
            <p:cNvSpPr/>
            <p:nvPr/>
          </p:nvSpPr>
          <p:spPr>
            <a:xfrm rot="16200000" flipH="1" flipV="1">
              <a:off x="4526356" y="782131"/>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5"/>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5" name="TextBox 5"/>
            <p:cNvSpPr txBox="1"/>
            <p:nvPr/>
          </p:nvSpPr>
          <p:spPr>
            <a:xfrm>
              <a:off x="3141291" y="1524639"/>
              <a:ext cx="864096" cy="461665"/>
            </a:xfrm>
            <a:prstGeom prst="rect">
              <a:avLst/>
            </a:prstGeom>
            <a:noFill/>
            <a:effectLst>
              <a:innerShdw blurRad="228600" dir="5400000">
                <a:schemeClr val="bg1">
                  <a:alpha val="81000"/>
                </a:schemeClr>
              </a:innerShdw>
            </a:effectLst>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46" name="TextBox 6"/>
            <p:cNvSpPr txBox="1"/>
            <p:nvPr/>
          </p:nvSpPr>
          <p:spPr>
            <a:xfrm>
              <a:off x="5053302" y="1511939"/>
              <a:ext cx="864096"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47" name="TextBox 7"/>
            <p:cNvSpPr txBox="1"/>
            <p:nvPr/>
          </p:nvSpPr>
          <p:spPr>
            <a:xfrm>
              <a:off x="5053302" y="3438006"/>
              <a:ext cx="864096"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48" name="TextBox 8"/>
            <p:cNvSpPr txBox="1"/>
            <p:nvPr/>
          </p:nvSpPr>
          <p:spPr>
            <a:xfrm>
              <a:off x="3141291" y="3438005"/>
              <a:ext cx="864096"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49" name="矩形 4"/>
            <p:cNvSpPr/>
            <p:nvPr/>
          </p:nvSpPr>
          <p:spPr>
            <a:xfrm>
              <a:off x="2789326" y="956359"/>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2"/>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spTree>
    <p:extLst>
      <p:ext uri="{BB962C8B-B14F-4D97-AF65-F5344CB8AC3E}">
        <p14:creationId xmlns:p14="http://schemas.microsoft.com/office/powerpoint/2010/main" val="2651440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8129" y="1270585"/>
            <a:ext cx="2454518" cy="4508927"/>
          </a:xfrm>
          <a:prstGeom prst="rect">
            <a:avLst/>
          </a:prstGeom>
          <a:noFill/>
        </p:spPr>
        <p:txBody>
          <a:bodyPr wrap="none" rtlCol="0">
            <a:spAutoFit/>
          </a:bodyPr>
          <a:lstStyle/>
          <a:p>
            <a:r>
              <a:rPr lang="en-US" altLang="zh-CN" sz="28700" b="1" dirty="0">
                <a:blipFill>
                  <a:blip r:embed="rId2"/>
                  <a:stretch>
                    <a:fillRect/>
                  </a:stretch>
                </a:blipFill>
                <a:latin typeface="微软雅黑" panose="020B0503020204020204" pitchFamily="34" charset="-122"/>
                <a:ea typeface="微软雅黑" panose="020B0503020204020204" pitchFamily="34" charset="-122"/>
              </a:rPr>
              <a:t>4</a:t>
            </a:r>
            <a:endParaRPr lang="zh-CN" altLang="en-US" sz="287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2428467" flipH="1">
            <a:off x="7359947" y="637736"/>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blipFill>
                <a:blip r:embed="rId2"/>
                <a:stretch>
                  <a:fillRect/>
                </a:stretch>
              </a:blipFill>
              <a:ea typeface="幼圆" panose="02010509060101010101" pitchFamily="49" charset="-122"/>
            </a:endParaRPr>
          </a:p>
        </p:txBody>
      </p:sp>
      <p:sp>
        <p:nvSpPr>
          <p:cNvPr id="3" name="文本框 2"/>
          <p:cNvSpPr txBox="1"/>
          <p:nvPr/>
        </p:nvSpPr>
        <p:spPr>
          <a:xfrm>
            <a:off x="2075176" y="3387237"/>
            <a:ext cx="4498347" cy="1862048"/>
          </a:xfrm>
          <a:prstGeom prst="rect">
            <a:avLst/>
          </a:prstGeom>
          <a:noFill/>
        </p:spPr>
        <p:txBody>
          <a:bodyPr wrap="none" rtlCol="0">
            <a:spAutoFit/>
          </a:bodyPr>
          <a:lstStyle/>
          <a:p>
            <a:r>
              <a:rPr lang="en-US" altLang="zh-CN" sz="11500" b="1" dirty="0">
                <a:blipFill>
                  <a:blip r:embed="rId3"/>
                  <a:stretch>
                    <a:fillRect/>
                  </a:stretch>
                </a:blipFill>
                <a:latin typeface="微软雅黑" panose="020B0503020204020204" pitchFamily="34" charset="-122"/>
                <a:ea typeface="微软雅黑" panose="020B0503020204020204" pitchFamily="34" charset="-122"/>
              </a:rPr>
              <a:t>F UR</a:t>
            </a:r>
            <a:endParaRPr lang="zh-CN" altLang="en-US" sz="115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908298" y="3698342"/>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Oval 1284"/>
            <p:cNvSpPr>
              <a:spLocks noChangeArrowheads="1"/>
            </p:cNvSpPr>
            <p:nvPr/>
          </p:nvSpPr>
          <p:spPr bwMode="auto">
            <a:xfrm>
              <a:off x="4819651" y="3173413"/>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Oval 1285"/>
            <p:cNvSpPr>
              <a:spLocks noChangeArrowheads="1"/>
            </p:cNvSpPr>
            <p:nvPr/>
          </p:nvSpPr>
          <p:spPr bwMode="auto">
            <a:xfrm>
              <a:off x="4683126" y="2062163"/>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Oval 1286"/>
            <p:cNvSpPr>
              <a:spLocks noChangeArrowheads="1"/>
            </p:cNvSpPr>
            <p:nvPr/>
          </p:nvSpPr>
          <p:spPr bwMode="auto">
            <a:xfrm>
              <a:off x="4864101" y="2647951"/>
              <a:ext cx="239713" cy="23971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287"/>
            <p:cNvSpPr>
              <a:spLocks/>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288"/>
            <p:cNvSpPr>
              <a:spLocks/>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3"/>
              <a:srcRect/>
              <a:stretch>
                <a:fillRect/>
              </a:stretch>
            </a:blipFill>
            <a:ln w="60325" cap="rnd">
              <a:solidFill>
                <a:srgbClr val="4D78BF"/>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blipFill>
                  <a:blip r:embed="rId3"/>
                  <a:stretch>
                    <a:fillRect/>
                  </a:stretch>
                </a:blipFill>
              </a:endParaRPr>
            </a:p>
          </p:txBody>
        </p:sp>
        <p:sp>
          <p:nvSpPr>
            <p:cNvPr id="12" name="Freeform 1289"/>
            <p:cNvSpPr>
              <a:spLocks/>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290"/>
            <p:cNvSpPr>
              <a:spLocks/>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4" name="矩形 13"/>
          <p:cNvSpPr/>
          <p:nvPr/>
        </p:nvSpPr>
        <p:spPr>
          <a:xfrm>
            <a:off x="4512408" y="2147237"/>
            <a:ext cx="1980030" cy="523220"/>
          </a:xfrm>
          <a:prstGeom prst="rect">
            <a:avLst/>
          </a:prstGeom>
        </p:spPr>
        <p:txBody>
          <a:bodyPr wrap="none">
            <a:spAutoFit/>
          </a:bodyPr>
          <a:lstStyle/>
          <a:p>
            <a:pPr algn="r">
              <a:defRPr/>
            </a:pPr>
            <a:r>
              <a:rPr lang="zh-CN" altLang="en-US" sz="2800" b="1" kern="0" dirty="0">
                <a:solidFill>
                  <a:srgbClr val="42B6A0"/>
                </a:solidFill>
                <a:effectLst>
                  <a:glow rad="63500">
                    <a:prstClr val="white">
                      <a:lumMod val="65000"/>
                      <a:alpha val="40000"/>
                    </a:prstClr>
                  </a:glow>
                </a:effectLst>
                <a:latin typeface="微软雅黑" panose="020B0503020204020204" pitchFamily="34" charset="-122"/>
                <a:ea typeface="微软雅黑" panose="020B0503020204020204" pitchFamily="34" charset="-122"/>
              </a:rPr>
              <a:t>Summary and deficiency</a:t>
            </a:r>
          </a:p>
        </p:txBody>
      </p:sp>
      <p:sp>
        <p:nvSpPr>
          <p:cNvPr id="16" name="矩形 15"/>
          <p:cNvSpPr/>
          <p:nvPr/>
        </p:nvSpPr>
        <p:spPr>
          <a:xfrm>
            <a:off x="1126142" y="2762066"/>
            <a:ext cx="5529862" cy="625171"/>
          </a:xfrm>
          <a:prstGeom prst="rect">
            <a:avLst/>
          </a:prstGeom>
        </p:spPr>
        <p:txBody>
          <a:bodyPr wrap="square">
            <a:spAutoFit/>
          </a:bodyPr>
          <a:lstStyle/>
          <a:p>
            <a:pPr algn="r" defTabSz="1218804">
              <a:lnSpc>
                <a:spcPct val="130000"/>
              </a:lnSpc>
              <a:defRPr/>
            </a:pPr>
            <a:r>
              <a:rPr lang="zh-CN" altLang="en-US" sz="1400" kern="0" dirty="0">
                <a:solidFill>
                  <a:srgbClr val="42B6A0"/>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zh-CN" altLang="en-US" sz="1400" dirty="0">
              <a:solidFill>
                <a:srgbClr val="42B6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717759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grpId="0" nodeType="afterEffect" p14:presetBounceEnd="40000">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14:bounceEnd="40000">
                                          <p:cBhvr additive="base">
                                            <p:cTn id="29"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iterate type="lt">
                                        <p:tmPct val="26667"/>
                                      </p:iterate>
                                      <p:childTnLst>
                                        <p:set>
                                          <p:cBhvr>
                                            <p:cTn id="32" dur="1" fill="hold">
                                              <p:stCondLst>
                                                <p:cond delay="0"/>
                                              </p:stCondLst>
                                            </p:cTn>
                                            <p:tgtEl>
                                              <p:spTgt spid="5"/>
                                            </p:tgtEl>
                                            <p:attrNameLst>
                                              <p:attrName>style.visibility</p:attrName>
                                            </p:attrNameLst>
                                          </p:cBhvr>
                                          <p:to>
                                            <p:strVal val="visible"/>
                                          </p:to>
                                        </p:set>
                                        <p:anim calcmode="lin" valueType="num" p14:bounceEnd="40000">
                                          <p:cBhvr additive="base">
                                            <p:cTn id="33"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grpId="0" nodeType="afterEffect">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iterate type="lt">
                                        <p:tmPct val="26667"/>
                                      </p:iterate>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a:grpSpLocks/>
          </p:cNvGrpSpPr>
          <p:nvPr/>
        </p:nvGrpSpPr>
        <p:grpSpPr bwMode="auto">
          <a:xfrm>
            <a:off x="1425411" y="3945644"/>
            <a:ext cx="3714750" cy="246062"/>
            <a:chOff x="748571" y="2659552"/>
            <a:chExt cx="3715199" cy="246221"/>
          </a:xfrm>
        </p:grpSpPr>
        <p:cxnSp>
          <p:nvCxnSpPr>
            <p:cNvPr id="7" name="直接连接符 11"/>
            <p:cNvCxnSpPr>
              <a:cxnSpLocks noChangeShapeType="1"/>
            </p:cNvCxnSpPr>
            <p:nvPr/>
          </p:nvCxnSpPr>
          <p:spPr bwMode="auto">
            <a:xfrm>
              <a:off x="1223770" y="2810416"/>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8" name="TextBox 3"/>
            <p:cNvSpPr txBox="1"/>
            <p:nvPr/>
          </p:nvSpPr>
          <p:spPr bwMode="auto">
            <a:xfrm>
              <a:off x="748571" y="2659552"/>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20%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9" name="组合 8"/>
          <p:cNvGrpSpPr>
            <a:grpSpLocks/>
          </p:cNvGrpSpPr>
          <p:nvPr/>
        </p:nvGrpSpPr>
        <p:grpSpPr bwMode="auto">
          <a:xfrm>
            <a:off x="1425411" y="3632906"/>
            <a:ext cx="3714750" cy="246063"/>
            <a:chOff x="748571" y="2347090"/>
            <a:chExt cx="3715199" cy="246221"/>
          </a:xfrm>
        </p:grpSpPr>
        <p:cxnSp>
          <p:nvCxnSpPr>
            <p:cNvPr id="10" name="直接连接符 12"/>
            <p:cNvCxnSpPr>
              <a:cxnSpLocks noChangeShapeType="1"/>
            </p:cNvCxnSpPr>
            <p:nvPr/>
          </p:nvCxnSpPr>
          <p:spPr bwMode="auto">
            <a:xfrm>
              <a:off x="1223770" y="2498610"/>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11" name="TextBox 6"/>
            <p:cNvSpPr txBox="1"/>
            <p:nvPr/>
          </p:nvSpPr>
          <p:spPr bwMode="auto">
            <a:xfrm>
              <a:off x="748571" y="2347090"/>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30%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12" name="组合 11"/>
          <p:cNvGrpSpPr>
            <a:grpSpLocks/>
          </p:cNvGrpSpPr>
          <p:nvPr/>
        </p:nvGrpSpPr>
        <p:grpSpPr bwMode="auto">
          <a:xfrm>
            <a:off x="1425411" y="3320169"/>
            <a:ext cx="3714750" cy="246062"/>
            <a:chOff x="748571" y="2034627"/>
            <a:chExt cx="3715199" cy="246221"/>
          </a:xfrm>
        </p:grpSpPr>
        <p:cxnSp>
          <p:nvCxnSpPr>
            <p:cNvPr id="13" name="直接连接符 13"/>
            <p:cNvCxnSpPr>
              <a:cxnSpLocks noChangeShapeType="1"/>
            </p:cNvCxnSpPr>
            <p:nvPr/>
          </p:nvCxnSpPr>
          <p:spPr bwMode="auto">
            <a:xfrm>
              <a:off x="1223770" y="2186804"/>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14" name="TextBox 9"/>
            <p:cNvSpPr txBox="1"/>
            <p:nvPr/>
          </p:nvSpPr>
          <p:spPr bwMode="auto">
            <a:xfrm>
              <a:off x="748571" y="2034627"/>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40%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15" name="组合 14"/>
          <p:cNvGrpSpPr>
            <a:grpSpLocks/>
          </p:cNvGrpSpPr>
          <p:nvPr/>
        </p:nvGrpSpPr>
        <p:grpSpPr bwMode="auto">
          <a:xfrm>
            <a:off x="1425411" y="3007431"/>
            <a:ext cx="3714750" cy="247650"/>
            <a:chOff x="748571" y="1722164"/>
            <a:chExt cx="3715199" cy="246221"/>
          </a:xfrm>
        </p:grpSpPr>
        <p:cxnSp>
          <p:nvCxnSpPr>
            <p:cNvPr id="16" name="直接连接符 14"/>
            <p:cNvCxnSpPr>
              <a:cxnSpLocks noChangeShapeType="1"/>
            </p:cNvCxnSpPr>
            <p:nvPr/>
          </p:nvCxnSpPr>
          <p:spPr bwMode="auto">
            <a:xfrm>
              <a:off x="1223770" y="1874998"/>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17" name="TextBox 12"/>
            <p:cNvSpPr txBox="1"/>
            <p:nvPr/>
          </p:nvSpPr>
          <p:spPr bwMode="auto">
            <a:xfrm>
              <a:off x="748571" y="1722164"/>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50%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18" name="组合 17"/>
          <p:cNvGrpSpPr>
            <a:grpSpLocks/>
          </p:cNvGrpSpPr>
          <p:nvPr/>
        </p:nvGrpSpPr>
        <p:grpSpPr bwMode="auto">
          <a:xfrm>
            <a:off x="1425411" y="2696281"/>
            <a:ext cx="3714750" cy="246063"/>
            <a:chOff x="748571" y="1409701"/>
            <a:chExt cx="3715199" cy="246221"/>
          </a:xfrm>
        </p:grpSpPr>
        <p:cxnSp>
          <p:nvCxnSpPr>
            <p:cNvPr id="19" name="直接连接符 15"/>
            <p:cNvCxnSpPr>
              <a:cxnSpLocks noChangeShapeType="1"/>
            </p:cNvCxnSpPr>
            <p:nvPr/>
          </p:nvCxnSpPr>
          <p:spPr bwMode="auto">
            <a:xfrm>
              <a:off x="1223770" y="1563192"/>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20" name="TextBox 15"/>
            <p:cNvSpPr txBox="1"/>
            <p:nvPr/>
          </p:nvSpPr>
          <p:spPr bwMode="auto">
            <a:xfrm>
              <a:off x="748571" y="1409701"/>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60%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21" name="组合 20"/>
          <p:cNvGrpSpPr>
            <a:grpSpLocks/>
          </p:cNvGrpSpPr>
          <p:nvPr/>
        </p:nvGrpSpPr>
        <p:grpSpPr bwMode="auto">
          <a:xfrm>
            <a:off x="1539711" y="4571119"/>
            <a:ext cx="3600450" cy="246062"/>
            <a:chOff x="862384" y="3284478"/>
            <a:chExt cx="3601386" cy="246221"/>
          </a:xfrm>
        </p:grpSpPr>
        <p:sp>
          <p:nvSpPr>
            <p:cNvPr id="22" name="TextBox 17"/>
            <p:cNvSpPr txBox="1"/>
            <p:nvPr/>
          </p:nvSpPr>
          <p:spPr bwMode="auto">
            <a:xfrm>
              <a:off x="862384" y="3284478"/>
              <a:ext cx="45096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0%</a:t>
              </a:r>
              <a:endParaRPr lang="zh-CN" altLang="en-US" sz="1000" spc="300" dirty="0">
                <a:solidFill>
                  <a:prstClr val="white">
                    <a:lumMod val="50000"/>
                  </a:prstClr>
                </a:solidFill>
                <a:latin typeface="微软雅黑"/>
                <a:ea typeface="微软雅黑"/>
                <a:cs typeface="Arial" pitchFamily="34" charset="0"/>
              </a:endParaRPr>
            </a:p>
          </p:txBody>
        </p:sp>
        <p:cxnSp>
          <p:nvCxnSpPr>
            <p:cNvPr id="23" name="直接连接符 23"/>
            <p:cNvCxnSpPr>
              <a:cxnSpLocks noChangeShapeType="1"/>
            </p:cNvCxnSpPr>
            <p:nvPr/>
          </p:nvCxnSpPr>
          <p:spPr bwMode="auto">
            <a:xfrm>
              <a:off x="1223770" y="3434028"/>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grpSp>
      <p:grpSp>
        <p:nvGrpSpPr>
          <p:cNvPr id="24" name="组合 23"/>
          <p:cNvGrpSpPr>
            <a:grpSpLocks/>
          </p:cNvGrpSpPr>
          <p:nvPr/>
        </p:nvGrpSpPr>
        <p:grpSpPr bwMode="auto">
          <a:xfrm>
            <a:off x="1425411" y="4258381"/>
            <a:ext cx="3714750" cy="246063"/>
            <a:chOff x="748571" y="2972015"/>
            <a:chExt cx="3715199" cy="246221"/>
          </a:xfrm>
        </p:grpSpPr>
        <p:cxnSp>
          <p:nvCxnSpPr>
            <p:cNvPr id="25" name="直接连接符 10"/>
            <p:cNvCxnSpPr>
              <a:cxnSpLocks noChangeShapeType="1"/>
            </p:cNvCxnSpPr>
            <p:nvPr/>
          </p:nvCxnSpPr>
          <p:spPr bwMode="auto">
            <a:xfrm>
              <a:off x="1223770" y="3122222"/>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26" name="TextBox 21"/>
            <p:cNvSpPr txBox="1"/>
            <p:nvPr/>
          </p:nvSpPr>
          <p:spPr bwMode="auto">
            <a:xfrm>
              <a:off x="748571" y="2972015"/>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10%</a:t>
              </a:r>
              <a:endParaRPr lang="zh-CN" altLang="en-US" sz="1000" spc="300" dirty="0">
                <a:solidFill>
                  <a:prstClr val="white">
                    <a:lumMod val="50000"/>
                  </a:prstClr>
                </a:solidFill>
                <a:latin typeface="微软雅黑"/>
                <a:ea typeface="微软雅黑"/>
                <a:cs typeface="Arial" pitchFamily="34" charset="0"/>
              </a:endParaRPr>
            </a:p>
          </p:txBody>
        </p:sp>
      </p:grpSp>
      <p:sp>
        <p:nvSpPr>
          <p:cNvPr id="27" name="TextBox 22"/>
          <p:cNvSpPr txBox="1"/>
          <p:nvPr/>
        </p:nvSpPr>
        <p:spPr bwMode="auto">
          <a:xfrm>
            <a:off x="2517611" y="4855281"/>
            <a:ext cx="1928812" cy="307975"/>
          </a:xfrm>
          <a:prstGeom prst="rect">
            <a:avLst/>
          </a:prstGeom>
          <a:noFill/>
        </p:spPr>
        <p:txBody>
          <a:bodyPr wrap="none">
            <a:spAutoFit/>
          </a:bodyPr>
          <a:lstStyle/>
          <a:p>
            <a:pPr fontAlgn="auto">
              <a:spcBef>
                <a:spcPts val="0"/>
              </a:spcBef>
              <a:spcAft>
                <a:spcPts val="0"/>
              </a:spcAft>
              <a:defRPr/>
            </a:pPr>
            <a:r>
              <a:rPr lang="zh-CN" altLang="en-US" sz="1400" spc="300" dirty="0">
                <a:solidFill>
                  <a:prstClr val="white">
                    <a:lumMod val="50000"/>
                  </a:prstClr>
                </a:solidFill>
                <a:latin typeface="微软雅黑"/>
                <a:ea typeface="微软雅黑"/>
                <a:cs typeface="Arial" pitchFamily="34" charset="0"/>
              </a:rPr>
              <a:t>Click here to add a title</a:t>
            </a:r>
          </a:p>
        </p:txBody>
      </p:sp>
      <p:sp>
        <p:nvSpPr>
          <p:cNvPr id="28" name="Freeform 91"/>
          <p:cNvSpPr>
            <a:spLocks/>
          </p:cNvSpPr>
          <p:nvPr/>
        </p:nvSpPr>
        <p:spPr bwMode="auto">
          <a:xfrm>
            <a:off x="2104861" y="3702756"/>
            <a:ext cx="2936875" cy="1033463"/>
          </a:xfrm>
          <a:custGeom>
            <a:avLst/>
            <a:gdLst>
              <a:gd name="T0" fmla="*/ 2147483647 w 978"/>
              <a:gd name="T1" fmla="*/ 2147483647 h 224"/>
              <a:gd name="T2" fmla="*/ 2147483647 w 978"/>
              <a:gd name="T3" fmla="*/ 2147483647 h 224"/>
              <a:gd name="T4" fmla="*/ 2147483647 w 978"/>
              <a:gd name="T5" fmla="*/ 2147483647 h 224"/>
              <a:gd name="T6" fmla="*/ 2147483647 w 978"/>
              <a:gd name="T7" fmla="*/ 2147483647 h 224"/>
              <a:gd name="T8" fmla="*/ 2147483647 w 978"/>
              <a:gd name="T9" fmla="*/ 0 h 224"/>
              <a:gd name="T10" fmla="*/ 2147483647 w 978"/>
              <a:gd name="T11" fmla="*/ 2147483647 h 224"/>
              <a:gd name="T12" fmla="*/ 2147483647 w 978"/>
              <a:gd name="T13" fmla="*/ 2147483647 h 224"/>
              <a:gd name="T14" fmla="*/ 2147483647 w 978"/>
              <a:gd name="T15" fmla="*/ 2147483647 h 224"/>
              <a:gd name="T16" fmla="*/ 2147483647 w 978"/>
              <a:gd name="T17" fmla="*/ 2147483647 h 224"/>
              <a:gd name="T18" fmla="*/ 0 w 978"/>
              <a:gd name="T19" fmla="*/ 2147483647 h 224"/>
              <a:gd name="T20" fmla="*/ 0 w 978"/>
              <a:gd name="T21" fmla="*/ 2147483647 h 224"/>
              <a:gd name="T22" fmla="*/ 2147483647 w 978"/>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blipFill>
            <a:blip r:embed="rId2"/>
            <a:stretch>
              <a:fillRect/>
            </a:stretch>
          </a:blipFill>
          <a:ln w="9525">
            <a:noFill/>
            <a:miter lim="800000"/>
            <a:headEnd/>
            <a:tailEnd/>
          </a:ln>
        </p:spPr>
        <p:txBody>
          <a:bodyPr/>
          <a:lstStyle/>
          <a:p>
            <a:endParaRPr lang="zh-CN" altLang="en-US"/>
          </a:p>
        </p:txBody>
      </p:sp>
      <p:grpSp>
        <p:nvGrpSpPr>
          <p:cNvPr id="29" name="组合 28"/>
          <p:cNvGrpSpPr/>
          <p:nvPr/>
        </p:nvGrpSpPr>
        <p:grpSpPr>
          <a:xfrm>
            <a:off x="7423150" y="2135404"/>
            <a:ext cx="2254799" cy="419189"/>
            <a:chOff x="5008723" y="1362801"/>
            <a:chExt cx="2254799" cy="419189"/>
          </a:xfrm>
        </p:grpSpPr>
        <p:sp>
          <p:nvSpPr>
            <p:cNvPr id="30" name="矩形 29"/>
            <p:cNvSpPr/>
            <p:nvPr/>
          </p:nvSpPr>
          <p:spPr>
            <a:xfrm>
              <a:off x="5008723" y="1362801"/>
              <a:ext cx="2254799" cy="419189"/>
            </a:xfrm>
            <a:prstGeom prst="rect">
              <a:avLst/>
            </a:prstGeom>
            <a:blipFill>
              <a:blip r:embed="rId2"/>
              <a:stretch>
                <a:fillRect/>
              </a:stretch>
            </a:blipFill>
            <a:ln w="57150">
              <a:solidFill>
                <a:schemeClr val="bg1"/>
              </a:solidFill>
            </a:ln>
            <a:effectLst>
              <a:outerShdw blurRad="114300" dist="38100" dir="8100000" sx="102000" sy="102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bg1"/>
                </a:solidFill>
                <a:ea typeface="微软雅黑"/>
              </a:endParaRPr>
            </a:p>
          </p:txBody>
        </p:sp>
        <p:sp>
          <p:nvSpPr>
            <p:cNvPr id="31" name="TextBox 26"/>
            <p:cNvSpPr txBox="1"/>
            <p:nvPr/>
          </p:nvSpPr>
          <p:spPr>
            <a:xfrm>
              <a:off x="5351292" y="1387729"/>
              <a:ext cx="1569660" cy="369332"/>
            </a:xfrm>
            <a:prstGeom prst="rect">
              <a:avLst/>
            </a:prstGeom>
            <a:noFill/>
          </p:spPr>
          <p:txBody>
            <a:bodyPr wrap="none" rtlCol="0">
              <a:spAutoFit/>
            </a:bodyPr>
            <a:lstStyle/>
            <a:p>
              <a:r>
                <a:rPr lang="zh-CN" altLang="en-US" b="1" dirty="0">
                  <a:solidFill>
                    <a:schemeClr val="bg1"/>
                  </a:solidFill>
                  <a:latin typeface="微软雅黑"/>
                  <a:ea typeface="微软雅黑"/>
                </a:rPr>
                <a:t>Add a title here</a:t>
              </a:r>
            </a:p>
          </p:txBody>
        </p:sp>
      </p:grpSp>
      <p:sp>
        <p:nvSpPr>
          <p:cNvPr id="32" name="矩形 31"/>
          <p:cNvSpPr/>
          <p:nvPr/>
        </p:nvSpPr>
        <p:spPr>
          <a:xfrm>
            <a:off x="6581605" y="2696281"/>
            <a:ext cx="4104456" cy="2766911"/>
          </a:xfrm>
          <a:prstGeom prst="rect">
            <a:avLst/>
          </a:prstGeom>
        </p:spPr>
        <p:txBody>
          <a:bodyPr wrap="square">
            <a:spAutoFit/>
          </a:bodyPr>
          <a:lstStyle/>
          <a:p>
            <a:pPr marL="285750" indent="-285750" algn="just">
              <a:lnSpc>
                <a:spcPct val="130000"/>
              </a:lnSpc>
              <a:spcAft>
                <a:spcPts val="600"/>
              </a:spcAft>
              <a:buClr>
                <a:srgbClr val="009E9F"/>
              </a:buClr>
              <a:buFont typeface="Wingdings" panose="05000000000000000000" pitchFamily="2" charset="2"/>
              <a:buChar char="Ø"/>
            </a:pPr>
            <a:r>
              <a:rPr lang="zh-CN" altLang="en-US" sz="1400" dirty="0">
                <a:latin typeface="微软雅黑"/>
                <a:ea typeface="微软雅黑"/>
              </a:rPr>
              <a:t>Your content hits here, or by copying your text after selecting paste in this box and selecting to keep only the text of your content hit here</a:t>
            </a:r>
            <a:endParaRPr lang="en-US" altLang="zh-CN" sz="1400" dirty="0">
              <a:latin typeface="微软雅黑"/>
              <a:ea typeface="微软雅黑"/>
            </a:endParaRPr>
          </a:p>
          <a:p>
            <a:pPr marL="285750" indent="-285750" algn="just">
              <a:lnSpc>
                <a:spcPct val="130000"/>
              </a:lnSpc>
              <a:spcAft>
                <a:spcPts val="600"/>
              </a:spcAft>
              <a:buClr>
                <a:srgbClr val="009E9F"/>
              </a:buClr>
              <a:buFont typeface="Wingdings" panose="05000000000000000000" pitchFamily="2" charset="2"/>
              <a:buChar char="Ø"/>
            </a:pPr>
            <a:r>
              <a:rPr lang="zh-CN" altLang="en-US" sz="1400" dirty="0">
                <a:latin typeface="微软雅黑"/>
                <a:ea typeface="微软雅黑"/>
              </a:rPr>
              <a:t>Your content hits here, or by copying your text after selecting paste in this box and selecting to keep only the text of your content hit here</a:t>
            </a:r>
            <a:endParaRPr lang="en-US" altLang="zh-CN" sz="1400" dirty="0">
              <a:latin typeface="微软雅黑"/>
              <a:ea typeface="微软雅黑"/>
            </a:endParaRPr>
          </a:p>
          <a:p>
            <a:pPr marL="285750" indent="-285750" algn="just">
              <a:lnSpc>
                <a:spcPct val="130000"/>
              </a:lnSpc>
              <a:spcAft>
                <a:spcPts val="600"/>
              </a:spcAft>
              <a:buClr>
                <a:srgbClr val="009E9F"/>
              </a:buClr>
              <a:buFont typeface="Wingdings" panose="05000000000000000000" pitchFamily="2" charset="2"/>
              <a:buChar char="Ø"/>
            </a:pPr>
            <a:r>
              <a:rPr lang="zh-CN" altLang="en-US" sz="1400" dirty="0">
                <a:latin typeface="微软雅黑"/>
                <a:ea typeface="微软雅黑"/>
              </a:rPr>
              <a:t>Your content hits here, or by copying your text after selecting paste in this box and selecting to keep only the text of your content hit here</a:t>
            </a:r>
          </a:p>
        </p:txBody>
      </p:sp>
    </p:spTree>
    <p:extLst>
      <p:ext uri="{BB962C8B-B14F-4D97-AF65-F5344CB8AC3E}">
        <p14:creationId xmlns:p14="http://schemas.microsoft.com/office/powerpoint/2010/main" val="2807028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300"/>
                                        <p:tgtEl>
                                          <p:spTgt spid="18"/>
                                        </p:tgtEl>
                                      </p:cBhvr>
                                    </p:animEffect>
                                  </p:childTnLst>
                                </p:cTn>
                              </p:par>
                              <p:par>
                                <p:cTn id="13" presetID="22" presetClass="entr" presetSubtype="8" fill="hold" nodeType="withEffect">
                                  <p:stCondLst>
                                    <p:cond delay="4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par>
                                <p:cTn id="16" presetID="22" presetClass="entr" presetSubtype="8" fill="hold" nodeType="withEffect">
                                  <p:stCondLst>
                                    <p:cond delay="6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300"/>
                                        <p:tgtEl>
                                          <p:spTgt spid="12"/>
                                        </p:tgtEl>
                                      </p:cBhvr>
                                    </p:animEffect>
                                  </p:childTnLst>
                                </p:cTn>
                              </p:par>
                              <p:par>
                                <p:cTn id="19" presetID="22" presetClass="entr" presetSubtype="8" fill="hold" nodeType="withEffect">
                                  <p:stCondLst>
                                    <p:cond delay="8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300"/>
                                        <p:tgtEl>
                                          <p:spTgt spid="9"/>
                                        </p:tgtEl>
                                      </p:cBhvr>
                                    </p:animEffect>
                                  </p:childTnLst>
                                </p:cTn>
                              </p:par>
                              <p:par>
                                <p:cTn id="22" presetID="22" presetClass="entr" presetSubtype="8"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300"/>
                                        <p:tgtEl>
                                          <p:spTgt spid="6"/>
                                        </p:tgtEl>
                                      </p:cBhvr>
                                    </p:animEffect>
                                  </p:childTnLst>
                                </p:cTn>
                              </p:par>
                              <p:par>
                                <p:cTn id="25" presetID="22" presetClass="entr" presetSubtype="8" fill="hold" nodeType="withEffect">
                                  <p:stCondLst>
                                    <p:cond delay="11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300"/>
                                        <p:tgtEl>
                                          <p:spTgt spid="24"/>
                                        </p:tgtEl>
                                      </p:cBhvr>
                                    </p:animEffect>
                                  </p:childTnLst>
                                </p:cTn>
                              </p:par>
                              <p:par>
                                <p:cTn id="28" presetID="22" presetClass="entr" presetSubtype="8" fill="hold" nodeType="withEffect">
                                  <p:stCondLst>
                                    <p:cond delay="130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300"/>
                                        <p:tgtEl>
                                          <p:spTgt spid="21"/>
                                        </p:tgtEl>
                                      </p:cBhvr>
                                    </p:animEffect>
                                  </p:childTnLst>
                                </p:cTn>
                              </p:par>
                              <p:par>
                                <p:cTn id="31" presetID="2" presetClass="entr" presetSubtype="8" fill="hold" grpId="0" nodeType="withEffect">
                                  <p:stCondLst>
                                    <p:cond delay="13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1800"/>
                            </p:stCondLst>
                            <p:childTnLst>
                              <p:par>
                                <p:cTn id="36" presetID="53" presetClass="entr" presetSubtype="16"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par>
                          <p:cTn id="41" fill="hold">
                            <p:stCondLst>
                              <p:cond delay="2300"/>
                            </p:stCondLst>
                            <p:childTnLst>
                              <p:par>
                                <p:cTn id="42" presetID="42"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055373">
            <a:off x="5306211" y="874503"/>
            <a:ext cx="1501201" cy="1491876"/>
            <a:chOff x="1104759" y="1606732"/>
            <a:chExt cx="4431376" cy="4403850"/>
          </a:xfrm>
        </p:grpSpPr>
        <p:sp>
          <p:nvSpPr>
            <p:cNvPr id="3" name="Freeform 5"/>
            <p:cNvSpPr>
              <a:spLocks/>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Freeform 6"/>
            <p:cNvSpPr>
              <a:spLocks/>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Freeform 7"/>
            <p:cNvSpPr>
              <a:spLocks/>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8"/>
            <p:cNvSpPr>
              <a:spLocks/>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9"/>
            <p:cNvSpPr>
              <a:spLocks/>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10"/>
            <p:cNvSpPr>
              <a:spLocks/>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11"/>
            <p:cNvSpPr>
              <a:spLocks/>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2"/>
            <p:cNvSpPr>
              <a:spLocks/>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3"/>
            <p:cNvSpPr>
              <a:spLocks/>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4"/>
            <p:cNvSpPr>
              <a:spLocks/>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5"/>
            <p:cNvSpPr>
              <a:spLocks/>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a:off x="1000574" y="2207628"/>
            <a:ext cx="5086717" cy="2940448"/>
            <a:chOff x="1000574" y="2207628"/>
            <a:chExt cx="5086717" cy="2940448"/>
          </a:xfrm>
        </p:grpSpPr>
        <p:grpSp>
          <p:nvGrpSpPr>
            <p:cNvPr id="15" name="组合 14"/>
            <p:cNvGrpSpPr/>
            <p:nvPr/>
          </p:nvGrpSpPr>
          <p:grpSpPr>
            <a:xfrm>
              <a:off x="1000574" y="2207628"/>
              <a:ext cx="5086717" cy="2940448"/>
              <a:chOff x="1000574" y="2207628"/>
              <a:chExt cx="5086717" cy="2940448"/>
            </a:xfrm>
          </p:grpSpPr>
          <p:sp>
            <p:nvSpPr>
              <p:cNvPr id="17" name="任意多边形 16"/>
              <p:cNvSpPr/>
              <p:nvPr/>
            </p:nvSpPr>
            <p:spPr>
              <a:xfrm>
                <a:off x="1593668" y="2207628"/>
                <a:ext cx="4493623" cy="1672045"/>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E5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rot="19163179">
                <a:off x="1000574" y="3992376"/>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312165" y="4161722"/>
              <a:ext cx="532518" cy="769441"/>
            </a:xfrm>
            <a:prstGeom prst="rect">
              <a:avLst/>
            </a:prstGeom>
            <a:noFill/>
          </p:spPr>
          <p:txBody>
            <a:bodyPr wrap="non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45" name="矩形 44"/>
          <p:cNvSpPr/>
          <p:nvPr/>
        </p:nvSpPr>
        <p:spPr>
          <a:xfrm>
            <a:off x="763614" y="5372626"/>
            <a:ext cx="2020105" cy="307777"/>
          </a:xfrm>
          <a:prstGeom prst="rect">
            <a:avLst/>
          </a:prstGeom>
        </p:spPr>
        <p:txBody>
          <a:bodyPr wrap="none">
            <a:spAutoFit/>
          </a:bodyPr>
          <a:lstStyle/>
          <a:p>
            <a:pPr>
              <a:defRPr/>
            </a:pPr>
            <a:r>
              <a:rPr lang="zh-CN" altLang="en-US" sz="1400" kern="0" dirty="0">
                <a:effectLst>
                  <a:glow rad="63500">
                    <a:prstClr val="white">
                      <a:lumMod val="65000"/>
                      <a:alpha val="40000"/>
                    </a:prstClr>
                  </a:glow>
                </a:effectLst>
                <a:latin typeface="微软雅黑" panose="020B0503020204020204" pitchFamily="34" charset="-122"/>
                <a:ea typeface="微软雅黑" panose="020B0503020204020204" pitchFamily="34" charset="-122"/>
              </a:rPr>
              <a:t>Overview of the work</a:t>
            </a:r>
          </a:p>
        </p:txBody>
      </p:sp>
      <p:grpSp>
        <p:nvGrpSpPr>
          <p:cNvPr id="16" name="组合 15"/>
          <p:cNvGrpSpPr/>
          <p:nvPr/>
        </p:nvGrpSpPr>
        <p:grpSpPr>
          <a:xfrm>
            <a:off x="3889808" y="2194565"/>
            <a:ext cx="2223608" cy="3048624"/>
            <a:chOff x="3889808" y="2194565"/>
            <a:chExt cx="2223608" cy="3048624"/>
          </a:xfrm>
        </p:grpSpPr>
        <p:sp>
          <p:nvSpPr>
            <p:cNvPr id="18" name="任意多边形 17"/>
            <p:cNvSpPr/>
            <p:nvPr/>
          </p:nvSpPr>
          <p:spPr>
            <a:xfrm>
              <a:off x="4480865" y="2194565"/>
              <a:ext cx="1632551" cy="1724297"/>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F8B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泪滴形 24"/>
            <p:cNvSpPr/>
            <p:nvPr/>
          </p:nvSpPr>
          <p:spPr>
            <a:xfrm rot="19163179">
              <a:off x="3889808" y="4087489"/>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239064" y="4161722"/>
              <a:ext cx="532518" cy="769441"/>
            </a:xfrm>
            <a:prstGeom prst="rect">
              <a:avLst/>
            </a:prstGeom>
            <a:noFill/>
          </p:spPr>
          <p:txBody>
            <a:bodyPr wrap="non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48" name="矩形 47"/>
          <p:cNvSpPr/>
          <p:nvPr/>
        </p:nvSpPr>
        <p:spPr>
          <a:xfrm>
            <a:off x="3690513" y="5372626"/>
            <a:ext cx="2007281" cy="307777"/>
          </a:xfrm>
          <a:prstGeom prst="rect">
            <a:avLst/>
          </a:prstGeom>
        </p:spPr>
        <p:txBody>
          <a:bodyPr wrap="none">
            <a:spAutoFit/>
          </a:bodyPr>
          <a:lstStyle/>
          <a:p>
            <a:pPr>
              <a:defRPr/>
            </a:pPr>
            <a:r>
              <a:rPr lang="zh-CN" altLang="en-US" sz="1400" kern="0" dirty="0">
                <a:effectLst>
                  <a:glow rad="63500">
                    <a:prstClr val="white">
                      <a:lumMod val="65000"/>
                      <a:alpha val="40000"/>
                    </a:prstClr>
                  </a:glow>
                </a:effectLst>
                <a:latin typeface="微软雅黑" panose="020B0503020204020204" pitchFamily="34" charset="-122"/>
                <a:ea typeface="微软雅黑" panose="020B0503020204020204" pitchFamily="34" charset="-122"/>
              </a:rPr>
              <a:t>Status of Completion</a:t>
            </a:r>
          </a:p>
        </p:txBody>
      </p:sp>
      <p:grpSp>
        <p:nvGrpSpPr>
          <p:cNvPr id="24" name="组合 23"/>
          <p:cNvGrpSpPr/>
          <p:nvPr/>
        </p:nvGrpSpPr>
        <p:grpSpPr>
          <a:xfrm>
            <a:off x="6094588" y="2190378"/>
            <a:ext cx="2114941" cy="3100227"/>
            <a:chOff x="6094588" y="2190378"/>
            <a:chExt cx="2114941" cy="3100227"/>
          </a:xfrm>
        </p:grpSpPr>
        <p:sp>
          <p:nvSpPr>
            <p:cNvPr id="22" name="任意多边形 21"/>
            <p:cNvSpPr/>
            <p:nvPr/>
          </p:nvSpPr>
          <p:spPr>
            <a:xfrm flipH="1">
              <a:off x="6094588" y="2190378"/>
              <a:ext cx="1566954" cy="1724297"/>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泪滴形 24"/>
            <p:cNvSpPr/>
            <p:nvPr/>
          </p:nvSpPr>
          <p:spPr>
            <a:xfrm rot="18981064">
              <a:off x="7053829" y="4134905"/>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352356" y="4161722"/>
              <a:ext cx="532518" cy="769441"/>
            </a:xfrm>
            <a:prstGeom prst="rect">
              <a:avLst/>
            </a:prstGeom>
            <a:noFill/>
          </p:spPr>
          <p:txBody>
            <a:bodyPr wrap="non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50" name="矩形 49"/>
          <p:cNvSpPr/>
          <p:nvPr/>
        </p:nvSpPr>
        <p:spPr>
          <a:xfrm>
            <a:off x="6803805" y="5372626"/>
            <a:ext cx="1683474" cy="307777"/>
          </a:xfrm>
          <a:prstGeom prst="rect">
            <a:avLst/>
          </a:prstGeom>
        </p:spPr>
        <p:txBody>
          <a:bodyPr wrap="none">
            <a:spAutoFit/>
          </a:bodyPr>
          <a:lstStyle/>
          <a:p>
            <a:pPr>
              <a:defRPr/>
            </a:pPr>
            <a:r>
              <a:rPr lang="zh-CN" altLang="en-US" sz="1400" kern="0" dirty="0">
                <a:effectLst>
                  <a:glow rad="63500">
                    <a:prstClr val="white">
                      <a:lumMod val="65000"/>
                      <a:alpha val="40000"/>
                    </a:prstClr>
                  </a:glow>
                </a:effectLst>
                <a:latin typeface="微软雅黑" panose="020B0503020204020204" pitchFamily="34" charset="-122"/>
                <a:ea typeface="微软雅黑" panose="020B0503020204020204" pitchFamily="34" charset="-122"/>
              </a:rPr>
              <a:t>Project Showcase</a:t>
            </a:r>
          </a:p>
        </p:txBody>
      </p:sp>
      <p:grpSp>
        <p:nvGrpSpPr>
          <p:cNvPr id="26" name="组合 25"/>
          <p:cNvGrpSpPr/>
          <p:nvPr/>
        </p:nvGrpSpPr>
        <p:grpSpPr>
          <a:xfrm>
            <a:off x="6120596" y="2203441"/>
            <a:ext cx="5045268" cy="3091999"/>
            <a:chOff x="6120596" y="2203441"/>
            <a:chExt cx="5045268" cy="3091999"/>
          </a:xfrm>
        </p:grpSpPr>
        <p:sp>
          <p:nvSpPr>
            <p:cNvPr id="21" name="任意多边形 20"/>
            <p:cNvSpPr/>
            <p:nvPr/>
          </p:nvSpPr>
          <p:spPr>
            <a:xfrm flipH="1">
              <a:off x="6120596" y="2203441"/>
              <a:ext cx="4473381" cy="1672045"/>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24"/>
            <p:cNvSpPr/>
            <p:nvPr/>
          </p:nvSpPr>
          <p:spPr>
            <a:xfrm rot="18979882">
              <a:off x="10010164" y="4139740"/>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0333032" y="4161722"/>
              <a:ext cx="532518" cy="769441"/>
            </a:xfrm>
            <a:prstGeom prst="rect">
              <a:avLst/>
            </a:prstGeom>
            <a:noFill/>
          </p:spPr>
          <p:txBody>
            <a:bodyPr wrap="non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9693040" y="5372626"/>
            <a:ext cx="2294218" cy="307777"/>
          </a:xfrm>
          <a:prstGeom prst="rect">
            <a:avLst/>
          </a:prstGeom>
        </p:spPr>
        <p:txBody>
          <a:bodyPr wrap="none">
            <a:spAutoFit/>
          </a:bodyPr>
          <a:lstStyle/>
          <a:p>
            <a:pPr>
              <a:defRPr/>
            </a:pPr>
            <a:r>
              <a:rPr lang="zh-CN" altLang="en-US" sz="1400" kern="0" dirty="0">
                <a:effectLst>
                  <a:glow rad="63500">
                    <a:prstClr val="white">
                      <a:lumMod val="65000"/>
                      <a:alpha val="40000"/>
                    </a:prstClr>
                  </a:glow>
                </a:effectLst>
                <a:latin typeface="微软雅黑" panose="020B0503020204020204" pitchFamily="34" charset="-122"/>
                <a:ea typeface="微软雅黑" panose="020B0503020204020204" pitchFamily="34" charset="-122"/>
              </a:rPr>
              <a:t>Summary and deficiency</a:t>
            </a:r>
          </a:p>
        </p:txBody>
      </p:sp>
    </p:spTree>
    <p:extLst>
      <p:ext uri="{BB962C8B-B14F-4D97-AF65-F5344CB8AC3E}">
        <p14:creationId xmlns:p14="http://schemas.microsoft.com/office/powerpoint/2010/main" val="3486379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0013 0.67222 L -4.79167E-6 -2.59259E-6 " pathEditMode="relative" rAng="0" ptsTypes="AA">
                                      <p:cBhvr>
                                        <p:cTn id="8" dur="2000" fill="hold"/>
                                        <p:tgtEl>
                                          <p:spTgt spid="2"/>
                                        </p:tgtEl>
                                        <p:attrNameLst>
                                          <p:attrName>ppt_x</p:attrName>
                                          <p:attrName>ppt_y</p:attrName>
                                        </p:attrNameLst>
                                      </p:cBhvr>
                                      <p:rCtr x="65" y="-33611"/>
                                    </p:animMotion>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25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3000"/>
                            </p:stCondLst>
                            <p:childTnLst>
                              <p:par>
                                <p:cTn id="18" presetID="2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par>
                          <p:cTn id="21" fill="hold">
                            <p:stCondLst>
                              <p:cond delay="3500"/>
                            </p:stCondLst>
                            <p:childTnLst>
                              <p:par>
                                <p:cTn id="22" presetID="22" presetClass="entr" presetSubtype="1"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0"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0" y="2310934"/>
            <a:ext cx="12200411" cy="2325211"/>
          </a:xfrm>
          <a:prstGeom prst="rect">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7" name="组合 6"/>
          <p:cNvGrpSpPr/>
          <p:nvPr/>
        </p:nvGrpSpPr>
        <p:grpSpPr>
          <a:xfrm>
            <a:off x="577370" y="1832279"/>
            <a:ext cx="3671244" cy="2905319"/>
            <a:chOff x="577369" y="1156990"/>
            <a:chExt cx="2751535" cy="2177487"/>
          </a:xfrm>
        </p:grpSpPr>
        <p:grpSp>
          <p:nvGrpSpPr>
            <p:cNvPr id="8" name="Group 2"/>
            <p:cNvGrpSpPr>
              <a:grpSpLocks/>
            </p:cNvGrpSpPr>
            <p:nvPr/>
          </p:nvGrpSpPr>
          <p:grpSpPr bwMode="auto">
            <a:xfrm>
              <a:off x="577369" y="1156990"/>
              <a:ext cx="2751535" cy="2177487"/>
              <a:chOff x="0" y="0"/>
              <a:chExt cx="3851442" cy="3048006"/>
            </a:xfrm>
          </p:grpSpPr>
          <p:grpSp>
            <p:nvGrpSpPr>
              <p:cNvPr id="10" name="Group 3"/>
              <p:cNvGrpSpPr>
                <a:grpSpLocks/>
              </p:cNvGrpSpPr>
              <p:nvPr/>
            </p:nvGrpSpPr>
            <p:grpSpPr bwMode="auto">
              <a:xfrm>
                <a:off x="0" y="0"/>
                <a:ext cx="3851442" cy="3048006"/>
                <a:chOff x="0" y="0"/>
                <a:chExt cx="3732583" cy="2953942"/>
              </a:xfrm>
            </p:grpSpPr>
            <p:sp>
              <p:nvSpPr>
                <p:cNvPr id="12" name="圆角矩形 1"/>
                <p:cNvSpPr>
                  <a:spLocks noChangeArrowheads="1"/>
                </p:cNvSpPr>
                <p:nvPr/>
              </p:nvSpPr>
              <p:spPr bwMode="auto">
                <a:xfrm>
                  <a:off x="0" y="0"/>
                  <a:ext cx="3732582" cy="2447190"/>
                </a:xfrm>
                <a:custGeom>
                  <a:avLst/>
                  <a:gdLst>
                    <a:gd name="T0" fmla="*/ 160674 w 5436000"/>
                    <a:gd name="T1" fmla="*/ 153511 h 3564000"/>
                    <a:gd name="T2" fmla="*/ 160674 w 5436000"/>
                    <a:gd name="T3" fmla="*/ 1958005 h 3564000"/>
                    <a:gd name="T4" fmla="*/ 3571908 w 5436000"/>
                    <a:gd name="T5" fmla="*/ 1958005 h 3564000"/>
                    <a:gd name="T6" fmla="*/ 3571908 w 5436000"/>
                    <a:gd name="T7" fmla="*/ 153511 h 3564000"/>
                    <a:gd name="T8" fmla="*/ 160674 w 5436000"/>
                    <a:gd name="T9" fmla="*/ 153511 h 3564000"/>
                    <a:gd name="T10" fmla="*/ 133176 w 5436000"/>
                    <a:gd name="T11" fmla="*/ 0 h 3564000"/>
                    <a:gd name="T12" fmla="*/ 3599406 w 5436000"/>
                    <a:gd name="T13" fmla="*/ 0 h 3564000"/>
                    <a:gd name="T14" fmla="*/ 3732582 w 5436000"/>
                    <a:gd name="T15" fmla="*/ 133176 h 3564000"/>
                    <a:gd name="T16" fmla="*/ 3732582 w 5436000"/>
                    <a:gd name="T17" fmla="*/ 2314014 h 3564000"/>
                    <a:gd name="T18" fmla="*/ 3599406 w 5436000"/>
                    <a:gd name="T19" fmla="*/ 2447190 h 3564000"/>
                    <a:gd name="T20" fmla="*/ 133176 w 5436000"/>
                    <a:gd name="T21" fmla="*/ 2447190 h 3564000"/>
                    <a:gd name="T22" fmla="*/ 0 w 5436000"/>
                    <a:gd name="T23" fmla="*/ 2314014 h 3564000"/>
                    <a:gd name="T24" fmla="*/ 0 w 5436000"/>
                    <a:gd name="T25" fmla="*/ 133176 h 3564000"/>
                    <a:gd name="T26" fmla="*/ 133176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rgbClr val="EAEAEA"/>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3" name="圆角矩形 12"/>
                <p:cNvSpPr>
                  <a:spLocks noChangeArrowheads="1"/>
                </p:cNvSpPr>
                <p:nvPr/>
              </p:nvSpPr>
              <p:spPr bwMode="auto">
                <a:xfrm>
                  <a:off x="1" y="0"/>
                  <a:ext cx="3732582" cy="2111515"/>
                </a:xfrm>
                <a:custGeom>
                  <a:avLst/>
                  <a:gdLst>
                    <a:gd name="T0" fmla="*/ 160674 w 5436000"/>
                    <a:gd name="T1" fmla="*/ 153511 h 3075136"/>
                    <a:gd name="T2" fmla="*/ 160674 w 5436000"/>
                    <a:gd name="T3" fmla="*/ 1958004 h 3075136"/>
                    <a:gd name="T4" fmla="*/ 3571908 w 5436000"/>
                    <a:gd name="T5" fmla="*/ 1958004 h 3075136"/>
                    <a:gd name="T6" fmla="*/ 3571908 w 5436000"/>
                    <a:gd name="T7" fmla="*/ 153511 h 3075136"/>
                    <a:gd name="T8" fmla="*/ 160674 w 5436000"/>
                    <a:gd name="T9" fmla="*/ 153511 h 3075136"/>
                    <a:gd name="T10" fmla="*/ 133176 w 5436000"/>
                    <a:gd name="T11" fmla="*/ 0 h 3075136"/>
                    <a:gd name="T12" fmla="*/ 3599406 w 5436000"/>
                    <a:gd name="T13" fmla="*/ 0 h 3075136"/>
                    <a:gd name="T14" fmla="*/ 3732582 w 5436000"/>
                    <a:gd name="T15" fmla="*/ 133176 h 3075136"/>
                    <a:gd name="T16" fmla="*/ 3732582 w 5436000"/>
                    <a:gd name="T17" fmla="*/ 2111515 h 3075136"/>
                    <a:gd name="T18" fmla="*/ 0 w 5436000"/>
                    <a:gd name="T19" fmla="*/ 2111515 h 3075136"/>
                    <a:gd name="T20" fmla="*/ 0 w 5436000"/>
                    <a:gd name="T21" fmla="*/ 133176 h 3075136"/>
                    <a:gd name="T22" fmla="*/ 133176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4" name="矩形 14"/>
                <p:cNvSpPr>
                  <a:spLocks noChangeArrowheads="1"/>
                </p:cNvSpPr>
                <p:nvPr/>
              </p:nvSpPr>
              <p:spPr bwMode="auto">
                <a:xfrm>
                  <a:off x="160674" y="153511"/>
                  <a:ext cx="3411234" cy="1804493"/>
                </a:xfrm>
                <a:custGeom>
                  <a:avLst/>
                  <a:gdLst>
                    <a:gd name="T0" fmla="*/ 12360 w 4968000"/>
                    <a:gd name="T1" fmla="*/ 12360 h 2628000"/>
                    <a:gd name="T2" fmla="*/ 12360 w 4968000"/>
                    <a:gd name="T3" fmla="*/ 1792133 h 2628000"/>
                    <a:gd name="T4" fmla="*/ 3398874 w 4968000"/>
                    <a:gd name="T5" fmla="*/ 1792133 h 2628000"/>
                    <a:gd name="T6" fmla="*/ 3398874 w 4968000"/>
                    <a:gd name="T7" fmla="*/ 12360 h 2628000"/>
                    <a:gd name="T8" fmla="*/ 12360 w 4968000"/>
                    <a:gd name="T9" fmla="*/ 12360 h 2628000"/>
                    <a:gd name="T10" fmla="*/ 0 w 4968000"/>
                    <a:gd name="T11" fmla="*/ 0 h 2628000"/>
                    <a:gd name="T12" fmla="*/ 3411234 w 4968000"/>
                    <a:gd name="T13" fmla="*/ 0 h 2628000"/>
                    <a:gd name="T14" fmla="*/ 3411234 w 4968000"/>
                    <a:gd name="T15" fmla="*/ 1804493 h 2628000"/>
                    <a:gd name="T16" fmla="*/ 0 w 4968000"/>
                    <a:gd name="T17" fmla="*/ 1804493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5" name="矩形 9"/>
                <p:cNvSpPr>
                  <a:spLocks noChangeArrowheads="1"/>
                </p:cNvSpPr>
                <p:nvPr/>
              </p:nvSpPr>
              <p:spPr bwMode="auto">
                <a:xfrm>
                  <a:off x="1421298" y="2447190"/>
                  <a:ext cx="889986" cy="98887"/>
                </a:xfrm>
                <a:prstGeom prst="rect">
                  <a:avLst/>
                </a:prstGeom>
                <a:solidFill>
                  <a:srgbClr val="B2B2B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微软雅黑"/>
                    <a:ea typeface="微软雅黑"/>
                    <a:sym typeface="宋体" pitchFamily="2" charset="-122"/>
                  </a:endParaRPr>
                </a:p>
              </p:txBody>
            </p:sp>
            <p:sp>
              <p:nvSpPr>
                <p:cNvPr id="16" name="矩形 10"/>
                <p:cNvSpPr>
                  <a:spLocks noChangeArrowheads="1"/>
                </p:cNvSpPr>
                <p:nvPr/>
              </p:nvSpPr>
              <p:spPr bwMode="auto">
                <a:xfrm>
                  <a:off x="1421298" y="2546077"/>
                  <a:ext cx="889986" cy="271910"/>
                </a:xfrm>
                <a:prstGeom prst="rect">
                  <a:avLst/>
                </a:prstGeom>
                <a:solidFill>
                  <a:srgbClr val="CFCFC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微软雅黑"/>
                    <a:ea typeface="微软雅黑"/>
                    <a:sym typeface="宋体" pitchFamily="2" charset="-122"/>
                  </a:endParaRPr>
                </a:p>
              </p:txBody>
            </p:sp>
            <p:sp>
              <p:nvSpPr>
                <p:cNvPr id="17" name="圆角矩形 11"/>
                <p:cNvSpPr>
                  <a:spLocks noChangeArrowheads="1"/>
                </p:cNvSpPr>
                <p:nvPr/>
              </p:nvSpPr>
              <p:spPr bwMode="auto">
                <a:xfrm>
                  <a:off x="1124636" y="2817987"/>
                  <a:ext cx="1483310" cy="135955"/>
                </a:xfrm>
                <a:prstGeom prst="roundRect">
                  <a:avLst>
                    <a:gd name="adj" fmla="val 16667"/>
                  </a:avLst>
                </a:prstGeom>
                <a:solidFill>
                  <a:srgbClr val="EAEAEA"/>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微软雅黑"/>
                    <a:ea typeface="微软雅黑"/>
                    <a:sym typeface="宋体" pitchFamily="2" charset="-122"/>
                  </a:endParaRPr>
                </a:p>
              </p:txBody>
            </p:sp>
            <p:sp>
              <p:nvSpPr>
                <p:cNvPr id="18" name="椭圆 12"/>
                <p:cNvSpPr>
                  <a:spLocks noChangeArrowheads="1"/>
                </p:cNvSpPr>
                <p:nvPr/>
              </p:nvSpPr>
              <p:spPr bwMode="auto">
                <a:xfrm>
                  <a:off x="1829416" y="41325"/>
                  <a:ext cx="74157" cy="74157"/>
                </a:xfrm>
                <a:prstGeom prst="ellipse">
                  <a:avLst/>
                </a:prstGeom>
                <a:solidFill>
                  <a:srgbClr val="0000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微软雅黑"/>
                    <a:ea typeface="微软雅黑"/>
                    <a:sym typeface="宋体" pitchFamily="2" charset="-122"/>
                  </a:endParaRPr>
                </a:p>
              </p:txBody>
            </p:sp>
            <p:sp>
              <p:nvSpPr>
                <p:cNvPr id="19" name="矩形 23"/>
                <p:cNvSpPr>
                  <a:spLocks noChangeArrowheads="1"/>
                </p:cNvSpPr>
                <p:nvPr/>
              </p:nvSpPr>
              <p:spPr bwMode="auto">
                <a:xfrm>
                  <a:off x="2042559" y="0"/>
                  <a:ext cx="1690023" cy="2447190"/>
                </a:xfrm>
                <a:custGeom>
                  <a:avLst/>
                  <a:gdLst>
                    <a:gd name="T0" fmla="*/ 0 w 2461290"/>
                    <a:gd name="T1" fmla="*/ 0 h 3564000"/>
                    <a:gd name="T2" fmla="*/ 1556847 w 2461290"/>
                    <a:gd name="T3" fmla="*/ 0 h 3564000"/>
                    <a:gd name="T4" fmla="*/ 1690023 w 2461290"/>
                    <a:gd name="T5" fmla="*/ 133176 h 3564000"/>
                    <a:gd name="T6" fmla="*/ 1690023 w 2461290"/>
                    <a:gd name="T7" fmla="*/ 2314014 h 3564000"/>
                    <a:gd name="T8" fmla="*/ 1556847 w 2461290"/>
                    <a:gd name="T9" fmla="*/ 2447190 h 3564000"/>
                    <a:gd name="T10" fmla="*/ 1139081 w 2461290"/>
                    <a:gd name="T11" fmla="*/ 2447190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rgbClr val="FFFFFF">
                    <a:alpha val="9804"/>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pic>
            <p:nvPicPr>
              <p:cNvPr id="11"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577" y="2226718"/>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5812" y="1270150"/>
              <a:ext cx="2514648" cy="133419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0" name="TextBox 5"/>
          <p:cNvSpPr txBox="1">
            <a:spLocks noChangeArrowheads="1"/>
          </p:cNvSpPr>
          <p:nvPr/>
        </p:nvSpPr>
        <p:spPr bwMode="auto">
          <a:xfrm>
            <a:off x="6121426" y="2995035"/>
            <a:ext cx="5475951" cy="867930"/>
          </a:xfrm>
          <a:prstGeom prst="rect">
            <a:avLst/>
          </a:prstGeom>
          <a:noFill/>
          <a:ln w="9525">
            <a:noFill/>
            <a:miter lim="800000"/>
            <a:headEnd/>
            <a:tailEnd/>
          </a:ln>
        </p:spPr>
        <p:txBody>
          <a:bodyPr wrap="square">
            <a:spAutoFit/>
          </a:bodyPr>
          <a:lstStyle/>
          <a:p>
            <a:pPr>
              <a:lnSpc>
                <a:spcPct val="120000"/>
              </a:lnSpc>
            </a:pPr>
            <a:r>
              <a:rPr lang="zh-CN" altLang="en-US" sz="1400" dirty="0">
                <a:solidFill>
                  <a:schemeClr val="bg1"/>
                </a:solidFill>
                <a:latin typeface="微软雅黑"/>
                <a:ea typeface="微软雅黑"/>
                <a:cs typeface="Arial" charset="0"/>
              </a:rPr>
              <a:t>Your content hits here, or by copying your text after selecting paste in this box and selecting to keep only the text of your content hit here with your content hit here, or by copying your text after selecting paste in this box and selecting only to keep the text of your content hit here</a:t>
            </a:r>
          </a:p>
        </p:txBody>
      </p:sp>
      <p:grpSp>
        <p:nvGrpSpPr>
          <p:cNvPr id="21" name="组合 20"/>
          <p:cNvGrpSpPr/>
          <p:nvPr/>
        </p:nvGrpSpPr>
        <p:grpSpPr>
          <a:xfrm>
            <a:off x="4623621" y="2865416"/>
            <a:ext cx="1122795" cy="1122795"/>
            <a:chOff x="3730484" y="2092408"/>
            <a:chExt cx="841516" cy="841516"/>
          </a:xfrm>
        </p:grpSpPr>
        <p:sp>
          <p:nvSpPr>
            <p:cNvPr id="22" name="椭圆 21"/>
            <p:cNvSpPr/>
            <p:nvPr/>
          </p:nvSpPr>
          <p:spPr>
            <a:xfrm>
              <a:off x="3730484" y="2092408"/>
              <a:ext cx="841516" cy="841516"/>
            </a:xfrm>
            <a:prstGeom prst="ellipse">
              <a:avLst/>
            </a:prstGeom>
            <a:blipFill>
              <a:blip r:embed="rId2"/>
              <a:stretch>
                <a:fillRect/>
              </a:stretch>
            </a:blipFill>
            <a:ln w="57150">
              <a:solidFill>
                <a:schemeClr val="bg1"/>
              </a:solidFill>
            </a:ln>
            <a:effectLst>
              <a:outerShdw blurRad="114300" dist="38100" dir="8100000" sx="102000" sy="102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DD013F"/>
                </a:solidFill>
                <a:ea typeface="微软雅黑"/>
              </a:endParaRPr>
            </a:p>
          </p:txBody>
        </p:sp>
        <p:sp>
          <p:nvSpPr>
            <p:cNvPr id="23" name="Freeform 268"/>
            <p:cNvSpPr>
              <a:spLocks noEditPoints="1"/>
            </p:cNvSpPr>
            <p:nvPr/>
          </p:nvSpPr>
          <p:spPr bwMode="auto">
            <a:xfrm>
              <a:off x="3939923" y="2292589"/>
              <a:ext cx="422638" cy="437152"/>
            </a:xfrm>
            <a:custGeom>
              <a:avLst/>
              <a:gdLst>
                <a:gd name="T0" fmla="*/ 303389 w 90"/>
                <a:gd name="T1" fmla="*/ 134272 h 93"/>
                <a:gd name="T2" fmla="*/ 317500 w 90"/>
                <a:gd name="T3" fmla="*/ 162540 h 93"/>
                <a:gd name="T4" fmla="*/ 317500 w 90"/>
                <a:gd name="T5" fmla="*/ 293278 h 93"/>
                <a:gd name="T6" fmla="*/ 285750 w 90"/>
                <a:gd name="T7" fmla="*/ 328613 h 93"/>
                <a:gd name="T8" fmla="*/ 31750 w 90"/>
                <a:gd name="T9" fmla="*/ 328613 h 93"/>
                <a:gd name="T10" fmla="*/ 0 w 90"/>
                <a:gd name="T11" fmla="*/ 293278 h 93"/>
                <a:gd name="T12" fmla="*/ 0 w 90"/>
                <a:gd name="T13" fmla="*/ 162540 h 93"/>
                <a:gd name="T14" fmla="*/ 7056 w 90"/>
                <a:gd name="T15" fmla="*/ 141339 h 93"/>
                <a:gd name="T16" fmla="*/ 7056 w 90"/>
                <a:gd name="T17" fmla="*/ 141339 h 93"/>
                <a:gd name="T18" fmla="*/ 7056 w 90"/>
                <a:gd name="T19" fmla="*/ 141339 h 93"/>
                <a:gd name="T20" fmla="*/ 10583 w 90"/>
                <a:gd name="T21" fmla="*/ 137805 h 93"/>
                <a:gd name="T22" fmla="*/ 137583 w 90"/>
                <a:gd name="T23" fmla="*/ 10600 h 93"/>
                <a:gd name="T24" fmla="*/ 176389 w 90"/>
                <a:gd name="T25" fmla="*/ 10600 h 93"/>
                <a:gd name="T26" fmla="*/ 303389 w 90"/>
                <a:gd name="T27" fmla="*/ 134272 h 93"/>
                <a:gd name="T28" fmla="*/ 52917 w 90"/>
                <a:gd name="T29" fmla="*/ 106004 h 93"/>
                <a:gd name="T30" fmla="*/ 52917 w 90"/>
                <a:gd name="T31" fmla="*/ 183741 h 93"/>
                <a:gd name="T32" fmla="*/ 158750 w 90"/>
                <a:gd name="T33" fmla="*/ 265011 h 93"/>
                <a:gd name="T34" fmla="*/ 254000 w 90"/>
                <a:gd name="T35" fmla="*/ 190808 h 93"/>
                <a:gd name="T36" fmla="*/ 254000 w 90"/>
                <a:gd name="T37" fmla="*/ 106004 h 93"/>
                <a:gd name="T38" fmla="*/ 52917 w 90"/>
                <a:gd name="T39" fmla="*/ 106004 h 93"/>
                <a:gd name="T40" fmla="*/ 88194 w 90"/>
                <a:gd name="T41" fmla="*/ 123672 h 93"/>
                <a:gd name="T42" fmla="*/ 88194 w 90"/>
                <a:gd name="T43" fmla="*/ 137805 h 93"/>
                <a:gd name="T44" fmla="*/ 222250 w 90"/>
                <a:gd name="T45" fmla="*/ 137805 h 93"/>
                <a:gd name="T46" fmla="*/ 222250 w 90"/>
                <a:gd name="T47" fmla="*/ 123672 h 93"/>
                <a:gd name="T48" fmla="*/ 88194 w 90"/>
                <a:gd name="T49" fmla="*/ 123672 h 93"/>
                <a:gd name="T50" fmla="*/ 88194 w 90"/>
                <a:gd name="T51" fmla="*/ 180207 h 93"/>
                <a:gd name="T52" fmla="*/ 88194 w 90"/>
                <a:gd name="T53" fmla="*/ 194341 h 93"/>
                <a:gd name="T54" fmla="*/ 222250 w 90"/>
                <a:gd name="T55" fmla="*/ 194341 h 93"/>
                <a:gd name="T56" fmla="*/ 222250 w 90"/>
                <a:gd name="T57" fmla="*/ 180207 h 93"/>
                <a:gd name="T58" fmla="*/ 88194 w 90"/>
                <a:gd name="T59" fmla="*/ 180207 h 93"/>
                <a:gd name="T60" fmla="*/ 88194 w 90"/>
                <a:gd name="T61" fmla="*/ 151939 h 93"/>
                <a:gd name="T62" fmla="*/ 88194 w 90"/>
                <a:gd name="T63" fmla="*/ 166073 h 93"/>
                <a:gd name="T64" fmla="*/ 222250 w 90"/>
                <a:gd name="T65" fmla="*/ 166073 h 93"/>
                <a:gd name="T66" fmla="*/ 222250 w 90"/>
                <a:gd name="T67" fmla="*/ 151939 h 93"/>
                <a:gd name="T68" fmla="*/ 88194 w 90"/>
                <a:gd name="T69" fmla="*/ 151939 h 93"/>
                <a:gd name="T70" fmla="*/ 35278 w 90"/>
                <a:gd name="T71" fmla="*/ 307412 h 93"/>
                <a:gd name="T72" fmla="*/ 98778 w 90"/>
                <a:gd name="T73" fmla="*/ 243810 h 93"/>
                <a:gd name="T74" fmla="*/ 98778 w 90"/>
                <a:gd name="T75" fmla="*/ 236743 h 93"/>
                <a:gd name="T76" fmla="*/ 88194 w 90"/>
                <a:gd name="T77" fmla="*/ 236743 h 93"/>
                <a:gd name="T78" fmla="*/ 24694 w 90"/>
                <a:gd name="T79" fmla="*/ 296812 h 93"/>
                <a:gd name="T80" fmla="*/ 24694 w 90"/>
                <a:gd name="T81" fmla="*/ 307412 h 93"/>
                <a:gd name="T82" fmla="*/ 35278 w 90"/>
                <a:gd name="T83" fmla="*/ 307412 h 93"/>
                <a:gd name="T84" fmla="*/ 296333 w 90"/>
                <a:gd name="T85" fmla="*/ 296812 h 93"/>
                <a:gd name="T86" fmla="*/ 232833 w 90"/>
                <a:gd name="T87" fmla="*/ 236743 h 93"/>
                <a:gd name="T88" fmla="*/ 222250 w 90"/>
                <a:gd name="T89" fmla="*/ 236743 h 93"/>
                <a:gd name="T90" fmla="*/ 222250 w 90"/>
                <a:gd name="T91" fmla="*/ 243810 h 93"/>
                <a:gd name="T92" fmla="*/ 285750 w 90"/>
                <a:gd name="T93" fmla="*/ 307412 h 93"/>
                <a:gd name="T94" fmla="*/ 296333 w 90"/>
                <a:gd name="T95" fmla="*/ 307412 h 93"/>
                <a:gd name="T96" fmla="*/ 296333 w 90"/>
                <a:gd name="T97" fmla="*/ 296812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93"/>
                <a:gd name="T149" fmla="*/ 90 w 90"/>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bg1"/>
            </a:solidFill>
            <a:ln w="9525">
              <a:noFill/>
              <a:round/>
              <a:headEnd/>
              <a:tailEnd/>
            </a:ln>
          </p:spPr>
          <p:txBody>
            <a:bodyPr/>
            <a:lstStyle/>
            <a:p>
              <a:endParaRPr lang="zh-CN" altLang="en-US"/>
            </a:p>
          </p:txBody>
        </p:sp>
      </p:grpSp>
    </p:spTree>
    <p:extLst>
      <p:ext uri="{BB962C8B-B14F-4D97-AF65-F5344CB8AC3E}">
        <p14:creationId xmlns:p14="http://schemas.microsoft.com/office/powerpoint/2010/main" val="1045526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754273" y="1832279"/>
            <a:ext cx="3985151" cy="3996498"/>
            <a:chOff x="1754273" y="1832279"/>
            <a:chExt cx="3985151" cy="3996498"/>
          </a:xfrm>
        </p:grpSpPr>
        <p:grpSp>
          <p:nvGrpSpPr>
            <p:cNvPr id="48" name="组合 47"/>
            <p:cNvGrpSpPr/>
            <p:nvPr/>
          </p:nvGrpSpPr>
          <p:grpSpPr>
            <a:xfrm>
              <a:off x="1754273" y="1832279"/>
              <a:ext cx="3985151" cy="3996498"/>
              <a:chOff x="1754273" y="1832279"/>
              <a:chExt cx="3985151" cy="3996498"/>
            </a:xfrm>
          </p:grpSpPr>
          <p:grpSp>
            <p:nvGrpSpPr>
              <p:cNvPr id="47" name="组合 46"/>
              <p:cNvGrpSpPr/>
              <p:nvPr/>
            </p:nvGrpSpPr>
            <p:grpSpPr>
              <a:xfrm>
                <a:off x="1754273" y="1832279"/>
                <a:ext cx="3985151" cy="3996498"/>
                <a:chOff x="1754273" y="1832279"/>
                <a:chExt cx="3985151" cy="3996498"/>
              </a:xfrm>
            </p:grpSpPr>
            <p:sp>
              <p:nvSpPr>
                <p:cNvPr id="7" name="Freeform 10"/>
                <p:cNvSpPr>
                  <a:spLocks/>
                </p:cNvSpPr>
                <p:nvPr/>
              </p:nvSpPr>
              <p:spPr bwMode="auto">
                <a:xfrm>
                  <a:off x="3741059" y="1835593"/>
                  <a:ext cx="1988439" cy="219674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blipFill>
                  <a:blip r:embed="rId3"/>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p>
              </p:txBody>
            </p:sp>
            <p:sp>
              <p:nvSpPr>
                <p:cNvPr id="9" name="Freeform 7"/>
                <p:cNvSpPr>
                  <a:spLocks/>
                </p:cNvSpPr>
                <p:nvPr/>
              </p:nvSpPr>
              <p:spPr bwMode="auto">
                <a:xfrm>
                  <a:off x="1762533" y="1832279"/>
                  <a:ext cx="2196878" cy="1989978"/>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blipFill>
                  <a:blip r:embed="rId2"/>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p>
              </p:txBody>
            </p:sp>
            <p:sp>
              <p:nvSpPr>
                <p:cNvPr id="11" name="Freeform 8"/>
                <p:cNvSpPr>
                  <a:spLocks/>
                </p:cNvSpPr>
                <p:nvPr/>
              </p:nvSpPr>
              <p:spPr bwMode="auto">
                <a:xfrm>
                  <a:off x="1754273" y="3635336"/>
                  <a:ext cx="1990094" cy="2193441"/>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pPr algn="ctr"/>
                  <a:endParaRPr lang="zh-CN" altLang="en-US" sz="2400">
                    <a:solidFill>
                      <a:schemeClr val="bg1"/>
                    </a:solidFill>
                    <a:latin typeface="微软雅黑"/>
                    <a:ea typeface="微软雅黑"/>
                  </a:endParaRPr>
                </a:p>
              </p:txBody>
            </p:sp>
            <p:sp>
              <p:nvSpPr>
                <p:cNvPr id="13" name="Freeform 12"/>
                <p:cNvSpPr>
                  <a:spLocks/>
                </p:cNvSpPr>
                <p:nvPr/>
              </p:nvSpPr>
              <p:spPr bwMode="auto">
                <a:xfrm>
                  <a:off x="3545855" y="3830531"/>
                  <a:ext cx="2193569" cy="1989978"/>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blipFill>
                  <a:blip r:embed="rId5"/>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p>
              </p:txBody>
            </p:sp>
          </p:grpSp>
          <p:sp>
            <p:nvSpPr>
              <p:cNvPr id="14" name="矩形 13"/>
              <p:cNvSpPr/>
              <p:nvPr/>
            </p:nvSpPr>
            <p:spPr>
              <a:xfrm rot="8603510">
                <a:off x="2339106" y="2431061"/>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783">
                  <a:defRPr/>
                </a:pPr>
                <a:r>
                  <a:rPr lang="zh-CN" altLang="en-US" sz="2000" kern="0" dirty="0">
                    <a:solidFill>
                      <a:schemeClr val="bg1"/>
                    </a:solidFill>
                    <a:latin typeface="微软雅黑"/>
                    <a:ea typeface="微软雅黑"/>
                  </a:rPr>
                  <a:t>Add text here</a:t>
                </a:r>
              </a:p>
            </p:txBody>
          </p:sp>
        </p:grpSp>
        <p:sp>
          <p:nvSpPr>
            <p:cNvPr id="8" name="矩形 7"/>
            <p:cNvSpPr/>
            <p:nvPr/>
          </p:nvSpPr>
          <p:spPr>
            <a:xfrm rot="3203510">
              <a:off x="2339111" y="2431054"/>
              <a:ext cx="2808871" cy="2808870"/>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783">
                <a:defRPr/>
              </a:pPr>
              <a:r>
                <a:rPr lang="zh-CN" altLang="en-US" sz="2000" kern="0" dirty="0">
                  <a:solidFill>
                    <a:srgbClr val="F9F9F9"/>
                  </a:solidFill>
                  <a:latin typeface="微软雅黑"/>
                  <a:ea typeface="微软雅黑"/>
                </a:rPr>
                <a:t>Add text here</a:t>
              </a:r>
            </a:p>
          </p:txBody>
        </p:sp>
        <p:sp>
          <p:nvSpPr>
            <p:cNvPr id="10" name="矩形 9"/>
            <p:cNvSpPr/>
            <p:nvPr/>
          </p:nvSpPr>
          <p:spPr>
            <a:xfrm rot="19403510">
              <a:off x="2308127" y="2427882"/>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783">
                <a:defRPr/>
              </a:pPr>
              <a:r>
                <a:rPr lang="zh-CN" altLang="en-US" sz="2000" kern="0" dirty="0">
                  <a:solidFill>
                    <a:schemeClr val="bg1"/>
                  </a:solidFill>
                  <a:latin typeface="微软雅黑"/>
                  <a:ea typeface="微软雅黑"/>
                </a:rPr>
                <a:t>Add text here</a:t>
              </a:r>
            </a:p>
          </p:txBody>
        </p:sp>
        <p:sp>
          <p:nvSpPr>
            <p:cNvPr id="12" name="矩形 11"/>
            <p:cNvSpPr/>
            <p:nvPr/>
          </p:nvSpPr>
          <p:spPr>
            <a:xfrm rot="14003510">
              <a:off x="2339106" y="2431059"/>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783">
                <a:defRPr/>
              </a:pPr>
              <a:r>
                <a:rPr lang="zh-CN" altLang="en-US" sz="2000" kern="0" dirty="0">
                  <a:solidFill>
                    <a:schemeClr val="bg1"/>
                  </a:solidFill>
                  <a:latin typeface="微软雅黑"/>
                  <a:ea typeface="微软雅黑"/>
                </a:rPr>
                <a:t>Add text here</a:t>
              </a:r>
            </a:p>
          </p:txBody>
        </p:sp>
      </p:grpSp>
      <p:grpSp>
        <p:nvGrpSpPr>
          <p:cNvPr id="46" name="组合 45"/>
          <p:cNvGrpSpPr/>
          <p:nvPr/>
        </p:nvGrpSpPr>
        <p:grpSpPr>
          <a:xfrm>
            <a:off x="2979827" y="3042844"/>
            <a:ext cx="1558840" cy="1558840"/>
            <a:chOff x="2979827" y="3042844"/>
            <a:chExt cx="1558840" cy="1558840"/>
          </a:xfrm>
        </p:grpSpPr>
        <p:sp>
          <p:nvSpPr>
            <p:cNvPr id="15" name="椭圆 14"/>
            <p:cNvSpPr/>
            <p:nvPr/>
          </p:nvSpPr>
          <p:spPr>
            <a:xfrm>
              <a:off x="2979827" y="3042844"/>
              <a:ext cx="1558840" cy="1558840"/>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ea typeface="微软雅黑"/>
              </a:endParaRPr>
            </a:p>
          </p:txBody>
        </p:sp>
        <p:sp>
          <p:nvSpPr>
            <p:cNvPr id="16" name="任意多边形 15"/>
            <p:cNvSpPr/>
            <p:nvPr/>
          </p:nvSpPr>
          <p:spPr>
            <a:xfrm>
              <a:off x="3300664" y="3434346"/>
              <a:ext cx="917162" cy="672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p>
          </p:txBody>
        </p:sp>
      </p:grpSp>
      <p:grpSp>
        <p:nvGrpSpPr>
          <p:cNvPr id="17" name="组合 16"/>
          <p:cNvGrpSpPr/>
          <p:nvPr/>
        </p:nvGrpSpPr>
        <p:grpSpPr>
          <a:xfrm>
            <a:off x="6582692" y="2157663"/>
            <a:ext cx="544667" cy="583997"/>
            <a:chOff x="6242320" y="1140989"/>
            <a:chExt cx="533329" cy="571841"/>
          </a:xfrm>
        </p:grpSpPr>
        <p:sp>
          <p:nvSpPr>
            <p:cNvPr id="43" name="TextBox 6"/>
            <p:cNvSpPr txBox="1"/>
            <p:nvPr/>
          </p:nvSpPr>
          <p:spPr>
            <a:xfrm>
              <a:off x="6327224" y="1140989"/>
              <a:ext cx="448425" cy="421919"/>
            </a:xfrm>
            <a:prstGeom prst="rect">
              <a:avLst/>
            </a:prstGeom>
            <a:noFill/>
          </p:spPr>
          <p:txBody>
            <a:bodyPr vert="horz" wrap="square" lIns="0" tIns="0" rIns="0" bIns="0" rtlCol="0" anchor="ctr">
              <a:spAutoFit/>
            </a:bodyPr>
            <a:lstStyle/>
            <a:p>
              <a:pPr algn="l"/>
              <a:r>
                <a:rPr lang="en-US" altLang="zh-CN" sz="2800" dirty="0">
                  <a:blipFill>
                    <a:blip r:embed="rId5"/>
                    <a:stretch>
                      <a:fillRect/>
                    </a:stretch>
                  </a:blipFill>
                  <a:latin typeface="Impact" pitchFamily="34" charset="0"/>
                  <a:ea typeface="微软雅黑"/>
                </a:rPr>
                <a:t>01</a:t>
              </a:r>
              <a:endParaRPr lang="zh-CN" altLang="en-US" sz="2800" dirty="0">
                <a:blipFill>
                  <a:blip r:embed="rId5"/>
                  <a:stretch>
                    <a:fillRect/>
                  </a:stretch>
                </a:blipFill>
                <a:latin typeface="微软雅黑"/>
                <a:ea typeface="微软雅黑"/>
              </a:endParaRPr>
            </a:p>
          </p:txBody>
        </p:sp>
        <p:sp>
          <p:nvSpPr>
            <p:cNvPr id="44" name="文本框 43"/>
            <p:cNvSpPr txBox="1"/>
            <p:nvPr/>
          </p:nvSpPr>
          <p:spPr>
            <a:xfrm>
              <a:off x="6242320" y="1516939"/>
              <a:ext cx="515154" cy="195891"/>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a:cs typeface="Leelawadee" panose="020B0502040204020203" pitchFamily="34" charset="-34"/>
              </a:endParaRPr>
            </a:p>
          </p:txBody>
        </p:sp>
      </p:grpSp>
      <p:grpSp>
        <p:nvGrpSpPr>
          <p:cNvPr id="18" name="组合 17"/>
          <p:cNvGrpSpPr/>
          <p:nvPr/>
        </p:nvGrpSpPr>
        <p:grpSpPr>
          <a:xfrm>
            <a:off x="6582692" y="3147697"/>
            <a:ext cx="544667" cy="589212"/>
            <a:chOff x="6242320" y="2408496"/>
            <a:chExt cx="533329" cy="576945"/>
          </a:xfrm>
        </p:grpSpPr>
        <p:sp>
          <p:nvSpPr>
            <p:cNvPr id="41" name="TextBox 6"/>
            <p:cNvSpPr txBox="1"/>
            <p:nvPr/>
          </p:nvSpPr>
          <p:spPr>
            <a:xfrm>
              <a:off x="6327224" y="2408496"/>
              <a:ext cx="448425" cy="421917"/>
            </a:xfrm>
            <a:prstGeom prst="rect">
              <a:avLst/>
            </a:prstGeom>
            <a:noFill/>
          </p:spPr>
          <p:txBody>
            <a:bodyPr vert="horz" wrap="square" lIns="0" tIns="0" rIns="0" bIns="0" rtlCol="0" anchor="ctr">
              <a:spAutoFit/>
            </a:bodyPr>
            <a:lstStyle/>
            <a:p>
              <a:pPr algn="l"/>
              <a:r>
                <a:rPr lang="en-US" altLang="zh-CN" sz="2800" dirty="0">
                  <a:blipFill>
                    <a:blip r:embed="rId2"/>
                    <a:stretch>
                      <a:fillRect/>
                    </a:stretch>
                  </a:blipFill>
                  <a:latin typeface="Impact" pitchFamily="34" charset="0"/>
                  <a:ea typeface="微软雅黑"/>
                </a:rPr>
                <a:t>02</a:t>
              </a:r>
              <a:endParaRPr lang="zh-CN" altLang="en-US" sz="2800" dirty="0">
                <a:blipFill>
                  <a:blip r:embed="rId2"/>
                  <a:stretch>
                    <a:fillRect/>
                  </a:stretch>
                </a:blipFill>
                <a:latin typeface="微软雅黑"/>
                <a:ea typeface="微软雅黑"/>
              </a:endParaRPr>
            </a:p>
          </p:txBody>
        </p:sp>
        <p:sp>
          <p:nvSpPr>
            <p:cNvPr id="42" name="文本框 41"/>
            <p:cNvSpPr txBox="1"/>
            <p:nvPr/>
          </p:nvSpPr>
          <p:spPr>
            <a:xfrm>
              <a:off x="6242320" y="2789551"/>
              <a:ext cx="515154" cy="195890"/>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a:cs typeface="Leelawadee" panose="020B0502040204020203" pitchFamily="34" charset="-34"/>
              </a:endParaRPr>
            </a:p>
          </p:txBody>
        </p:sp>
      </p:grpSp>
      <p:grpSp>
        <p:nvGrpSpPr>
          <p:cNvPr id="19" name="组合 18"/>
          <p:cNvGrpSpPr/>
          <p:nvPr/>
        </p:nvGrpSpPr>
        <p:grpSpPr>
          <a:xfrm>
            <a:off x="6582692" y="4142939"/>
            <a:ext cx="544667" cy="577704"/>
            <a:chOff x="6242320" y="3676001"/>
            <a:chExt cx="533329" cy="565678"/>
          </a:xfrm>
        </p:grpSpPr>
        <p:sp>
          <p:nvSpPr>
            <p:cNvPr id="39" name="TextBox 6"/>
            <p:cNvSpPr txBox="1"/>
            <p:nvPr/>
          </p:nvSpPr>
          <p:spPr>
            <a:xfrm>
              <a:off x="6327224" y="3676001"/>
              <a:ext cx="448425" cy="421917"/>
            </a:xfrm>
            <a:prstGeom prst="rect">
              <a:avLst/>
            </a:prstGeom>
            <a:noFill/>
          </p:spPr>
          <p:txBody>
            <a:bodyPr vert="horz" wrap="square" lIns="0" tIns="0" rIns="0" bIns="0" rtlCol="0" anchor="ctr">
              <a:spAutoFit/>
            </a:bodyPr>
            <a:lstStyle/>
            <a:p>
              <a:pPr algn="l"/>
              <a:r>
                <a:rPr lang="en-US" altLang="zh-CN" sz="2800" dirty="0">
                  <a:blipFill>
                    <a:blip r:embed="rId4"/>
                    <a:stretch>
                      <a:fillRect/>
                    </a:stretch>
                  </a:blipFill>
                  <a:latin typeface="Impact" pitchFamily="34" charset="0"/>
                  <a:ea typeface="微软雅黑"/>
                </a:rPr>
                <a:t>03</a:t>
              </a:r>
              <a:endParaRPr lang="zh-CN" altLang="en-US" sz="2800" dirty="0">
                <a:blipFill>
                  <a:blip r:embed="rId4"/>
                  <a:stretch>
                    <a:fillRect/>
                  </a:stretch>
                </a:blipFill>
                <a:latin typeface="微软雅黑"/>
                <a:ea typeface="微软雅黑"/>
              </a:endParaRPr>
            </a:p>
          </p:txBody>
        </p:sp>
        <p:sp>
          <p:nvSpPr>
            <p:cNvPr id="40" name="文本框 39"/>
            <p:cNvSpPr txBox="1"/>
            <p:nvPr/>
          </p:nvSpPr>
          <p:spPr>
            <a:xfrm>
              <a:off x="6242320" y="4045789"/>
              <a:ext cx="515154" cy="195890"/>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a:cs typeface="Leelawadee" panose="020B0502040204020203" pitchFamily="34" charset="-34"/>
              </a:endParaRPr>
            </a:p>
          </p:txBody>
        </p:sp>
      </p:grpSp>
      <p:grpSp>
        <p:nvGrpSpPr>
          <p:cNvPr id="20" name="组合 19"/>
          <p:cNvGrpSpPr/>
          <p:nvPr/>
        </p:nvGrpSpPr>
        <p:grpSpPr>
          <a:xfrm>
            <a:off x="6582692" y="5126689"/>
            <a:ext cx="536370" cy="566197"/>
            <a:chOff x="6250444" y="4943508"/>
            <a:chExt cx="525205" cy="554409"/>
          </a:xfrm>
        </p:grpSpPr>
        <p:sp>
          <p:nvSpPr>
            <p:cNvPr id="37" name="TextBox 6"/>
            <p:cNvSpPr txBox="1"/>
            <p:nvPr/>
          </p:nvSpPr>
          <p:spPr>
            <a:xfrm>
              <a:off x="6327224" y="4943508"/>
              <a:ext cx="448425" cy="421917"/>
            </a:xfrm>
            <a:prstGeom prst="rect">
              <a:avLst/>
            </a:prstGeom>
            <a:noFill/>
          </p:spPr>
          <p:txBody>
            <a:bodyPr vert="horz" wrap="square" lIns="0" tIns="0" rIns="0" bIns="0" rtlCol="0" anchor="ctr">
              <a:spAutoFit/>
            </a:bodyPr>
            <a:lstStyle/>
            <a:p>
              <a:pPr algn="l"/>
              <a:r>
                <a:rPr lang="en-US" altLang="zh-CN" sz="2800" dirty="0">
                  <a:blipFill>
                    <a:blip r:embed="rId3"/>
                    <a:stretch>
                      <a:fillRect/>
                    </a:stretch>
                  </a:blipFill>
                  <a:latin typeface="Impact" pitchFamily="34" charset="0"/>
                  <a:ea typeface="微软雅黑"/>
                </a:rPr>
                <a:t>04</a:t>
              </a:r>
              <a:endParaRPr lang="zh-CN" altLang="en-US" sz="2800" dirty="0">
                <a:blipFill>
                  <a:blip r:embed="rId3"/>
                  <a:stretch>
                    <a:fillRect/>
                  </a:stretch>
                </a:blipFill>
                <a:latin typeface="微软雅黑"/>
                <a:ea typeface="微软雅黑"/>
              </a:endParaRPr>
            </a:p>
          </p:txBody>
        </p:sp>
        <p:sp>
          <p:nvSpPr>
            <p:cNvPr id="38" name="文本框 37"/>
            <p:cNvSpPr txBox="1"/>
            <p:nvPr/>
          </p:nvSpPr>
          <p:spPr>
            <a:xfrm>
              <a:off x="6250444" y="5302027"/>
              <a:ext cx="515154" cy="195890"/>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a:cs typeface="Leelawadee" panose="020B0502040204020203" pitchFamily="34" charset="-34"/>
              </a:endParaRPr>
            </a:p>
          </p:txBody>
        </p:sp>
      </p:grpSp>
      <p:grpSp>
        <p:nvGrpSpPr>
          <p:cNvPr id="21" name="组合 20"/>
          <p:cNvGrpSpPr/>
          <p:nvPr/>
        </p:nvGrpSpPr>
        <p:grpSpPr>
          <a:xfrm>
            <a:off x="6669403" y="2858323"/>
            <a:ext cx="3382408" cy="9726"/>
            <a:chOff x="6327224" y="1896619"/>
            <a:chExt cx="2624395" cy="9524"/>
          </a:xfrm>
        </p:grpSpPr>
        <p:cxnSp>
          <p:nvCxnSpPr>
            <p:cNvPr id="35" name="直接连接符 34"/>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669403" y="4761336"/>
            <a:ext cx="3382408" cy="9726"/>
            <a:chOff x="6327224" y="1896619"/>
            <a:chExt cx="2624395" cy="9524"/>
          </a:xfrm>
        </p:grpSpPr>
        <p:cxnSp>
          <p:nvCxnSpPr>
            <p:cNvPr id="31" name="直接连接符 30"/>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6669403" y="5712846"/>
            <a:ext cx="3382408" cy="9726"/>
            <a:chOff x="6327224" y="1896619"/>
            <a:chExt cx="2624395" cy="9524"/>
          </a:xfrm>
        </p:grpSpPr>
        <p:cxnSp>
          <p:nvCxnSpPr>
            <p:cNvPr id="29" name="直接连接符 28"/>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7444689" y="2146296"/>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a:ea typeface="微软雅黑"/>
                <a:cs typeface="Leelawadee" panose="020B0502040204020203" pitchFamily="34" charset="-34"/>
              </a:rPr>
              <a:t>Add content here to add content here Add content to add content here</a:t>
            </a:r>
          </a:p>
        </p:txBody>
      </p:sp>
      <p:sp>
        <p:nvSpPr>
          <p:cNvPr id="26" name="文本框 25"/>
          <p:cNvSpPr txBox="1"/>
          <p:nvPr/>
        </p:nvSpPr>
        <p:spPr>
          <a:xfrm>
            <a:off x="7444689" y="3162632"/>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a:ea typeface="微软雅黑"/>
                <a:cs typeface="Leelawadee" panose="020B0502040204020203" pitchFamily="34" charset="-34"/>
              </a:rPr>
              <a:t>Add content here to add content here Add content to add content here</a:t>
            </a:r>
          </a:p>
        </p:txBody>
      </p:sp>
      <p:sp>
        <p:nvSpPr>
          <p:cNvPr id="27" name="文本框 26"/>
          <p:cNvSpPr txBox="1"/>
          <p:nvPr/>
        </p:nvSpPr>
        <p:spPr>
          <a:xfrm>
            <a:off x="7444689" y="4106932"/>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a:ea typeface="微软雅黑"/>
                <a:cs typeface="Leelawadee" panose="020B0502040204020203" pitchFamily="34" charset="-34"/>
              </a:rPr>
              <a:t>Add content here to add content here Add content to add content here</a:t>
            </a:r>
          </a:p>
        </p:txBody>
      </p:sp>
      <p:sp>
        <p:nvSpPr>
          <p:cNvPr id="28" name="文本框 27"/>
          <p:cNvSpPr txBox="1"/>
          <p:nvPr/>
        </p:nvSpPr>
        <p:spPr>
          <a:xfrm>
            <a:off x="7444689" y="5068671"/>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a:ea typeface="微软雅黑"/>
                <a:cs typeface="Leelawadee" panose="020B0502040204020203" pitchFamily="34" charset="-34"/>
              </a:rPr>
              <a:t>Add content here to add content here Add content to add content here</a:t>
            </a:r>
          </a:p>
        </p:txBody>
      </p:sp>
      <p:grpSp>
        <p:nvGrpSpPr>
          <p:cNvPr id="50" name="组合 49"/>
          <p:cNvGrpSpPr/>
          <p:nvPr/>
        </p:nvGrpSpPr>
        <p:grpSpPr>
          <a:xfrm>
            <a:off x="6669403" y="3886247"/>
            <a:ext cx="3382408" cy="9726"/>
            <a:chOff x="6327224" y="1896619"/>
            <a:chExt cx="2624395" cy="9524"/>
          </a:xfrm>
        </p:grpSpPr>
        <p:cxnSp>
          <p:nvCxnSpPr>
            <p:cNvPr id="51" name="直接连接符 50"/>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8295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8" presetClass="emph" presetSubtype="0" fill="hold" nodeType="withEffect">
                                  <p:stCondLst>
                                    <p:cond delay="0"/>
                                  </p:stCondLst>
                                  <p:childTnLst>
                                    <p:animRot by="21600000">
                                      <p:cBhvr>
                                        <p:cTn id="11" dur="1000" fill="hold"/>
                                        <p:tgtEl>
                                          <p:spTgt spid="49"/>
                                        </p:tgtEl>
                                        <p:attrNameLst>
                                          <p:attrName>r</p:attrName>
                                        </p:attrNameLst>
                                      </p:cBhvr>
                                    </p:animRot>
                                  </p:childTnLst>
                                </p:cTn>
                              </p:par>
                            </p:childTnLst>
                          </p:cTn>
                        </p:par>
                        <p:par>
                          <p:cTn id="12" fill="hold">
                            <p:stCondLst>
                              <p:cond delay="1000"/>
                            </p:stCondLst>
                            <p:childTnLst>
                              <p:par>
                                <p:cTn id="13" presetID="23" presetClass="entr" presetSubtype="32" fill="hold" nodeType="afterEffect">
                                  <p:stCondLst>
                                    <p:cond delay="0"/>
                                  </p:stCondLst>
                                  <p:iterate type="lt">
                                    <p:tmPct val="18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4*#ppt_w"/>
                                          </p:val>
                                        </p:tav>
                                        <p:tav tm="100000">
                                          <p:val>
                                            <p:strVal val="#ppt_w"/>
                                          </p:val>
                                        </p:tav>
                                      </p:tavLst>
                                    </p:anim>
                                    <p:anim calcmode="lin" valueType="num">
                                      <p:cBhvr>
                                        <p:cTn id="16" dur="500" fill="hold"/>
                                        <p:tgtEl>
                                          <p:spTgt spid="17"/>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000"/>
                            </p:stCondLst>
                            <p:childTnLst>
                              <p:par>
                                <p:cTn id="25" presetID="23" presetClass="entr" presetSubtype="32" fill="hold" nodeType="afterEffect">
                                  <p:stCondLst>
                                    <p:cond delay="0"/>
                                  </p:stCondLst>
                                  <p:iterate type="lt">
                                    <p:tmPct val="18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strVal val="4*#ppt_w"/>
                                          </p:val>
                                        </p:tav>
                                        <p:tav tm="100000">
                                          <p:val>
                                            <p:strVal val="#ppt_w"/>
                                          </p:val>
                                        </p:tav>
                                      </p:tavLst>
                                    </p:anim>
                                    <p:anim calcmode="lin" valueType="num">
                                      <p:cBhvr>
                                        <p:cTn id="28" dur="500" fill="hold"/>
                                        <p:tgtEl>
                                          <p:spTgt spid="18"/>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3000"/>
                            </p:stCondLst>
                            <p:childTnLst>
                              <p:par>
                                <p:cTn id="37" presetID="23" presetClass="entr" presetSubtype="32" fill="hold" nodeType="afterEffect">
                                  <p:stCondLst>
                                    <p:cond delay="0"/>
                                  </p:stCondLst>
                                  <p:iterate type="lt">
                                    <p:tmPct val="18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4*#ppt_w"/>
                                          </p:val>
                                        </p:tav>
                                        <p:tav tm="100000">
                                          <p:val>
                                            <p:strVal val="#ppt_w"/>
                                          </p:val>
                                        </p:tav>
                                      </p:tavLst>
                                    </p:anim>
                                    <p:anim calcmode="lin" valueType="num">
                                      <p:cBhvr>
                                        <p:cTn id="40" dur="50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4000"/>
                            </p:stCondLst>
                            <p:childTnLst>
                              <p:par>
                                <p:cTn id="49" presetID="23" presetClass="entr" presetSubtype="32" fill="hold" nodeType="afterEffect">
                                  <p:stCondLst>
                                    <p:cond delay="0"/>
                                  </p:stCondLst>
                                  <p:iterate type="lt">
                                    <p:tmPct val="18000"/>
                                  </p:iterate>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strVal val="4*#ppt_w"/>
                                          </p:val>
                                        </p:tav>
                                        <p:tav tm="100000">
                                          <p:val>
                                            <p:strVal val="#ppt_w"/>
                                          </p:val>
                                        </p:tav>
                                      </p:tavLst>
                                    </p:anim>
                                    <p:anim calcmode="lin" valueType="num">
                                      <p:cBhvr>
                                        <p:cTn id="52" dur="500" fill="hold"/>
                                        <p:tgtEl>
                                          <p:spTgt spid="20"/>
                                        </p:tgtEl>
                                        <p:attrNameLst>
                                          <p:attrName>ppt_h</p:attrName>
                                        </p:attrNameLst>
                                      </p:cBhvr>
                                      <p:tavLst>
                                        <p:tav tm="0">
                                          <p:val>
                                            <p:strVal val="4*#ppt_h"/>
                                          </p:val>
                                        </p:tav>
                                        <p:tav tm="100000">
                                          <p:val>
                                            <p:strVal val="#ppt_h"/>
                                          </p:val>
                                        </p:tav>
                                      </p:tavLst>
                                    </p:anim>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910827" y="2087330"/>
            <a:ext cx="3874202" cy="3749026"/>
            <a:chOff x="395536" y="872484"/>
            <a:chExt cx="3874202" cy="3749026"/>
          </a:xfrm>
        </p:grpSpPr>
        <p:grpSp>
          <p:nvGrpSpPr>
            <p:cNvPr id="7" name="组合 6"/>
            <p:cNvGrpSpPr/>
            <p:nvPr/>
          </p:nvGrpSpPr>
          <p:grpSpPr>
            <a:xfrm>
              <a:off x="395536" y="1342720"/>
              <a:ext cx="3874202" cy="3278790"/>
              <a:chOff x="815731" y="1671928"/>
              <a:chExt cx="5280269" cy="4468764"/>
            </a:xfrm>
          </p:grpSpPr>
          <p:grpSp>
            <p:nvGrpSpPr>
              <p:cNvPr id="20" name="组合 19"/>
              <p:cNvGrpSpPr/>
              <p:nvPr/>
            </p:nvGrpSpPr>
            <p:grpSpPr>
              <a:xfrm>
                <a:off x="2268151" y="1674118"/>
                <a:ext cx="966547" cy="4464742"/>
                <a:chOff x="2961736" y="878334"/>
                <a:chExt cx="966547" cy="4464742"/>
              </a:xfrm>
            </p:grpSpPr>
            <p:grpSp>
              <p:nvGrpSpPr>
                <p:cNvPr id="240" name="组合 239"/>
                <p:cNvGrpSpPr/>
                <p:nvPr/>
              </p:nvGrpSpPr>
              <p:grpSpPr>
                <a:xfrm rot="16200000">
                  <a:off x="974427" y="3053080"/>
                  <a:ext cx="4202428" cy="115250"/>
                  <a:chOff x="1377915" y="1296988"/>
                  <a:chExt cx="4202428" cy="152400"/>
                </a:xfrm>
              </p:grpSpPr>
              <p:cxnSp>
                <p:nvCxnSpPr>
                  <p:cNvPr id="281" name="直接连接符 280"/>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41" name="组合 240"/>
                <p:cNvGrpSpPr/>
                <p:nvPr/>
              </p:nvGrpSpPr>
              <p:grpSpPr>
                <a:xfrm rot="5400000">
                  <a:off x="1705691" y="3053080"/>
                  <a:ext cx="4202428" cy="115250"/>
                  <a:chOff x="1377915" y="1296988"/>
                  <a:chExt cx="4202428" cy="152400"/>
                </a:xfrm>
              </p:grpSpPr>
              <p:cxnSp>
                <p:nvCxnSpPr>
                  <p:cNvPr id="250" name="直接连接符 249"/>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2" name="Freeform 325"/>
                <p:cNvSpPr>
                  <a:spLocks/>
                </p:cNvSpPr>
                <p:nvPr/>
              </p:nvSpPr>
              <p:spPr bwMode="auto">
                <a:xfrm>
                  <a:off x="3227542" y="878334"/>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3"/>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B81D2B"/>
                    </a:solidFill>
                  </a:endParaRPr>
                </a:p>
              </p:txBody>
            </p:sp>
            <p:grpSp>
              <p:nvGrpSpPr>
                <p:cNvPr id="243" name="组合 242"/>
                <p:cNvGrpSpPr/>
                <p:nvPr/>
              </p:nvGrpSpPr>
              <p:grpSpPr>
                <a:xfrm>
                  <a:off x="2961736" y="1750007"/>
                  <a:ext cx="966547" cy="969727"/>
                  <a:chOff x="2961736" y="1750007"/>
                  <a:chExt cx="966547" cy="969727"/>
                </a:xfrm>
                <a:effectLst>
                  <a:outerShdw blurRad="127000" dist="63500" dir="2700000" algn="tl" rotWithShape="0">
                    <a:prstClr val="black">
                      <a:alpha val="28000"/>
                    </a:prstClr>
                  </a:outerShdw>
                </a:effectLst>
              </p:grpSpPr>
              <p:grpSp>
                <p:nvGrpSpPr>
                  <p:cNvPr id="245" name="组合 244"/>
                  <p:cNvGrpSpPr/>
                  <p:nvPr/>
                </p:nvGrpSpPr>
                <p:grpSpPr>
                  <a:xfrm>
                    <a:off x="2961736" y="1750007"/>
                    <a:ext cx="966547" cy="969727"/>
                    <a:chOff x="4379543" y="1491533"/>
                    <a:chExt cx="966547" cy="969727"/>
                  </a:xfrm>
                </p:grpSpPr>
                <p:sp>
                  <p:nvSpPr>
                    <p:cNvPr id="247"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248"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249" name="Freeform 364"/>
                    <p:cNvSpPr>
                      <a:spLocks/>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4D78BF"/>
                    </a:solidFill>
                    <a:ln>
                      <a:solidFill>
                        <a:srgbClr val="514560"/>
                      </a:solidFill>
                    </a:ln>
                    <a:effectLst>
                      <a:innerShdw blurRad="63500" dist="50800" dir="10800000">
                        <a:prstClr val="black">
                          <a:alpha val="20000"/>
                        </a:prstClr>
                      </a:innerShdw>
                    </a:effectLst>
                  </p:spPr>
                  <p:txBody>
                    <a:bodyPr vert="horz" wrap="square" lIns="91440" tIns="45720" rIns="91440" bIns="45720" numCol="1" anchor="t" anchorCtr="0" compatLnSpc="1">
                      <a:prstTxWarp prst="textNoShape">
                        <a:avLst/>
                      </a:prstTxWarp>
                    </a:bodyPr>
                    <a:lstStyle/>
                    <a:p>
                      <a:r>
                        <a:rPr lang="en-US" altLang="zh-CN">
                          <a:solidFill>
                            <a:srgbClr val="B81D2B"/>
                          </a:solidFill>
                        </a:rPr>
                        <a:t> </a:t>
                      </a:r>
                      <a:endParaRPr lang="zh-CN" altLang="en-US">
                        <a:solidFill>
                          <a:srgbClr val="B81D2B"/>
                        </a:solidFill>
                      </a:endParaRPr>
                    </a:p>
                  </p:txBody>
                </p:sp>
              </p:grpSp>
              <p:sp>
                <p:nvSpPr>
                  <p:cNvPr id="246" name="椭圆 245"/>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a:endParaRPr>
                  </a:p>
                </p:txBody>
              </p:sp>
            </p:grpSp>
            <p:sp>
              <p:nvSpPr>
                <p:cNvPr id="244" name="文本框 1551"/>
                <p:cNvSpPr txBox="1"/>
                <p:nvPr/>
              </p:nvSpPr>
              <p:spPr>
                <a:xfrm>
                  <a:off x="2995159" y="2052021"/>
                  <a:ext cx="784438" cy="419479"/>
                </a:xfrm>
                <a:prstGeom prst="rect">
                  <a:avLst/>
                </a:prstGeom>
                <a:noFill/>
              </p:spPr>
              <p:txBody>
                <a:bodyPr wrap="square" rtlCol="0">
                  <a:spAutoFit/>
                </a:bodyPr>
                <a:lstStyle/>
                <a:p>
                  <a:r>
                    <a:rPr lang="en-US" altLang="zh-CN" sz="1400" b="1" dirty="0">
                      <a:solidFill>
                        <a:srgbClr val="4D78BF"/>
                      </a:solidFill>
                      <a:latin typeface="微软雅黑"/>
                      <a:ea typeface="微软雅黑"/>
                    </a:rPr>
                    <a:t>75%</a:t>
                  </a:r>
                  <a:endParaRPr lang="zh-CN" altLang="en-US" sz="1400" b="1" dirty="0">
                    <a:solidFill>
                      <a:srgbClr val="4D78BF"/>
                    </a:solidFill>
                    <a:latin typeface="微软雅黑"/>
                    <a:ea typeface="微软雅黑"/>
                  </a:endParaRPr>
                </a:p>
              </p:txBody>
            </p:sp>
          </p:grpSp>
          <p:grpSp>
            <p:nvGrpSpPr>
              <p:cNvPr id="21" name="组合 20"/>
              <p:cNvGrpSpPr/>
              <p:nvPr/>
            </p:nvGrpSpPr>
            <p:grpSpPr>
              <a:xfrm rot="16200000">
                <a:off x="-1171578" y="3850696"/>
                <a:ext cx="4202428" cy="115250"/>
                <a:chOff x="1377915" y="1296988"/>
                <a:chExt cx="4202428" cy="152400"/>
              </a:xfrm>
            </p:grpSpPr>
            <p:cxnSp>
              <p:nvCxnSpPr>
                <p:cNvPr id="209" name="直接连接符 208"/>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5400000">
                <a:off x="-440314" y="3850696"/>
                <a:ext cx="4202428" cy="115250"/>
                <a:chOff x="1377915" y="1296988"/>
                <a:chExt cx="4202428" cy="152400"/>
              </a:xfrm>
            </p:grpSpPr>
            <p:cxnSp>
              <p:nvCxnSpPr>
                <p:cNvPr id="178" name="直接连接符 177"/>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Freeform 325"/>
              <p:cNvSpPr>
                <a:spLocks/>
              </p:cNvSpPr>
              <p:nvPr/>
            </p:nvSpPr>
            <p:spPr bwMode="auto">
              <a:xfrm>
                <a:off x="1081537" y="1675950"/>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4"/>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B81D2B"/>
                  </a:solidFill>
                </a:endParaRPr>
              </a:p>
            </p:txBody>
          </p:sp>
          <p:grpSp>
            <p:nvGrpSpPr>
              <p:cNvPr id="24" name="组合 23"/>
              <p:cNvGrpSpPr/>
              <p:nvPr/>
            </p:nvGrpSpPr>
            <p:grpSpPr>
              <a:xfrm>
                <a:off x="815731" y="4595074"/>
                <a:ext cx="966547" cy="969727"/>
                <a:chOff x="1288212" y="1699131"/>
                <a:chExt cx="966547" cy="969727"/>
              </a:xfrm>
            </p:grpSpPr>
            <p:grpSp>
              <p:nvGrpSpPr>
                <p:cNvPr id="171" name="组合 170"/>
                <p:cNvGrpSpPr/>
                <p:nvPr/>
              </p:nvGrpSpPr>
              <p:grpSpPr>
                <a:xfrm>
                  <a:off x="1288212" y="1699131"/>
                  <a:ext cx="966547" cy="969727"/>
                  <a:chOff x="2961736" y="1750007"/>
                  <a:chExt cx="966547" cy="969727"/>
                </a:xfrm>
                <a:effectLst>
                  <a:outerShdw blurRad="127000" dist="63500" dir="2700000" algn="tl" rotWithShape="0">
                    <a:prstClr val="black">
                      <a:alpha val="28000"/>
                    </a:prstClr>
                  </a:outerShdw>
                </a:effectLst>
              </p:grpSpPr>
              <p:grpSp>
                <p:nvGrpSpPr>
                  <p:cNvPr id="173" name="组合 172"/>
                  <p:cNvGrpSpPr/>
                  <p:nvPr/>
                </p:nvGrpSpPr>
                <p:grpSpPr>
                  <a:xfrm>
                    <a:off x="2961736" y="1750007"/>
                    <a:ext cx="966547" cy="969727"/>
                    <a:chOff x="4379543" y="1491533"/>
                    <a:chExt cx="966547" cy="969727"/>
                  </a:xfrm>
                </p:grpSpPr>
                <p:sp>
                  <p:nvSpPr>
                    <p:cNvPr id="175"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176"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177" name="Freeform 364"/>
                    <p:cNvSpPr>
                      <a:spLocks/>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F39E02"/>
                    </a:solidFill>
                    <a:ln>
                      <a:solidFill>
                        <a:srgbClr val="FF9933"/>
                      </a:solidFill>
                    </a:ln>
                    <a:effectLst>
                      <a:innerShdw blurRad="63500" dist="50800" dir="10800000">
                        <a:prstClr val="black">
                          <a:alpha val="20000"/>
                        </a:prstClr>
                      </a:innerShdw>
                    </a:effectLst>
                  </p:spPr>
                  <p:txBody>
                    <a:bodyPr vert="horz" wrap="square" lIns="91440" tIns="45720" rIns="91440" bIns="45720" numCol="1" anchor="t" anchorCtr="0" compatLnSpc="1">
                      <a:prstTxWarp prst="textNoShape">
                        <a:avLst/>
                      </a:prstTxWarp>
                    </a:bodyPr>
                    <a:lstStyle/>
                    <a:p>
                      <a:r>
                        <a:rPr lang="en-US" altLang="zh-CN">
                          <a:solidFill>
                            <a:srgbClr val="B81D2B"/>
                          </a:solidFill>
                        </a:rPr>
                        <a:t> </a:t>
                      </a:r>
                      <a:endParaRPr lang="zh-CN" altLang="en-US">
                        <a:solidFill>
                          <a:srgbClr val="B81D2B"/>
                        </a:solidFill>
                      </a:endParaRPr>
                    </a:p>
                  </p:txBody>
                </p:sp>
              </p:grpSp>
              <p:sp>
                <p:nvSpPr>
                  <p:cNvPr id="174" name="椭圆 173"/>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a:endParaRPr>
                  </a:p>
                </p:txBody>
              </p:sp>
            </p:grpSp>
            <p:sp>
              <p:nvSpPr>
                <p:cNvPr id="172" name="文本框 7787"/>
                <p:cNvSpPr txBox="1"/>
                <p:nvPr/>
              </p:nvSpPr>
              <p:spPr>
                <a:xfrm>
                  <a:off x="1321635" y="2001146"/>
                  <a:ext cx="784438" cy="419479"/>
                </a:xfrm>
                <a:prstGeom prst="rect">
                  <a:avLst/>
                </a:prstGeom>
                <a:noFill/>
              </p:spPr>
              <p:txBody>
                <a:bodyPr wrap="square" rtlCol="0">
                  <a:spAutoFit/>
                </a:bodyPr>
                <a:lstStyle/>
                <a:p>
                  <a:r>
                    <a:rPr lang="en-US" altLang="zh-CN" sz="1400" b="1" dirty="0">
                      <a:solidFill>
                        <a:srgbClr val="F39E02"/>
                      </a:solidFill>
                      <a:latin typeface="微软雅黑"/>
                      <a:ea typeface="微软雅黑"/>
                    </a:rPr>
                    <a:t>20%</a:t>
                  </a:r>
                  <a:endParaRPr lang="zh-CN" altLang="en-US" sz="1400" b="1" dirty="0">
                    <a:solidFill>
                      <a:srgbClr val="F39E02"/>
                    </a:solidFill>
                    <a:latin typeface="微软雅黑"/>
                    <a:ea typeface="微软雅黑"/>
                  </a:endParaRPr>
                </a:p>
              </p:txBody>
            </p:sp>
          </p:grpSp>
          <p:grpSp>
            <p:nvGrpSpPr>
              <p:cNvPr id="25" name="组合 24"/>
              <p:cNvGrpSpPr/>
              <p:nvPr/>
            </p:nvGrpSpPr>
            <p:grpSpPr>
              <a:xfrm rot="16200000">
                <a:off x="1713074" y="3847911"/>
                <a:ext cx="4202428" cy="115250"/>
                <a:chOff x="1377915" y="1296988"/>
                <a:chExt cx="4202428" cy="152400"/>
              </a:xfrm>
            </p:grpSpPr>
            <p:cxnSp>
              <p:nvCxnSpPr>
                <p:cNvPr id="140" name="直接连接符 139"/>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5400000">
                <a:off x="2444338" y="3847911"/>
                <a:ext cx="4202428" cy="115250"/>
                <a:chOff x="1377915" y="1296988"/>
                <a:chExt cx="4202428" cy="152400"/>
              </a:xfrm>
            </p:grpSpPr>
            <p:cxnSp>
              <p:nvCxnSpPr>
                <p:cNvPr id="109" name="直接连接符 108"/>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Freeform 325"/>
              <p:cNvSpPr>
                <a:spLocks/>
              </p:cNvSpPr>
              <p:nvPr/>
            </p:nvSpPr>
            <p:spPr bwMode="auto">
              <a:xfrm>
                <a:off x="3966189" y="1673165"/>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5"/>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B81D2B"/>
                  </a:solidFill>
                </a:endParaRPr>
              </a:p>
            </p:txBody>
          </p:sp>
          <p:grpSp>
            <p:nvGrpSpPr>
              <p:cNvPr id="28" name="组合 27"/>
              <p:cNvGrpSpPr/>
              <p:nvPr/>
            </p:nvGrpSpPr>
            <p:grpSpPr>
              <a:xfrm>
                <a:off x="3700383" y="3930264"/>
                <a:ext cx="966547" cy="969727"/>
                <a:chOff x="4172864" y="1696346"/>
                <a:chExt cx="966547" cy="969727"/>
              </a:xfrm>
            </p:grpSpPr>
            <p:grpSp>
              <p:nvGrpSpPr>
                <p:cNvPr id="102" name="组合 101"/>
                <p:cNvGrpSpPr/>
                <p:nvPr/>
              </p:nvGrpSpPr>
              <p:grpSpPr>
                <a:xfrm>
                  <a:off x="4172864" y="1696346"/>
                  <a:ext cx="966547" cy="969727"/>
                  <a:chOff x="2961736" y="1750007"/>
                  <a:chExt cx="966547" cy="969727"/>
                </a:xfrm>
                <a:effectLst>
                  <a:outerShdw blurRad="127000" dist="63500" dir="2700000" algn="tl" rotWithShape="0">
                    <a:prstClr val="black">
                      <a:alpha val="28000"/>
                    </a:prstClr>
                  </a:outerShdw>
                </a:effectLst>
              </p:grpSpPr>
              <p:grpSp>
                <p:nvGrpSpPr>
                  <p:cNvPr id="104" name="组合 103"/>
                  <p:cNvGrpSpPr/>
                  <p:nvPr/>
                </p:nvGrpSpPr>
                <p:grpSpPr>
                  <a:xfrm>
                    <a:off x="2961736" y="1750007"/>
                    <a:ext cx="966547" cy="969727"/>
                    <a:chOff x="4379543" y="1491533"/>
                    <a:chExt cx="966547" cy="969727"/>
                  </a:xfrm>
                </p:grpSpPr>
                <p:sp>
                  <p:nvSpPr>
                    <p:cNvPr id="106"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107"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108" name="Freeform 364"/>
                    <p:cNvSpPr>
                      <a:spLocks/>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E72918"/>
                    </a:solidFill>
                    <a:ln>
                      <a:solidFill>
                        <a:srgbClr val="DB4141"/>
                      </a:solidFill>
                    </a:ln>
                    <a:effectLst>
                      <a:innerShdw blurRad="63500" dist="50800" dir="10800000">
                        <a:prstClr val="black">
                          <a:alpha val="20000"/>
                        </a:prstClr>
                      </a:innerShdw>
                    </a:effectLst>
                  </p:spPr>
                  <p:txBody>
                    <a:bodyPr vert="horz" wrap="square" lIns="91440" tIns="45720" rIns="91440" bIns="45720" numCol="1" anchor="t" anchorCtr="0" compatLnSpc="1">
                      <a:prstTxWarp prst="textNoShape">
                        <a:avLst/>
                      </a:prstTxWarp>
                    </a:bodyPr>
                    <a:lstStyle/>
                    <a:p>
                      <a:r>
                        <a:rPr lang="en-US" altLang="zh-CN">
                          <a:solidFill>
                            <a:srgbClr val="B81D2B"/>
                          </a:solidFill>
                        </a:rPr>
                        <a:t> </a:t>
                      </a:r>
                      <a:endParaRPr lang="zh-CN" altLang="en-US">
                        <a:solidFill>
                          <a:srgbClr val="B81D2B"/>
                        </a:solidFill>
                      </a:endParaRPr>
                    </a:p>
                  </p:txBody>
                </p:sp>
              </p:grpSp>
              <p:sp>
                <p:nvSpPr>
                  <p:cNvPr id="105" name="椭圆 104"/>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a:endParaRPr>
                  </a:p>
                </p:txBody>
              </p:sp>
            </p:grpSp>
            <p:sp>
              <p:nvSpPr>
                <p:cNvPr id="103" name="文本框 7933"/>
                <p:cNvSpPr txBox="1"/>
                <p:nvPr/>
              </p:nvSpPr>
              <p:spPr>
                <a:xfrm>
                  <a:off x="4206287" y="1998361"/>
                  <a:ext cx="784438" cy="419479"/>
                </a:xfrm>
                <a:prstGeom prst="rect">
                  <a:avLst/>
                </a:prstGeom>
                <a:noFill/>
              </p:spPr>
              <p:txBody>
                <a:bodyPr wrap="square" rtlCol="0">
                  <a:spAutoFit/>
                </a:bodyPr>
                <a:lstStyle/>
                <a:p>
                  <a:r>
                    <a:rPr lang="en-US" altLang="zh-CN" sz="1400" b="1" dirty="0">
                      <a:solidFill>
                        <a:srgbClr val="E72918"/>
                      </a:solidFill>
                      <a:latin typeface="微软雅黑"/>
                      <a:ea typeface="微软雅黑"/>
                    </a:rPr>
                    <a:t>40%</a:t>
                  </a:r>
                  <a:endParaRPr lang="zh-CN" altLang="en-US" sz="1400" b="1" dirty="0">
                    <a:solidFill>
                      <a:srgbClr val="E72918"/>
                    </a:solidFill>
                    <a:latin typeface="微软雅黑"/>
                    <a:ea typeface="微软雅黑"/>
                  </a:endParaRPr>
                </a:p>
              </p:txBody>
            </p:sp>
          </p:grpSp>
          <p:grpSp>
            <p:nvGrpSpPr>
              <p:cNvPr id="29" name="组合 28"/>
              <p:cNvGrpSpPr/>
              <p:nvPr/>
            </p:nvGrpSpPr>
            <p:grpSpPr>
              <a:xfrm rot="16200000">
                <a:off x="3142144" y="3846674"/>
                <a:ext cx="4202428" cy="115250"/>
                <a:chOff x="1377915" y="1296988"/>
                <a:chExt cx="4202428" cy="152400"/>
              </a:xfrm>
            </p:grpSpPr>
            <p:cxnSp>
              <p:nvCxnSpPr>
                <p:cNvPr id="71" name="直接连接符 70"/>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5400000">
                <a:off x="3873408" y="3846674"/>
                <a:ext cx="4202428" cy="115250"/>
                <a:chOff x="1377915" y="1296988"/>
                <a:chExt cx="4202428" cy="152400"/>
              </a:xfrm>
            </p:grpSpPr>
            <p:cxnSp>
              <p:nvCxnSpPr>
                <p:cNvPr id="40" name="直接连接符 39"/>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Freeform 325"/>
              <p:cNvSpPr>
                <a:spLocks/>
              </p:cNvSpPr>
              <p:nvPr/>
            </p:nvSpPr>
            <p:spPr bwMode="auto">
              <a:xfrm>
                <a:off x="5395259" y="1671928"/>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2"/>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B81D2B"/>
                  </a:solidFill>
                </a:endParaRPr>
              </a:p>
            </p:txBody>
          </p:sp>
          <p:grpSp>
            <p:nvGrpSpPr>
              <p:cNvPr id="32" name="组合 31"/>
              <p:cNvGrpSpPr/>
              <p:nvPr/>
            </p:nvGrpSpPr>
            <p:grpSpPr>
              <a:xfrm>
                <a:off x="5129453" y="3226903"/>
                <a:ext cx="966547" cy="969727"/>
                <a:chOff x="5601934" y="1695109"/>
                <a:chExt cx="966547" cy="969727"/>
              </a:xfrm>
            </p:grpSpPr>
            <p:grpSp>
              <p:nvGrpSpPr>
                <p:cNvPr id="33" name="组合 32"/>
                <p:cNvGrpSpPr/>
                <p:nvPr/>
              </p:nvGrpSpPr>
              <p:grpSpPr>
                <a:xfrm>
                  <a:off x="5601934" y="1695109"/>
                  <a:ext cx="966547" cy="969727"/>
                  <a:chOff x="2961736" y="1750007"/>
                  <a:chExt cx="966547" cy="969727"/>
                </a:xfrm>
                <a:effectLst>
                  <a:outerShdw blurRad="127000" dist="63500" dir="2700000" algn="tl" rotWithShape="0">
                    <a:prstClr val="black">
                      <a:alpha val="28000"/>
                    </a:prstClr>
                  </a:outerShdw>
                </a:effectLst>
              </p:grpSpPr>
              <p:grpSp>
                <p:nvGrpSpPr>
                  <p:cNvPr id="35" name="组合 34"/>
                  <p:cNvGrpSpPr/>
                  <p:nvPr/>
                </p:nvGrpSpPr>
                <p:grpSpPr>
                  <a:xfrm>
                    <a:off x="2961736" y="1750007"/>
                    <a:ext cx="966547" cy="969727"/>
                    <a:chOff x="4379543" y="1491533"/>
                    <a:chExt cx="966547" cy="969727"/>
                  </a:xfrm>
                </p:grpSpPr>
                <p:sp>
                  <p:nvSpPr>
                    <p:cNvPr id="37"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38" name="Oval 360"/>
                    <p:cNvSpPr>
                      <a:spLocks noChangeArrowheads="1"/>
                    </p:cNvSpPr>
                    <p:nvPr/>
                  </p:nvSpPr>
                  <p:spPr bwMode="auto">
                    <a:xfrm>
                      <a:off x="4413087" y="1528942"/>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39" name="Freeform 364"/>
                    <p:cNvSpPr>
                      <a:spLocks/>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00AFBB"/>
                    </a:solidFill>
                    <a:ln>
                      <a:solidFill>
                        <a:srgbClr val="09ACBF"/>
                      </a:solidFill>
                    </a:ln>
                    <a:effectLst>
                      <a:innerShdw blurRad="63500" dist="50800" dir="10800000">
                        <a:prstClr val="black">
                          <a:alpha val="20000"/>
                        </a:prstClr>
                      </a:innerShdw>
                    </a:effectLst>
                  </p:spPr>
                  <p:txBody>
                    <a:bodyPr vert="horz" wrap="square" lIns="91440" tIns="45720" rIns="91440" bIns="45720" numCol="1" anchor="t" anchorCtr="0" compatLnSpc="1">
                      <a:prstTxWarp prst="textNoShape">
                        <a:avLst/>
                      </a:prstTxWarp>
                    </a:bodyPr>
                    <a:lstStyle/>
                    <a:p>
                      <a:r>
                        <a:rPr lang="en-US" altLang="zh-CN">
                          <a:solidFill>
                            <a:srgbClr val="B81D2B"/>
                          </a:solidFill>
                        </a:rPr>
                        <a:t> </a:t>
                      </a:r>
                      <a:endParaRPr lang="zh-CN" altLang="en-US">
                        <a:solidFill>
                          <a:srgbClr val="B81D2B"/>
                        </a:solidFill>
                      </a:endParaRPr>
                    </a:p>
                  </p:txBody>
                </p:sp>
              </p:grpSp>
              <p:sp>
                <p:nvSpPr>
                  <p:cNvPr id="36" name="椭圆 35"/>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a:endParaRPr>
                  </a:p>
                </p:txBody>
              </p:sp>
            </p:grpSp>
            <p:sp>
              <p:nvSpPr>
                <p:cNvPr id="34" name="文本框 8006"/>
                <p:cNvSpPr txBox="1"/>
                <p:nvPr/>
              </p:nvSpPr>
              <p:spPr>
                <a:xfrm>
                  <a:off x="5635357" y="1998360"/>
                  <a:ext cx="784438" cy="419479"/>
                </a:xfrm>
                <a:prstGeom prst="rect">
                  <a:avLst/>
                </a:prstGeom>
                <a:noFill/>
              </p:spPr>
              <p:txBody>
                <a:bodyPr wrap="square" rtlCol="0">
                  <a:spAutoFit/>
                </a:bodyPr>
                <a:lstStyle/>
                <a:p>
                  <a:r>
                    <a:rPr lang="en-US" altLang="zh-CN" sz="1400" b="1" dirty="0">
                      <a:solidFill>
                        <a:srgbClr val="00AFBB"/>
                      </a:solidFill>
                      <a:latin typeface="微软雅黑"/>
                      <a:ea typeface="微软雅黑"/>
                    </a:rPr>
                    <a:t>53%</a:t>
                  </a:r>
                  <a:endParaRPr lang="zh-CN" altLang="en-US" sz="1400" b="1" dirty="0">
                    <a:solidFill>
                      <a:srgbClr val="00AFBB"/>
                    </a:solidFill>
                    <a:latin typeface="微软雅黑"/>
                    <a:ea typeface="微软雅黑"/>
                  </a:endParaRPr>
                </a:p>
              </p:txBody>
            </p:sp>
          </p:grpSp>
        </p:grpSp>
        <p:grpSp>
          <p:nvGrpSpPr>
            <p:cNvPr id="8" name="组合 7"/>
            <p:cNvGrpSpPr/>
            <p:nvPr/>
          </p:nvGrpSpPr>
          <p:grpSpPr>
            <a:xfrm>
              <a:off x="1663714" y="872484"/>
              <a:ext cx="304128" cy="304128"/>
              <a:chOff x="2225183" y="1228663"/>
              <a:chExt cx="379395" cy="379395"/>
            </a:xfrm>
          </p:grpSpPr>
          <p:sp>
            <p:nvSpPr>
              <p:cNvPr id="18" name="Freeform 5054"/>
              <p:cNvSpPr>
                <a:spLocks noEditPoints="1"/>
              </p:cNvSpPr>
              <p:nvPr/>
            </p:nvSpPr>
            <p:spPr bwMode="auto">
              <a:xfrm>
                <a:off x="2225183" y="1228663"/>
                <a:ext cx="379395" cy="379395"/>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7 h 68"/>
                  <a:gd name="T12" fmla="*/ 2 w 68"/>
                  <a:gd name="T13" fmla="*/ 34 h 68"/>
                  <a:gd name="T14" fmla="*/ 34 w 68"/>
                  <a:gd name="T15" fmla="*/ 2 h 68"/>
                  <a:gd name="T16" fmla="*/ 66 w 68"/>
                  <a:gd name="T17" fmla="*/ 34 h 68"/>
                  <a:gd name="T18" fmla="*/ 34 w 68"/>
                  <a:gd name="T1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0"/>
                    </a:moveTo>
                    <a:cubicBezTo>
                      <a:pt x="15" y="0"/>
                      <a:pt x="0" y="16"/>
                      <a:pt x="0" y="34"/>
                    </a:cubicBezTo>
                    <a:cubicBezTo>
                      <a:pt x="0" y="53"/>
                      <a:pt x="15" y="68"/>
                      <a:pt x="34" y="68"/>
                    </a:cubicBezTo>
                    <a:cubicBezTo>
                      <a:pt x="53" y="68"/>
                      <a:pt x="68" y="53"/>
                      <a:pt x="68" y="34"/>
                    </a:cubicBezTo>
                    <a:cubicBezTo>
                      <a:pt x="68" y="16"/>
                      <a:pt x="53" y="0"/>
                      <a:pt x="34" y="0"/>
                    </a:cubicBezTo>
                    <a:close/>
                    <a:moveTo>
                      <a:pt x="34" y="67"/>
                    </a:moveTo>
                    <a:cubicBezTo>
                      <a:pt x="16" y="67"/>
                      <a:pt x="2" y="52"/>
                      <a:pt x="2" y="34"/>
                    </a:cubicBezTo>
                    <a:cubicBezTo>
                      <a:pt x="2" y="16"/>
                      <a:pt x="16" y="2"/>
                      <a:pt x="34" y="2"/>
                    </a:cubicBezTo>
                    <a:cubicBezTo>
                      <a:pt x="52" y="2"/>
                      <a:pt x="66" y="16"/>
                      <a:pt x="66" y="34"/>
                    </a:cubicBezTo>
                    <a:cubicBezTo>
                      <a:pt x="66" y="52"/>
                      <a:pt x="52" y="67"/>
                      <a:pt x="34" y="67"/>
                    </a:cubicBezTo>
                    <a:close/>
                  </a:path>
                </a:pathLst>
              </a:custGeom>
              <a:solidFill>
                <a:srgbClr val="5859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9" name="Freeform 5055"/>
              <p:cNvSpPr>
                <a:spLocks/>
              </p:cNvSpPr>
              <p:nvPr/>
            </p:nvSpPr>
            <p:spPr bwMode="auto">
              <a:xfrm>
                <a:off x="2352433" y="1289932"/>
                <a:ext cx="68339" cy="190876"/>
              </a:xfrm>
              <a:custGeom>
                <a:avLst/>
                <a:gdLst>
                  <a:gd name="T0" fmla="*/ 12 w 12"/>
                  <a:gd name="T1" fmla="*/ 1 h 34"/>
                  <a:gd name="T2" fmla="*/ 11 w 12"/>
                  <a:gd name="T3" fmla="*/ 0 h 34"/>
                  <a:gd name="T4" fmla="*/ 10 w 12"/>
                  <a:gd name="T5" fmla="*/ 1 h 34"/>
                  <a:gd name="T6" fmla="*/ 10 w 12"/>
                  <a:gd name="T7" fmla="*/ 23 h 34"/>
                  <a:gd name="T8" fmla="*/ 0 w 12"/>
                  <a:gd name="T9" fmla="*/ 33 h 34"/>
                  <a:gd name="T10" fmla="*/ 0 w 12"/>
                  <a:gd name="T11" fmla="*/ 34 h 34"/>
                  <a:gd name="T12" fmla="*/ 1 w 12"/>
                  <a:gd name="T13" fmla="*/ 34 h 34"/>
                  <a:gd name="T14" fmla="*/ 1 w 12"/>
                  <a:gd name="T15" fmla="*/ 34 h 34"/>
                  <a:gd name="T16" fmla="*/ 12 w 12"/>
                  <a:gd name="T17" fmla="*/ 24 h 34"/>
                  <a:gd name="T18" fmla="*/ 12 w 12"/>
                  <a:gd name="T19" fmla="*/ 24 h 34"/>
                  <a:gd name="T20" fmla="*/ 12 w 12"/>
                  <a:gd name="T21" fmla="*/ 23 h 34"/>
                  <a:gd name="T22" fmla="*/ 12 w 12"/>
                  <a:gd name="T2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4">
                    <a:moveTo>
                      <a:pt x="12" y="1"/>
                    </a:moveTo>
                    <a:cubicBezTo>
                      <a:pt x="12" y="0"/>
                      <a:pt x="11" y="0"/>
                      <a:pt x="11" y="0"/>
                    </a:cubicBezTo>
                    <a:cubicBezTo>
                      <a:pt x="11" y="0"/>
                      <a:pt x="10" y="0"/>
                      <a:pt x="10" y="1"/>
                    </a:cubicBezTo>
                    <a:cubicBezTo>
                      <a:pt x="10" y="23"/>
                      <a:pt x="10" y="23"/>
                      <a:pt x="10" y="23"/>
                    </a:cubicBezTo>
                    <a:cubicBezTo>
                      <a:pt x="0" y="33"/>
                      <a:pt x="0" y="33"/>
                      <a:pt x="0" y="33"/>
                    </a:cubicBezTo>
                    <a:cubicBezTo>
                      <a:pt x="0" y="34"/>
                      <a:pt x="0" y="34"/>
                      <a:pt x="0" y="34"/>
                    </a:cubicBezTo>
                    <a:cubicBezTo>
                      <a:pt x="1" y="34"/>
                      <a:pt x="1" y="34"/>
                      <a:pt x="1" y="34"/>
                    </a:cubicBezTo>
                    <a:cubicBezTo>
                      <a:pt x="1" y="34"/>
                      <a:pt x="1" y="34"/>
                      <a:pt x="1" y="34"/>
                    </a:cubicBezTo>
                    <a:cubicBezTo>
                      <a:pt x="12" y="24"/>
                      <a:pt x="12" y="24"/>
                      <a:pt x="12" y="24"/>
                    </a:cubicBezTo>
                    <a:cubicBezTo>
                      <a:pt x="12" y="24"/>
                      <a:pt x="12" y="24"/>
                      <a:pt x="12" y="24"/>
                    </a:cubicBezTo>
                    <a:cubicBezTo>
                      <a:pt x="12" y="23"/>
                      <a:pt x="12" y="23"/>
                      <a:pt x="12" y="23"/>
                    </a:cubicBezTo>
                    <a:lnTo>
                      <a:pt x="12" y="1"/>
                    </a:lnTo>
                    <a:close/>
                  </a:path>
                </a:pathLst>
              </a:custGeom>
              <a:solidFill>
                <a:srgbClr val="5859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9" name="Freeform 5062"/>
            <p:cNvSpPr>
              <a:spLocks noEditPoints="1"/>
            </p:cNvSpPr>
            <p:nvPr/>
          </p:nvSpPr>
          <p:spPr bwMode="auto">
            <a:xfrm>
              <a:off x="590560" y="873583"/>
              <a:ext cx="340019" cy="277682"/>
            </a:xfrm>
            <a:custGeom>
              <a:avLst/>
              <a:gdLst>
                <a:gd name="T0" fmla="*/ 152 w 180"/>
                <a:gd name="T1" fmla="*/ 147 h 147"/>
                <a:gd name="T2" fmla="*/ 102 w 180"/>
                <a:gd name="T3" fmla="*/ 147 h 147"/>
                <a:gd name="T4" fmla="*/ 102 w 180"/>
                <a:gd name="T5" fmla="*/ 95 h 147"/>
                <a:gd name="T6" fmla="*/ 78 w 180"/>
                <a:gd name="T7" fmla="*/ 95 h 147"/>
                <a:gd name="T8" fmla="*/ 78 w 180"/>
                <a:gd name="T9" fmla="*/ 147 h 147"/>
                <a:gd name="T10" fmla="*/ 28 w 180"/>
                <a:gd name="T11" fmla="*/ 147 h 147"/>
                <a:gd name="T12" fmla="*/ 28 w 180"/>
                <a:gd name="T13" fmla="*/ 71 h 147"/>
                <a:gd name="T14" fmla="*/ 0 w 180"/>
                <a:gd name="T15" fmla="*/ 71 h 147"/>
                <a:gd name="T16" fmla="*/ 90 w 180"/>
                <a:gd name="T17" fmla="*/ 0 h 147"/>
                <a:gd name="T18" fmla="*/ 116 w 180"/>
                <a:gd name="T19" fmla="*/ 21 h 147"/>
                <a:gd name="T20" fmla="*/ 116 w 180"/>
                <a:gd name="T21" fmla="*/ 3 h 147"/>
                <a:gd name="T22" fmla="*/ 137 w 180"/>
                <a:gd name="T23" fmla="*/ 3 h 147"/>
                <a:gd name="T24" fmla="*/ 137 w 180"/>
                <a:gd name="T25" fmla="*/ 38 h 147"/>
                <a:gd name="T26" fmla="*/ 180 w 180"/>
                <a:gd name="T27" fmla="*/ 71 h 147"/>
                <a:gd name="T28" fmla="*/ 152 w 180"/>
                <a:gd name="T29" fmla="*/ 71 h 147"/>
                <a:gd name="T30" fmla="*/ 152 w 180"/>
                <a:gd name="T31" fmla="*/ 147 h 147"/>
                <a:gd name="T32" fmla="*/ 107 w 180"/>
                <a:gd name="T33" fmla="*/ 145 h 147"/>
                <a:gd name="T34" fmla="*/ 147 w 180"/>
                <a:gd name="T35" fmla="*/ 145 h 147"/>
                <a:gd name="T36" fmla="*/ 147 w 180"/>
                <a:gd name="T37" fmla="*/ 69 h 147"/>
                <a:gd name="T38" fmla="*/ 168 w 180"/>
                <a:gd name="T39" fmla="*/ 69 h 147"/>
                <a:gd name="T40" fmla="*/ 133 w 180"/>
                <a:gd name="T41" fmla="*/ 40 h 147"/>
                <a:gd name="T42" fmla="*/ 133 w 180"/>
                <a:gd name="T43" fmla="*/ 5 h 147"/>
                <a:gd name="T44" fmla="*/ 118 w 180"/>
                <a:gd name="T45" fmla="*/ 5 h 147"/>
                <a:gd name="T46" fmla="*/ 118 w 180"/>
                <a:gd name="T47" fmla="*/ 29 h 147"/>
                <a:gd name="T48" fmla="*/ 90 w 180"/>
                <a:gd name="T49" fmla="*/ 5 h 147"/>
                <a:gd name="T50" fmla="*/ 12 w 180"/>
                <a:gd name="T51" fmla="*/ 69 h 147"/>
                <a:gd name="T52" fmla="*/ 33 w 180"/>
                <a:gd name="T53" fmla="*/ 69 h 147"/>
                <a:gd name="T54" fmla="*/ 33 w 180"/>
                <a:gd name="T55" fmla="*/ 145 h 147"/>
                <a:gd name="T56" fmla="*/ 73 w 180"/>
                <a:gd name="T57" fmla="*/ 145 h 147"/>
                <a:gd name="T58" fmla="*/ 73 w 180"/>
                <a:gd name="T59" fmla="*/ 90 h 147"/>
                <a:gd name="T60" fmla="*/ 107 w 180"/>
                <a:gd name="T61" fmla="*/ 90 h 147"/>
                <a:gd name="T62" fmla="*/ 107 w 180"/>
                <a:gd name="T63"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47">
                  <a:moveTo>
                    <a:pt x="152" y="147"/>
                  </a:moveTo>
                  <a:lnTo>
                    <a:pt x="102" y="147"/>
                  </a:lnTo>
                  <a:lnTo>
                    <a:pt x="102" y="95"/>
                  </a:lnTo>
                  <a:lnTo>
                    <a:pt x="78" y="95"/>
                  </a:lnTo>
                  <a:lnTo>
                    <a:pt x="78" y="147"/>
                  </a:lnTo>
                  <a:lnTo>
                    <a:pt x="28" y="147"/>
                  </a:lnTo>
                  <a:lnTo>
                    <a:pt x="28" y="71"/>
                  </a:lnTo>
                  <a:lnTo>
                    <a:pt x="0" y="71"/>
                  </a:lnTo>
                  <a:lnTo>
                    <a:pt x="90" y="0"/>
                  </a:lnTo>
                  <a:lnTo>
                    <a:pt x="116" y="21"/>
                  </a:lnTo>
                  <a:lnTo>
                    <a:pt x="116" y="3"/>
                  </a:lnTo>
                  <a:lnTo>
                    <a:pt x="137" y="3"/>
                  </a:lnTo>
                  <a:lnTo>
                    <a:pt x="137" y="38"/>
                  </a:lnTo>
                  <a:lnTo>
                    <a:pt x="180" y="71"/>
                  </a:lnTo>
                  <a:lnTo>
                    <a:pt x="152" y="71"/>
                  </a:lnTo>
                  <a:lnTo>
                    <a:pt x="152" y="147"/>
                  </a:lnTo>
                  <a:close/>
                  <a:moveTo>
                    <a:pt x="107" y="145"/>
                  </a:moveTo>
                  <a:lnTo>
                    <a:pt x="147" y="145"/>
                  </a:lnTo>
                  <a:lnTo>
                    <a:pt x="147" y="69"/>
                  </a:lnTo>
                  <a:lnTo>
                    <a:pt x="168" y="69"/>
                  </a:lnTo>
                  <a:lnTo>
                    <a:pt x="133" y="40"/>
                  </a:lnTo>
                  <a:lnTo>
                    <a:pt x="133" y="5"/>
                  </a:lnTo>
                  <a:lnTo>
                    <a:pt x="118" y="5"/>
                  </a:lnTo>
                  <a:lnTo>
                    <a:pt x="118" y="29"/>
                  </a:lnTo>
                  <a:lnTo>
                    <a:pt x="90" y="5"/>
                  </a:lnTo>
                  <a:lnTo>
                    <a:pt x="12" y="69"/>
                  </a:lnTo>
                  <a:lnTo>
                    <a:pt x="33" y="69"/>
                  </a:lnTo>
                  <a:lnTo>
                    <a:pt x="33" y="145"/>
                  </a:lnTo>
                  <a:lnTo>
                    <a:pt x="73" y="145"/>
                  </a:lnTo>
                  <a:lnTo>
                    <a:pt x="73" y="90"/>
                  </a:lnTo>
                  <a:lnTo>
                    <a:pt x="107" y="90"/>
                  </a:lnTo>
                  <a:lnTo>
                    <a:pt x="107" y="145"/>
                  </a:ln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tx1">
                    <a:lumMod val="75000"/>
                    <a:lumOff val="25000"/>
                  </a:schemeClr>
                </a:solidFill>
              </a:endParaRPr>
            </a:p>
          </p:txBody>
        </p:sp>
        <p:grpSp>
          <p:nvGrpSpPr>
            <p:cNvPr id="10" name="组合 9"/>
            <p:cNvGrpSpPr/>
            <p:nvPr/>
          </p:nvGrpSpPr>
          <p:grpSpPr>
            <a:xfrm>
              <a:off x="2768918" y="875792"/>
              <a:ext cx="187010" cy="300350"/>
              <a:chOff x="3391643" y="1233376"/>
              <a:chExt cx="233293" cy="374682"/>
            </a:xfrm>
          </p:grpSpPr>
          <p:sp>
            <p:nvSpPr>
              <p:cNvPr id="14" name="Freeform 5058"/>
              <p:cNvSpPr>
                <a:spLocks noEditPoints="1"/>
              </p:cNvSpPr>
              <p:nvPr/>
            </p:nvSpPr>
            <p:spPr bwMode="auto">
              <a:xfrm>
                <a:off x="3485902" y="1579780"/>
                <a:ext cx="44774" cy="28278"/>
              </a:xfrm>
              <a:custGeom>
                <a:avLst/>
                <a:gdLst>
                  <a:gd name="T0" fmla="*/ 6 w 8"/>
                  <a:gd name="T1" fmla="*/ 0 h 5"/>
                  <a:gd name="T2" fmla="*/ 2 w 8"/>
                  <a:gd name="T3" fmla="*/ 0 h 5"/>
                  <a:gd name="T4" fmla="*/ 0 w 8"/>
                  <a:gd name="T5" fmla="*/ 2 h 5"/>
                  <a:gd name="T6" fmla="*/ 2 w 8"/>
                  <a:gd name="T7" fmla="*/ 5 h 5"/>
                  <a:gd name="T8" fmla="*/ 6 w 8"/>
                  <a:gd name="T9" fmla="*/ 5 h 5"/>
                  <a:gd name="T10" fmla="*/ 8 w 8"/>
                  <a:gd name="T11" fmla="*/ 2 h 5"/>
                  <a:gd name="T12" fmla="*/ 6 w 8"/>
                  <a:gd name="T13" fmla="*/ 0 h 5"/>
                  <a:gd name="T14" fmla="*/ 6 w 8"/>
                  <a:gd name="T15" fmla="*/ 3 h 5"/>
                  <a:gd name="T16" fmla="*/ 2 w 8"/>
                  <a:gd name="T17" fmla="*/ 3 h 5"/>
                  <a:gd name="T18" fmla="*/ 1 w 8"/>
                  <a:gd name="T19" fmla="*/ 2 h 5"/>
                  <a:gd name="T20" fmla="*/ 2 w 8"/>
                  <a:gd name="T21" fmla="*/ 2 h 5"/>
                  <a:gd name="T22" fmla="*/ 6 w 8"/>
                  <a:gd name="T23" fmla="*/ 2 h 5"/>
                  <a:gd name="T24" fmla="*/ 7 w 8"/>
                  <a:gd name="T25" fmla="*/ 2 h 5"/>
                  <a:gd name="T26" fmla="*/ 6 w 8"/>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6" y="0"/>
                    </a:moveTo>
                    <a:cubicBezTo>
                      <a:pt x="2" y="0"/>
                      <a:pt x="2" y="0"/>
                      <a:pt x="2" y="0"/>
                    </a:cubicBezTo>
                    <a:cubicBezTo>
                      <a:pt x="1" y="0"/>
                      <a:pt x="0" y="1"/>
                      <a:pt x="0" y="2"/>
                    </a:cubicBezTo>
                    <a:cubicBezTo>
                      <a:pt x="0" y="4"/>
                      <a:pt x="1" y="5"/>
                      <a:pt x="2" y="5"/>
                    </a:cubicBezTo>
                    <a:cubicBezTo>
                      <a:pt x="6" y="5"/>
                      <a:pt x="6" y="5"/>
                      <a:pt x="6" y="5"/>
                    </a:cubicBezTo>
                    <a:cubicBezTo>
                      <a:pt x="7" y="5"/>
                      <a:pt x="8" y="4"/>
                      <a:pt x="8" y="2"/>
                    </a:cubicBezTo>
                    <a:cubicBezTo>
                      <a:pt x="8" y="1"/>
                      <a:pt x="7" y="0"/>
                      <a:pt x="6" y="0"/>
                    </a:cubicBezTo>
                    <a:close/>
                    <a:moveTo>
                      <a:pt x="6" y="3"/>
                    </a:moveTo>
                    <a:cubicBezTo>
                      <a:pt x="2" y="3"/>
                      <a:pt x="2" y="3"/>
                      <a:pt x="2" y="3"/>
                    </a:cubicBezTo>
                    <a:cubicBezTo>
                      <a:pt x="2" y="3"/>
                      <a:pt x="1" y="3"/>
                      <a:pt x="1" y="2"/>
                    </a:cubicBezTo>
                    <a:cubicBezTo>
                      <a:pt x="1" y="2"/>
                      <a:pt x="2" y="2"/>
                      <a:pt x="2" y="2"/>
                    </a:cubicBezTo>
                    <a:cubicBezTo>
                      <a:pt x="6" y="2"/>
                      <a:pt x="6" y="2"/>
                      <a:pt x="6" y="2"/>
                    </a:cubicBezTo>
                    <a:cubicBezTo>
                      <a:pt x="6" y="2"/>
                      <a:pt x="7" y="2"/>
                      <a:pt x="7" y="2"/>
                    </a:cubicBezTo>
                    <a:cubicBezTo>
                      <a:pt x="7" y="3"/>
                      <a:pt x="6" y="3"/>
                      <a:pt x="6" y="3"/>
                    </a:cubicBezTo>
                    <a:close/>
                  </a:path>
                </a:pathLst>
              </a:custGeom>
              <a:solidFill>
                <a:srgbClr val="E7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5" name="Freeform 5059"/>
              <p:cNvSpPr>
                <a:spLocks noEditPoints="1"/>
              </p:cNvSpPr>
              <p:nvPr/>
            </p:nvSpPr>
            <p:spPr bwMode="auto">
              <a:xfrm>
                <a:off x="3469407" y="1551502"/>
                <a:ext cx="77765" cy="28278"/>
              </a:xfrm>
              <a:custGeom>
                <a:avLst/>
                <a:gdLst>
                  <a:gd name="T0" fmla="*/ 12 w 14"/>
                  <a:gd name="T1" fmla="*/ 0 h 5"/>
                  <a:gd name="T2" fmla="*/ 2 w 14"/>
                  <a:gd name="T3" fmla="*/ 0 h 5"/>
                  <a:gd name="T4" fmla="*/ 0 w 14"/>
                  <a:gd name="T5" fmla="*/ 3 h 5"/>
                  <a:gd name="T6" fmla="*/ 2 w 14"/>
                  <a:gd name="T7" fmla="*/ 5 h 5"/>
                  <a:gd name="T8" fmla="*/ 12 w 14"/>
                  <a:gd name="T9" fmla="*/ 5 h 5"/>
                  <a:gd name="T10" fmla="*/ 14 w 14"/>
                  <a:gd name="T11" fmla="*/ 3 h 5"/>
                  <a:gd name="T12" fmla="*/ 12 w 14"/>
                  <a:gd name="T13" fmla="*/ 0 h 5"/>
                  <a:gd name="T14" fmla="*/ 12 w 14"/>
                  <a:gd name="T15" fmla="*/ 3 h 5"/>
                  <a:gd name="T16" fmla="*/ 2 w 14"/>
                  <a:gd name="T17" fmla="*/ 3 h 5"/>
                  <a:gd name="T18" fmla="*/ 1 w 14"/>
                  <a:gd name="T19" fmla="*/ 3 h 5"/>
                  <a:gd name="T20" fmla="*/ 2 w 14"/>
                  <a:gd name="T21" fmla="*/ 2 h 5"/>
                  <a:gd name="T22" fmla="*/ 12 w 14"/>
                  <a:gd name="T23" fmla="*/ 2 h 5"/>
                  <a:gd name="T24" fmla="*/ 13 w 14"/>
                  <a:gd name="T25" fmla="*/ 3 h 5"/>
                  <a:gd name="T26" fmla="*/ 12 w 14"/>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5">
                    <a:moveTo>
                      <a:pt x="12" y="0"/>
                    </a:moveTo>
                    <a:cubicBezTo>
                      <a:pt x="2" y="0"/>
                      <a:pt x="2" y="0"/>
                      <a:pt x="2" y="0"/>
                    </a:cubicBezTo>
                    <a:cubicBezTo>
                      <a:pt x="1" y="0"/>
                      <a:pt x="0" y="1"/>
                      <a:pt x="0" y="3"/>
                    </a:cubicBezTo>
                    <a:cubicBezTo>
                      <a:pt x="0" y="4"/>
                      <a:pt x="1" y="5"/>
                      <a:pt x="2" y="5"/>
                    </a:cubicBezTo>
                    <a:cubicBezTo>
                      <a:pt x="12" y="5"/>
                      <a:pt x="12" y="5"/>
                      <a:pt x="12" y="5"/>
                    </a:cubicBezTo>
                    <a:cubicBezTo>
                      <a:pt x="13" y="5"/>
                      <a:pt x="14" y="4"/>
                      <a:pt x="14" y="3"/>
                    </a:cubicBezTo>
                    <a:cubicBezTo>
                      <a:pt x="14" y="1"/>
                      <a:pt x="13" y="0"/>
                      <a:pt x="12" y="0"/>
                    </a:cubicBezTo>
                    <a:close/>
                    <a:moveTo>
                      <a:pt x="12" y="3"/>
                    </a:moveTo>
                    <a:cubicBezTo>
                      <a:pt x="2" y="3"/>
                      <a:pt x="2" y="3"/>
                      <a:pt x="2" y="3"/>
                    </a:cubicBezTo>
                    <a:cubicBezTo>
                      <a:pt x="2" y="3"/>
                      <a:pt x="1" y="3"/>
                      <a:pt x="1" y="3"/>
                    </a:cubicBezTo>
                    <a:cubicBezTo>
                      <a:pt x="1" y="2"/>
                      <a:pt x="2" y="2"/>
                      <a:pt x="2" y="2"/>
                    </a:cubicBezTo>
                    <a:cubicBezTo>
                      <a:pt x="12" y="2"/>
                      <a:pt x="12" y="2"/>
                      <a:pt x="12" y="2"/>
                    </a:cubicBezTo>
                    <a:cubicBezTo>
                      <a:pt x="12" y="2"/>
                      <a:pt x="13" y="2"/>
                      <a:pt x="13" y="3"/>
                    </a:cubicBezTo>
                    <a:cubicBezTo>
                      <a:pt x="13" y="3"/>
                      <a:pt x="12" y="3"/>
                      <a:pt x="12" y="3"/>
                    </a:cubicBezTo>
                    <a:close/>
                  </a:path>
                </a:pathLst>
              </a:custGeom>
              <a:solidFill>
                <a:srgbClr val="E7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6" name="Freeform 5060"/>
              <p:cNvSpPr>
                <a:spLocks noEditPoints="1"/>
              </p:cNvSpPr>
              <p:nvPr/>
            </p:nvSpPr>
            <p:spPr bwMode="auto">
              <a:xfrm>
                <a:off x="3457624" y="1518512"/>
                <a:ext cx="101330" cy="32991"/>
              </a:xfrm>
              <a:custGeom>
                <a:avLst/>
                <a:gdLst>
                  <a:gd name="T0" fmla="*/ 15 w 18"/>
                  <a:gd name="T1" fmla="*/ 0 h 6"/>
                  <a:gd name="T2" fmla="*/ 3 w 18"/>
                  <a:gd name="T3" fmla="*/ 0 h 6"/>
                  <a:gd name="T4" fmla="*/ 0 w 18"/>
                  <a:gd name="T5" fmla="*/ 3 h 6"/>
                  <a:gd name="T6" fmla="*/ 3 w 18"/>
                  <a:gd name="T7" fmla="*/ 6 h 6"/>
                  <a:gd name="T8" fmla="*/ 15 w 18"/>
                  <a:gd name="T9" fmla="*/ 6 h 6"/>
                  <a:gd name="T10" fmla="*/ 18 w 18"/>
                  <a:gd name="T11" fmla="*/ 3 h 6"/>
                  <a:gd name="T12" fmla="*/ 15 w 18"/>
                  <a:gd name="T13" fmla="*/ 0 h 6"/>
                  <a:gd name="T14" fmla="*/ 15 w 18"/>
                  <a:gd name="T15" fmla="*/ 5 h 6"/>
                  <a:gd name="T16" fmla="*/ 3 w 18"/>
                  <a:gd name="T17" fmla="*/ 5 h 6"/>
                  <a:gd name="T18" fmla="*/ 2 w 18"/>
                  <a:gd name="T19" fmla="*/ 3 h 6"/>
                  <a:gd name="T20" fmla="*/ 3 w 18"/>
                  <a:gd name="T21" fmla="*/ 2 h 6"/>
                  <a:gd name="T22" fmla="*/ 15 w 18"/>
                  <a:gd name="T23" fmla="*/ 2 h 6"/>
                  <a:gd name="T24" fmla="*/ 16 w 18"/>
                  <a:gd name="T25" fmla="*/ 3 h 6"/>
                  <a:gd name="T26" fmla="*/ 15 w 18"/>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6">
                    <a:moveTo>
                      <a:pt x="15" y="0"/>
                    </a:moveTo>
                    <a:cubicBezTo>
                      <a:pt x="3" y="0"/>
                      <a:pt x="3" y="0"/>
                      <a:pt x="3" y="0"/>
                    </a:cubicBezTo>
                    <a:cubicBezTo>
                      <a:pt x="1" y="0"/>
                      <a:pt x="0" y="1"/>
                      <a:pt x="0" y="3"/>
                    </a:cubicBezTo>
                    <a:cubicBezTo>
                      <a:pt x="0" y="5"/>
                      <a:pt x="1" y="6"/>
                      <a:pt x="3" y="6"/>
                    </a:cubicBezTo>
                    <a:cubicBezTo>
                      <a:pt x="15" y="6"/>
                      <a:pt x="15" y="6"/>
                      <a:pt x="15" y="6"/>
                    </a:cubicBezTo>
                    <a:cubicBezTo>
                      <a:pt x="17" y="6"/>
                      <a:pt x="18" y="5"/>
                      <a:pt x="18" y="3"/>
                    </a:cubicBezTo>
                    <a:cubicBezTo>
                      <a:pt x="18" y="1"/>
                      <a:pt x="17" y="0"/>
                      <a:pt x="15" y="0"/>
                    </a:cubicBezTo>
                    <a:close/>
                    <a:moveTo>
                      <a:pt x="15" y="5"/>
                    </a:moveTo>
                    <a:cubicBezTo>
                      <a:pt x="3" y="5"/>
                      <a:pt x="3" y="5"/>
                      <a:pt x="3" y="5"/>
                    </a:cubicBezTo>
                    <a:cubicBezTo>
                      <a:pt x="2" y="5"/>
                      <a:pt x="2" y="4"/>
                      <a:pt x="2" y="3"/>
                    </a:cubicBezTo>
                    <a:cubicBezTo>
                      <a:pt x="2" y="2"/>
                      <a:pt x="2" y="2"/>
                      <a:pt x="3" y="2"/>
                    </a:cubicBezTo>
                    <a:cubicBezTo>
                      <a:pt x="15" y="2"/>
                      <a:pt x="15" y="2"/>
                      <a:pt x="15" y="2"/>
                    </a:cubicBezTo>
                    <a:cubicBezTo>
                      <a:pt x="16" y="2"/>
                      <a:pt x="16" y="2"/>
                      <a:pt x="16" y="3"/>
                    </a:cubicBezTo>
                    <a:cubicBezTo>
                      <a:pt x="16" y="4"/>
                      <a:pt x="16" y="5"/>
                      <a:pt x="15" y="5"/>
                    </a:cubicBezTo>
                    <a:close/>
                  </a:path>
                </a:pathLst>
              </a:custGeom>
              <a:solidFill>
                <a:srgbClr val="E7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7" name="Freeform 5061"/>
              <p:cNvSpPr>
                <a:spLocks noEditPoints="1"/>
              </p:cNvSpPr>
              <p:nvPr/>
            </p:nvSpPr>
            <p:spPr bwMode="auto">
              <a:xfrm>
                <a:off x="3391643" y="1233376"/>
                <a:ext cx="233293" cy="280423"/>
              </a:xfrm>
              <a:custGeom>
                <a:avLst/>
                <a:gdLst>
                  <a:gd name="T0" fmla="*/ 21 w 42"/>
                  <a:gd name="T1" fmla="*/ 0 h 50"/>
                  <a:gd name="T2" fmla="*/ 0 w 42"/>
                  <a:gd name="T3" fmla="*/ 21 h 50"/>
                  <a:gd name="T4" fmla="*/ 4 w 42"/>
                  <a:gd name="T5" fmla="*/ 34 h 50"/>
                  <a:gd name="T6" fmla="*/ 12 w 42"/>
                  <a:gd name="T7" fmla="*/ 49 h 50"/>
                  <a:gd name="T8" fmla="*/ 12 w 42"/>
                  <a:gd name="T9" fmla="*/ 50 h 50"/>
                  <a:gd name="T10" fmla="*/ 30 w 42"/>
                  <a:gd name="T11" fmla="*/ 50 h 50"/>
                  <a:gd name="T12" fmla="*/ 30 w 42"/>
                  <a:gd name="T13" fmla="*/ 49 h 50"/>
                  <a:gd name="T14" fmla="*/ 38 w 42"/>
                  <a:gd name="T15" fmla="*/ 34 h 50"/>
                  <a:gd name="T16" fmla="*/ 42 w 42"/>
                  <a:gd name="T17" fmla="*/ 21 h 50"/>
                  <a:gd name="T18" fmla="*/ 21 w 42"/>
                  <a:gd name="T19" fmla="*/ 0 h 50"/>
                  <a:gd name="T20" fmla="*/ 36 w 42"/>
                  <a:gd name="T21" fmla="*/ 33 h 50"/>
                  <a:gd name="T22" fmla="*/ 29 w 42"/>
                  <a:gd name="T23" fmla="*/ 48 h 50"/>
                  <a:gd name="T24" fmla="*/ 13 w 42"/>
                  <a:gd name="T25" fmla="*/ 48 h 50"/>
                  <a:gd name="T26" fmla="*/ 6 w 42"/>
                  <a:gd name="T27" fmla="*/ 33 h 50"/>
                  <a:gd name="T28" fmla="*/ 1 w 42"/>
                  <a:gd name="T29" fmla="*/ 21 h 50"/>
                  <a:gd name="T30" fmla="*/ 21 w 42"/>
                  <a:gd name="T31" fmla="*/ 1 h 50"/>
                  <a:gd name="T32" fmla="*/ 41 w 42"/>
                  <a:gd name="T33" fmla="*/ 21 h 50"/>
                  <a:gd name="T34" fmla="*/ 36 w 42"/>
                  <a:gd name="T35"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0">
                    <a:moveTo>
                      <a:pt x="21" y="0"/>
                    </a:moveTo>
                    <a:cubicBezTo>
                      <a:pt x="9" y="0"/>
                      <a:pt x="0" y="9"/>
                      <a:pt x="0" y="21"/>
                    </a:cubicBezTo>
                    <a:cubicBezTo>
                      <a:pt x="0" y="26"/>
                      <a:pt x="1" y="30"/>
                      <a:pt x="4" y="34"/>
                    </a:cubicBezTo>
                    <a:cubicBezTo>
                      <a:pt x="6" y="36"/>
                      <a:pt x="11" y="44"/>
                      <a:pt x="12" y="49"/>
                    </a:cubicBezTo>
                    <a:cubicBezTo>
                      <a:pt x="12" y="50"/>
                      <a:pt x="12" y="50"/>
                      <a:pt x="12" y="50"/>
                    </a:cubicBezTo>
                    <a:cubicBezTo>
                      <a:pt x="30" y="50"/>
                      <a:pt x="30" y="50"/>
                      <a:pt x="30" y="50"/>
                    </a:cubicBezTo>
                    <a:cubicBezTo>
                      <a:pt x="30" y="49"/>
                      <a:pt x="30" y="49"/>
                      <a:pt x="30" y="49"/>
                    </a:cubicBezTo>
                    <a:cubicBezTo>
                      <a:pt x="31" y="44"/>
                      <a:pt x="36" y="36"/>
                      <a:pt x="38" y="34"/>
                    </a:cubicBezTo>
                    <a:cubicBezTo>
                      <a:pt x="41" y="30"/>
                      <a:pt x="42" y="26"/>
                      <a:pt x="42" y="21"/>
                    </a:cubicBezTo>
                    <a:cubicBezTo>
                      <a:pt x="42" y="9"/>
                      <a:pt x="33" y="0"/>
                      <a:pt x="21" y="0"/>
                    </a:cubicBezTo>
                    <a:close/>
                    <a:moveTo>
                      <a:pt x="36" y="33"/>
                    </a:moveTo>
                    <a:cubicBezTo>
                      <a:pt x="35" y="35"/>
                      <a:pt x="30" y="43"/>
                      <a:pt x="29" y="48"/>
                    </a:cubicBezTo>
                    <a:cubicBezTo>
                      <a:pt x="13" y="48"/>
                      <a:pt x="13" y="48"/>
                      <a:pt x="13" y="48"/>
                    </a:cubicBezTo>
                    <a:cubicBezTo>
                      <a:pt x="12" y="43"/>
                      <a:pt x="7" y="35"/>
                      <a:pt x="6" y="33"/>
                    </a:cubicBezTo>
                    <a:cubicBezTo>
                      <a:pt x="3" y="29"/>
                      <a:pt x="1" y="25"/>
                      <a:pt x="1" y="21"/>
                    </a:cubicBezTo>
                    <a:cubicBezTo>
                      <a:pt x="1" y="10"/>
                      <a:pt x="10" y="1"/>
                      <a:pt x="21" y="1"/>
                    </a:cubicBezTo>
                    <a:cubicBezTo>
                      <a:pt x="32" y="1"/>
                      <a:pt x="41" y="10"/>
                      <a:pt x="41" y="21"/>
                    </a:cubicBezTo>
                    <a:cubicBezTo>
                      <a:pt x="41" y="25"/>
                      <a:pt x="39" y="29"/>
                      <a:pt x="36" y="33"/>
                    </a:cubicBezTo>
                    <a:close/>
                  </a:path>
                </a:pathLst>
              </a:custGeom>
              <a:solidFill>
                <a:srgbClr val="E7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11" name="组合 10"/>
            <p:cNvGrpSpPr/>
            <p:nvPr/>
          </p:nvGrpSpPr>
          <p:grpSpPr>
            <a:xfrm>
              <a:off x="3802758" y="878319"/>
              <a:ext cx="224791" cy="281460"/>
              <a:chOff x="4461487" y="1245159"/>
              <a:chExt cx="280423" cy="351117"/>
            </a:xfrm>
          </p:grpSpPr>
          <p:sp>
            <p:nvSpPr>
              <p:cNvPr id="12" name="Freeform 5056"/>
              <p:cNvSpPr>
                <a:spLocks noEditPoints="1"/>
              </p:cNvSpPr>
              <p:nvPr/>
            </p:nvSpPr>
            <p:spPr bwMode="auto">
              <a:xfrm>
                <a:off x="4529826" y="1245159"/>
                <a:ext cx="143746" cy="150815"/>
              </a:xfrm>
              <a:custGeom>
                <a:avLst/>
                <a:gdLst>
                  <a:gd name="T0" fmla="*/ 13 w 26"/>
                  <a:gd name="T1" fmla="*/ 27 h 27"/>
                  <a:gd name="T2" fmla="*/ 26 w 26"/>
                  <a:gd name="T3" fmla="*/ 13 h 27"/>
                  <a:gd name="T4" fmla="*/ 13 w 26"/>
                  <a:gd name="T5" fmla="*/ 0 h 27"/>
                  <a:gd name="T6" fmla="*/ 0 w 26"/>
                  <a:gd name="T7" fmla="*/ 13 h 27"/>
                  <a:gd name="T8" fmla="*/ 13 w 26"/>
                  <a:gd name="T9" fmla="*/ 27 h 27"/>
                  <a:gd name="T10" fmla="*/ 13 w 26"/>
                  <a:gd name="T11" fmla="*/ 1 h 27"/>
                  <a:gd name="T12" fmla="*/ 25 w 26"/>
                  <a:gd name="T13" fmla="*/ 13 h 27"/>
                  <a:gd name="T14" fmla="*/ 13 w 26"/>
                  <a:gd name="T15" fmla="*/ 26 h 27"/>
                  <a:gd name="T16" fmla="*/ 1 w 26"/>
                  <a:gd name="T17" fmla="*/ 13 h 27"/>
                  <a:gd name="T18" fmla="*/ 13 w 26"/>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
                    </a:moveTo>
                    <a:cubicBezTo>
                      <a:pt x="20" y="1"/>
                      <a:pt x="25" y="7"/>
                      <a:pt x="25" y="13"/>
                    </a:cubicBezTo>
                    <a:cubicBezTo>
                      <a:pt x="25" y="20"/>
                      <a:pt x="20" y="26"/>
                      <a:pt x="13" y="26"/>
                    </a:cubicBezTo>
                    <a:cubicBezTo>
                      <a:pt x="6" y="26"/>
                      <a:pt x="1" y="20"/>
                      <a:pt x="1" y="13"/>
                    </a:cubicBezTo>
                    <a:cubicBezTo>
                      <a:pt x="1" y="7"/>
                      <a:pt x="6" y="1"/>
                      <a:pt x="13" y="1"/>
                    </a:cubicBez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3" name="Freeform 5057"/>
              <p:cNvSpPr>
                <a:spLocks noEditPoints="1"/>
              </p:cNvSpPr>
              <p:nvPr/>
            </p:nvSpPr>
            <p:spPr bwMode="auto">
              <a:xfrm>
                <a:off x="4461487" y="1400687"/>
                <a:ext cx="280423" cy="195589"/>
              </a:xfrm>
              <a:custGeom>
                <a:avLst/>
                <a:gdLst>
                  <a:gd name="T0" fmla="*/ 41 w 50"/>
                  <a:gd name="T1" fmla="*/ 0 h 35"/>
                  <a:gd name="T2" fmla="*/ 34 w 50"/>
                  <a:gd name="T3" fmla="*/ 0 h 35"/>
                  <a:gd name="T4" fmla="*/ 29 w 50"/>
                  <a:gd name="T5" fmla="*/ 22 h 35"/>
                  <a:gd name="T6" fmla="*/ 25 w 50"/>
                  <a:gd name="T7" fmla="*/ 5 h 35"/>
                  <a:gd name="T8" fmla="*/ 28 w 50"/>
                  <a:gd name="T9" fmla="*/ 2 h 35"/>
                  <a:gd name="T10" fmla="*/ 27 w 50"/>
                  <a:gd name="T11" fmla="*/ 0 h 35"/>
                  <a:gd name="T12" fmla="*/ 25 w 50"/>
                  <a:gd name="T13" fmla="*/ 0 h 35"/>
                  <a:gd name="T14" fmla="*/ 23 w 50"/>
                  <a:gd name="T15" fmla="*/ 0 h 35"/>
                  <a:gd name="T16" fmla="*/ 22 w 50"/>
                  <a:gd name="T17" fmla="*/ 2 h 35"/>
                  <a:gd name="T18" fmla="*/ 25 w 50"/>
                  <a:gd name="T19" fmla="*/ 5 h 35"/>
                  <a:gd name="T20" fmla="*/ 21 w 50"/>
                  <a:gd name="T21" fmla="*/ 22 h 35"/>
                  <a:gd name="T22" fmla="*/ 16 w 50"/>
                  <a:gd name="T23" fmla="*/ 0 h 35"/>
                  <a:gd name="T24" fmla="*/ 9 w 50"/>
                  <a:gd name="T25" fmla="*/ 0 h 35"/>
                  <a:gd name="T26" fmla="*/ 0 w 50"/>
                  <a:gd name="T27" fmla="*/ 12 h 35"/>
                  <a:gd name="T28" fmla="*/ 0 w 50"/>
                  <a:gd name="T29" fmla="*/ 35 h 35"/>
                  <a:gd name="T30" fmla="*/ 50 w 50"/>
                  <a:gd name="T31" fmla="*/ 35 h 35"/>
                  <a:gd name="T32" fmla="*/ 50 w 50"/>
                  <a:gd name="T33" fmla="*/ 12 h 35"/>
                  <a:gd name="T34" fmla="*/ 41 w 50"/>
                  <a:gd name="T35" fmla="*/ 0 h 35"/>
                  <a:gd name="T36" fmla="*/ 49 w 50"/>
                  <a:gd name="T37" fmla="*/ 33 h 35"/>
                  <a:gd name="T38" fmla="*/ 1 w 50"/>
                  <a:gd name="T39" fmla="*/ 33 h 35"/>
                  <a:gd name="T40" fmla="*/ 1 w 50"/>
                  <a:gd name="T41" fmla="*/ 12 h 35"/>
                  <a:gd name="T42" fmla="*/ 9 w 50"/>
                  <a:gd name="T43" fmla="*/ 1 h 35"/>
                  <a:gd name="T44" fmla="*/ 15 w 50"/>
                  <a:gd name="T45" fmla="*/ 1 h 35"/>
                  <a:gd name="T46" fmla="*/ 21 w 50"/>
                  <a:gd name="T47" fmla="*/ 29 h 35"/>
                  <a:gd name="T48" fmla="*/ 25 w 50"/>
                  <a:gd name="T49" fmla="*/ 10 h 35"/>
                  <a:gd name="T50" fmla="*/ 29 w 50"/>
                  <a:gd name="T51" fmla="*/ 29 h 35"/>
                  <a:gd name="T52" fmla="*/ 35 w 50"/>
                  <a:gd name="T53" fmla="*/ 1 h 35"/>
                  <a:gd name="T54" fmla="*/ 41 w 50"/>
                  <a:gd name="T55" fmla="*/ 1 h 35"/>
                  <a:gd name="T56" fmla="*/ 49 w 50"/>
                  <a:gd name="T57" fmla="*/ 12 h 35"/>
                  <a:gd name="T58" fmla="*/ 49 w 50"/>
                  <a:gd name="T5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5">
                    <a:moveTo>
                      <a:pt x="41" y="0"/>
                    </a:moveTo>
                    <a:cubicBezTo>
                      <a:pt x="34" y="0"/>
                      <a:pt x="34" y="0"/>
                      <a:pt x="34" y="0"/>
                    </a:cubicBezTo>
                    <a:cubicBezTo>
                      <a:pt x="29" y="22"/>
                      <a:pt x="29" y="22"/>
                      <a:pt x="29" y="22"/>
                    </a:cubicBezTo>
                    <a:cubicBezTo>
                      <a:pt x="25" y="5"/>
                      <a:pt x="25" y="5"/>
                      <a:pt x="25" y="5"/>
                    </a:cubicBezTo>
                    <a:cubicBezTo>
                      <a:pt x="28" y="2"/>
                      <a:pt x="28" y="2"/>
                      <a:pt x="28" y="2"/>
                    </a:cubicBezTo>
                    <a:cubicBezTo>
                      <a:pt x="27" y="0"/>
                      <a:pt x="27" y="0"/>
                      <a:pt x="27" y="0"/>
                    </a:cubicBezTo>
                    <a:cubicBezTo>
                      <a:pt x="25" y="0"/>
                      <a:pt x="25" y="0"/>
                      <a:pt x="25" y="0"/>
                    </a:cubicBezTo>
                    <a:cubicBezTo>
                      <a:pt x="23" y="0"/>
                      <a:pt x="23" y="0"/>
                      <a:pt x="23" y="0"/>
                    </a:cubicBezTo>
                    <a:cubicBezTo>
                      <a:pt x="22" y="2"/>
                      <a:pt x="22" y="2"/>
                      <a:pt x="22" y="2"/>
                    </a:cubicBezTo>
                    <a:cubicBezTo>
                      <a:pt x="25" y="5"/>
                      <a:pt x="25" y="5"/>
                      <a:pt x="25" y="5"/>
                    </a:cubicBezTo>
                    <a:cubicBezTo>
                      <a:pt x="21" y="22"/>
                      <a:pt x="21" y="22"/>
                      <a:pt x="21" y="22"/>
                    </a:cubicBezTo>
                    <a:cubicBezTo>
                      <a:pt x="16" y="0"/>
                      <a:pt x="16" y="0"/>
                      <a:pt x="16" y="0"/>
                    </a:cubicBezTo>
                    <a:cubicBezTo>
                      <a:pt x="9" y="0"/>
                      <a:pt x="9" y="0"/>
                      <a:pt x="9" y="0"/>
                    </a:cubicBezTo>
                    <a:cubicBezTo>
                      <a:pt x="4" y="0"/>
                      <a:pt x="0" y="5"/>
                      <a:pt x="0" y="12"/>
                    </a:cubicBezTo>
                    <a:cubicBezTo>
                      <a:pt x="0" y="35"/>
                      <a:pt x="0" y="35"/>
                      <a:pt x="0" y="35"/>
                    </a:cubicBezTo>
                    <a:cubicBezTo>
                      <a:pt x="50" y="35"/>
                      <a:pt x="50" y="35"/>
                      <a:pt x="50" y="35"/>
                    </a:cubicBezTo>
                    <a:cubicBezTo>
                      <a:pt x="50" y="12"/>
                      <a:pt x="50" y="12"/>
                      <a:pt x="50" y="12"/>
                    </a:cubicBezTo>
                    <a:cubicBezTo>
                      <a:pt x="50" y="5"/>
                      <a:pt x="46" y="0"/>
                      <a:pt x="41" y="0"/>
                    </a:cubicBezTo>
                    <a:close/>
                    <a:moveTo>
                      <a:pt x="49" y="33"/>
                    </a:moveTo>
                    <a:cubicBezTo>
                      <a:pt x="1" y="33"/>
                      <a:pt x="1" y="33"/>
                      <a:pt x="1" y="33"/>
                    </a:cubicBezTo>
                    <a:cubicBezTo>
                      <a:pt x="1" y="12"/>
                      <a:pt x="1" y="12"/>
                      <a:pt x="1" y="12"/>
                    </a:cubicBezTo>
                    <a:cubicBezTo>
                      <a:pt x="1" y="6"/>
                      <a:pt x="5" y="1"/>
                      <a:pt x="9" y="1"/>
                    </a:cubicBezTo>
                    <a:cubicBezTo>
                      <a:pt x="15" y="1"/>
                      <a:pt x="15" y="1"/>
                      <a:pt x="15" y="1"/>
                    </a:cubicBezTo>
                    <a:cubicBezTo>
                      <a:pt x="21" y="29"/>
                      <a:pt x="21" y="29"/>
                      <a:pt x="21" y="29"/>
                    </a:cubicBezTo>
                    <a:cubicBezTo>
                      <a:pt x="25" y="10"/>
                      <a:pt x="25" y="10"/>
                      <a:pt x="25" y="10"/>
                    </a:cubicBezTo>
                    <a:cubicBezTo>
                      <a:pt x="29" y="29"/>
                      <a:pt x="29" y="29"/>
                      <a:pt x="29" y="29"/>
                    </a:cubicBezTo>
                    <a:cubicBezTo>
                      <a:pt x="35" y="1"/>
                      <a:pt x="35" y="1"/>
                      <a:pt x="35" y="1"/>
                    </a:cubicBezTo>
                    <a:cubicBezTo>
                      <a:pt x="41" y="1"/>
                      <a:pt x="41" y="1"/>
                      <a:pt x="41" y="1"/>
                    </a:cubicBezTo>
                    <a:cubicBezTo>
                      <a:pt x="45" y="1"/>
                      <a:pt x="49" y="6"/>
                      <a:pt x="49" y="12"/>
                    </a:cubicBezTo>
                    <a:lnTo>
                      <a:pt x="49" y="33"/>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grpSp>
        <p:nvGrpSpPr>
          <p:cNvPr id="312" name="组合 311"/>
          <p:cNvGrpSpPr/>
          <p:nvPr/>
        </p:nvGrpSpPr>
        <p:grpSpPr>
          <a:xfrm>
            <a:off x="6440906" y="2049112"/>
            <a:ext cx="3843953" cy="800501"/>
            <a:chOff x="4944546" y="834266"/>
            <a:chExt cx="3843953" cy="800501"/>
          </a:xfrm>
        </p:grpSpPr>
        <p:sp>
          <p:nvSpPr>
            <p:cNvPr id="313"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F39E02"/>
                  </a:solidFill>
                  <a:latin typeface="微软雅黑"/>
                  <a:ea typeface="微软雅黑"/>
                </a:rPr>
                <a:t>01</a:t>
              </a:r>
              <a:endParaRPr lang="zh-CN" altLang="en-US" b="1" dirty="0">
                <a:solidFill>
                  <a:srgbClr val="F39E02"/>
                </a:solidFill>
                <a:latin typeface="微软雅黑"/>
                <a:ea typeface="微软雅黑"/>
              </a:endParaRPr>
            </a:p>
          </p:txBody>
        </p:sp>
        <p:sp>
          <p:nvSpPr>
            <p:cNvPr id="314" name="文本框 9595"/>
            <p:cNvSpPr txBox="1"/>
            <p:nvPr/>
          </p:nvSpPr>
          <p:spPr>
            <a:xfrm>
              <a:off x="4944546" y="1149313"/>
              <a:ext cx="3843953" cy="485454"/>
            </a:xfrm>
            <a:prstGeom prst="rect">
              <a:avLst/>
            </a:prstGeom>
            <a:noFill/>
          </p:spPr>
          <p:txBody>
            <a:bodyPr wrap="square" rtlCol="0">
              <a:spAutoFit/>
            </a:bodyPr>
            <a:lstStyle/>
            <a:p>
              <a:pPr algn="just">
                <a:lnSpc>
                  <a:spcPct val="120000"/>
                </a:lnSpc>
              </a:pPr>
              <a:r>
                <a:rPr lang="zh-CN" altLang="en-US" sz="1100" dirty="0">
                  <a:solidFill>
                    <a:srgbClr val="565E5D"/>
                  </a:solidFill>
                  <a:ea typeface="微软雅黑"/>
                </a:rPr>
                <a:t>Your content hits here, or by copying your text after selecting paste in this box and selecting to keep only text</a:t>
              </a:r>
            </a:p>
          </p:txBody>
        </p:sp>
      </p:grpSp>
      <p:grpSp>
        <p:nvGrpSpPr>
          <p:cNvPr id="315" name="组合 314"/>
          <p:cNvGrpSpPr/>
          <p:nvPr/>
        </p:nvGrpSpPr>
        <p:grpSpPr>
          <a:xfrm>
            <a:off x="6440906" y="2933077"/>
            <a:ext cx="3843953" cy="800501"/>
            <a:chOff x="4944546" y="834266"/>
            <a:chExt cx="3843953" cy="800501"/>
          </a:xfrm>
        </p:grpSpPr>
        <p:sp>
          <p:nvSpPr>
            <p:cNvPr id="316"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4D78BF"/>
                  </a:solidFill>
                  <a:latin typeface="微软雅黑"/>
                  <a:ea typeface="微软雅黑"/>
                </a:rPr>
                <a:t>02</a:t>
              </a:r>
              <a:endParaRPr lang="zh-CN" altLang="en-US" b="1" dirty="0">
                <a:solidFill>
                  <a:srgbClr val="4D78BF"/>
                </a:solidFill>
                <a:latin typeface="微软雅黑"/>
                <a:ea typeface="微软雅黑"/>
              </a:endParaRPr>
            </a:p>
          </p:txBody>
        </p:sp>
        <p:sp>
          <p:nvSpPr>
            <p:cNvPr id="317" name="文本框 9595"/>
            <p:cNvSpPr txBox="1"/>
            <p:nvPr/>
          </p:nvSpPr>
          <p:spPr>
            <a:xfrm>
              <a:off x="4944546" y="1149313"/>
              <a:ext cx="3843953" cy="485454"/>
            </a:xfrm>
            <a:prstGeom prst="rect">
              <a:avLst/>
            </a:prstGeom>
            <a:noFill/>
          </p:spPr>
          <p:txBody>
            <a:bodyPr wrap="square" rtlCol="0">
              <a:spAutoFit/>
            </a:bodyPr>
            <a:lstStyle/>
            <a:p>
              <a:pPr algn="just">
                <a:lnSpc>
                  <a:spcPct val="120000"/>
                </a:lnSpc>
              </a:pPr>
              <a:r>
                <a:rPr lang="zh-CN" altLang="en-US" sz="1100" dirty="0">
                  <a:solidFill>
                    <a:srgbClr val="565E5D"/>
                  </a:solidFill>
                  <a:ea typeface="微软雅黑"/>
                </a:rPr>
                <a:t>Your content hits here, or by copying your text after selecting paste in this box and selecting to keep only text</a:t>
              </a:r>
            </a:p>
          </p:txBody>
        </p:sp>
      </p:grpSp>
      <p:grpSp>
        <p:nvGrpSpPr>
          <p:cNvPr id="318" name="组合 317"/>
          <p:cNvGrpSpPr/>
          <p:nvPr/>
        </p:nvGrpSpPr>
        <p:grpSpPr>
          <a:xfrm>
            <a:off x="6440906" y="3817042"/>
            <a:ext cx="3843953" cy="800501"/>
            <a:chOff x="4944546" y="834266"/>
            <a:chExt cx="3843953" cy="800501"/>
          </a:xfrm>
        </p:grpSpPr>
        <p:sp>
          <p:nvSpPr>
            <p:cNvPr id="319"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E72918"/>
                  </a:solidFill>
                  <a:latin typeface="微软雅黑"/>
                  <a:ea typeface="微软雅黑"/>
                </a:rPr>
                <a:t>03</a:t>
              </a:r>
              <a:endParaRPr lang="zh-CN" altLang="en-US" b="1" dirty="0">
                <a:solidFill>
                  <a:srgbClr val="E72918"/>
                </a:solidFill>
                <a:latin typeface="微软雅黑"/>
                <a:ea typeface="微软雅黑"/>
              </a:endParaRPr>
            </a:p>
          </p:txBody>
        </p:sp>
        <p:sp>
          <p:nvSpPr>
            <p:cNvPr id="320" name="文本框 9595"/>
            <p:cNvSpPr txBox="1"/>
            <p:nvPr/>
          </p:nvSpPr>
          <p:spPr>
            <a:xfrm>
              <a:off x="4944546" y="1149313"/>
              <a:ext cx="3843953" cy="485454"/>
            </a:xfrm>
            <a:prstGeom prst="rect">
              <a:avLst/>
            </a:prstGeom>
            <a:noFill/>
          </p:spPr>
          <p:txBody>
            <a:bodyPr wrap="square" rtlCol="0">
              <a:spAutoFit/>
            </a:bodyPr>
            <a:lstStyle/>
            <a:p>
              <a:pPr algn="just">
                <a:lnSpc>
                  <a:spcPct val="120000"/>
                </a:lnSpc>
              </a:pPr>
              <a:r>
                <a:rPr lang="zh-CN" altLang="en-US" sz="1100" dirty="0">
                  <a:solidFill>
                    <a:srgbClr val="565E5D"/>
                  </a:solidFill>
                  <a:ea typeface="微软雅黑"/>
                </a:rPr>
                <a:t>Your content hits here, or by copying your text after selecting paste in this box and selecting to keep only text</a:t>
              </a:r>
            </a:p>
          </p:txBody>
        </p:sp>
      </p:grpSp>
      <p:grpSp>
        <p:nvGrpSpPr>
          <p:cNvPr id="321" name="组合 320"/>
          <p:cNvGrpSpPr/>
          <p:nvPr/>
        </p:nvGrpSpPr>
        <p:grpSpPr>
          <a:xfrm>
            <a:off x="6440906" y="4701007"/>
            <a:ext cx="3843953" cy="800501"/>
            <a:chOff x="4944546" y="834266"/>
            <a:chExt cx="3843953" cy="800501"/>
          </a:xfrm>
        </p:grpSpPr>
        <p:sp>
          <p:nvSpPr>
            <p:cNvPr id="322"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00AFBB"/>
                  </a:solidFill>
                  <a:latin typeface="微软雅黑"/>
                  <a:ea typeface="微软雅黑"/>
                </a:rPr>
                <a:t>04</a:t>
              </a:r>
              <a:endParaRPr lang="zh-CN" altLang="en-US" b="1" dirty="0">
                <a:solidFill>
                  <a:srgbClr val="00AFBB"/>
                </a:solidFill>
                <a:latin typeface="微软雅黑"/>
                <a:ea typeface="微软雅黑"/>
              </a:endParaRPr>
            </a:p>
          </p:txBody>
        </p:sp>
        <p:sp>
          <p:nvSpPr>
            <p:cNvPr id="323" name="文本框 9595"/>
            <p:cNvSpPr txBox="1"/>
            <p:nvPr/>
          </p:nvSpPr>
          <p:spPr>
            <a:xfrm>
              <a:off x="4944546" y="1149313"/>
              <a:ext cx="3843953" cy="485454"/>
            </a:xfrm>
            <a:prstGeom prst="rect">
              <a:avLst/>
            </a:prstGeom>
            <a:noFill/>
          </p:spPr>
          <p:txBody>
            <a:bodyPr wrap="square" rtlCol="0">
              <a:spAutoFit/>
            </a:bodyPr>
            <a:lstStyle/>
            <a:p>
              <a:pPr algn="just">
                <a:lnSpc>
                  <a:spcPct val="120000"/>
                </a:lnSpc>
              </a:pPr>
              <a:r>
                <a:rPr lang="zh-CN" altLang="en-US" sz="1100" dirty="0">
                  <a:solidFill>
                    <a:srgbClr val="565E5D"/>
                  </a:solidFill>
                  <a:ea typeface="微软雅黑"/>
                </a:rPr>
                <a:t>Your content hits here, or by copying your text after selecting paste in this box and selecting to keep only text</a:t>
              </a:r>
            </a:p>
          </p:txBody>
        </p:sp>
      </p:grpSp>
    </p:spTree>
    <p:extLst>
      <p:ext uri="{BB962C8B-B14F-4D97-AF65-F5344CB8AC3E}">
        <p14:creationId xmlns:p14="http://schemas.microsoft.com/office/powerpoint/2010/main" val="2604850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fill="hold"/>
                                        <p:tgtEl>
                                          <p:spTgt spid="312"/>
                                        </p:tgtEl>
                                        <p:attrNameLst>
                                          <p:attrName>ppt_x</p:attrName>
                                        </p:attrNameLst>
                                      </p:cBhvr>
                                      <p:tavLst>
                                        <p:tav tm="0">
                                          <p:val>
                                            <p:strVal val="#ppt_x"/>
                                          </p:val>
                                        </p:tav>
                                        <p:tav tm="100000">
                                          <p:val>
                                            <p:strVal val="#ppt_x"/>
                                          </p:val>
                                        </p:tav>
                                      </p:tavLst>
                                    </p:anim>
                                    <p:anim calcmode="lin" valueType="num">
                                      <p:cBhvr additive="base">
                                        <p:cTn id="12" dur="500" fill="hold"/>
                                        <p:tgtEl>
                                          <p:spTgt spid="3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15"/>
                                        </p:tgtEl>
                                        <p:attrNameLst>
                                          <p:attrName>style.visibility</p:attrName>
                                        </p:attrNameLst>
                                      </p:cBhvr>
                                      <p:to>
                                        <p:strVal val="visible"/>
                                      </p:to>
                                    </p:set>
                                    <p:anim calcmode="lin" valueType="num">
                                      <p:cBhvr additive="base">
                                        <p:cTn id="16" dur="500" fill="hold"/>
                                        <p:tgtEl>
                                          <p:spTgt spid="315"/>
                                        </p:tgtEl>
                                        <p:attrNameLst>
                                          <p:attrName>ppt_x</p:attrName>
                                        </p:attrNameLst>
                                      </p:cBhvr>
                                      <p:tavLst>
                                        <p:tav tm="0">
                                          <p:val>
                                            <p:strVal val="#ppt_x"/>
                                          </p:val>
                                        </p:tav>
                                        <p:tav tm="100000">
                                          <p:val>
                                            <p:strVal val="#ppt_x"/>
                                          </p:val>
                                        </p:tav>
                                      </p:tavLst>
                                    </p:anim>
                                    <p:anim calcmode="lin" valueType="num">
                                      <p:cBhvr additive="base">
                                        <p:cTn id="17" dur="500" fill="hold"/>
                                        <p:tgtEl>
                                          <p:spTgt spid="3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18"/>
                                        </p:tgtEl>
                                        <p:attrNameLst>
                                          <p:attrName>style.visibility</p:attrName>
                                        </p:attrNameLst>
                                      </p:cBhvr>
                                      <p:to>
                                        <p:strVal val="visible"/>
                                      </p:to>
                                    </p:set>
                                    <p:anim calcmode="lin" valueType="num">
                                      <p:cBhvr additive="base">
                                        <p:cTn id="21" dur="500" fill="hold"/>
                                        <p:tgtEl>
                                          <p:spTgt spid="318"/>
                                        </p:tgtEl>
                                        <p:attrNameLst>
                                          <p:attrName>ppt_x</p:attrName>
                                        </p:attrNameLst>
                                      </p:cBhvr>
                                      <p:tavLst>
                                        <p:tav tm="0">
                                          <p:val>
                                            <p:strVal val="#ppt_x"/>
                                          </p:val>
                                        </p:tav>
                                        <p:tav tm="100000">
                                          <p:val>
                                            <p:strVal val="#ppt_x"/>
                                          </p:val>
                                        </p:tav>
                                      </p:tavLst>
                                    </p:anim>
                                    <p:anim calcmode="lin" valueType="num">
                                      <p:cBhvr additive="base">
                                        <p:cTn id="22" dur="500" fill="hold"/>
                                        <p:tgtEl>
                                          <p:spTgt spid="31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21"/>
                                        </p:tgtEl>
                                        <p:attrNameLst>
                                          <p:attrName>style.visibility</p:attrName>
                                        </p:attrNameLst>
                                      </p:cBhvr>
                                      <p:to>
                                        <p:strVal val="visible"/>
                                      </p:to>
                                    </p:set>
                                    <p:anim calcmode="lin" valueType="num">
                                      <p:cBhvr additive="base">
                                        <p:cTn id="26" dur="500" fill="hold"/>
                                        <p:tgtEl>
                                          <p:spTgt spid="321"/>
                                        </p:tgtEl>
                                        <p:attrNameLst>
                                          <p:attrName>ppt_x</p:attrName>
                                        </p:attrNameLst>
                                      </p:cBhvr>
                                      <p:tavLst>
                                        <p:tav tm="0">
                                          <p:val>
                                            <p:strVal val="#ppt_x"/>
                                          </p:val>
                                        </p:tav>
                                        <p:tav tm="100000">
                                          <p:val>
                                            <p:strVal val="#ppt_x"/>
                                          </p:val>
                                        </p:tav>
                                      </p:tavLst>
                                    </p:anim>
                                    <p:anim calcmode="lin" valueType="num">
                                      <p:cBhvr additive="base">
                                        <p:cTn id="27"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43053" y="1802672"/>
            <a:ext cx="4431376" cy="4403850"/>
            <a:chOff x="1104759" y="1606732"/>
            <a:chExt cx="4431376" cy="4403850"/>
          </a:xfrm>
        </p:grpSpPr>
        <p:sp>
          <p:nvSpPr>
            <p:cNvPr id="5" name="Freeform 5"/>
            <p:cNvSpPr>
              <a:spLocks/>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6"/>
            <p:cNvSpPr>
              <a:spLocks/>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7"/>
            <p:cNvSpPr>
              <a:spLocks/>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8"/>
            <p:cNvSpPr>
              <a:spLocks/>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9"/>
            <p:cNvSpPr>
              <a:spLocks/>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0"/>
            <p:cNvSpPr>
              <a:spLocks/>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1"/>
            <p:cNvSpPr>
              <a:spLocks/>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2"/>
            <p:cNvSpPr>
              <a:spLocks/>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3"/>
            <p:cNvSpPr>
              <a:spLocks/>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4"/>
            <p:cNvSpPr>
              <a:spLocks/>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15"/>
            <p:cNvSpPr>
              <a:spLocks/>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7" name="文本框 16"/>
          <p:cNvSpPr txBox="1"/>
          <p:nvPr/>
        </p:nvSpPr>
        <p:spPr>
          <a:xfrm>
            <a:off x="5675304" y="2886908"/>
            <a:ext cx="5351145" cy="1938992"/>
          </a:xfrm>
          <a:prstGeom prst="rect">
            <a:avLst/>
          </a:prstGeom>
          <a:noFill/>
        </p:spPr>
        <p:txBody>
          <a:bodyPr wrap="none" rtlCol="0">
            <a:spAutoFit/>
          </a:bodyPr>
          <a:lstStyle/>
          <a:p>
            <a:r>
              <a:rPr lang="en-US" altLang="zh-CN" sz="6000" b="1" dirty="0">
                <a:blipFill>
                  <a:blip r:embed="rId5"/>
                  <a:stretch>
                    <a:fillRect/>
                  </a:stretch>
                </a:blipFill>
                <a:latin typeface="微软雅黑" panose="020B0503020204020204" pitchFamily="34" charset="-122"/>
                <a:ea typeface="微软雅黑" panose="020B0503020204020204" pitchFamily="34" charset="-122"/>
              </a:rPr>
              <a:t>THANKS FOR</a:t>
            </a:r>
          </a:p>
          <a:p>
            <a:r>
              <a:rPr lang="en-US" altLang="zh-CN" sz="6000" b="1" dirty="0">
                <a:blipFill>
                  <a:blip r:embed="rId5"/>
                  <a:stretch>
                    <a:fillRect/>
                  </a:stretch>
                </a:blipFill>
                <a:latin typeface="微软雅黑" panose="020B0503020204020204" pitchFamily="34" charset="-122"/>
                <a:ea typeface="微软雅黑" panose="020B0503020204020204" pitchFamily="34" charset="-122"/>
              </a:rPr>
              <a:t>WHATCHING</a:t>
            </a:r>
            <a:endParaRPr lang="zh-CN" altLang="en-US" sz="6000" b="1" dirty="0">
              <a:blipFill>
                <a:blip r:embed="rId5"/>
                <a:stretch>
                  <a:fillRect/>
                </a:stretch>
              </a:blipFill>
              <a:latin typeface="微软雅黑" panose="020B0503020204020204" pitchFamily="34" charset="-122"/>
              <a:ea typeface="微软雅黑" panose="020B0503020204020204" pitchFamily="34" charset="-122"/>
            </a:endParaRPr>
          </a:p>
        </p:txBody>
      </p:sp>
      <p:sp>
        <p:nvSpPr>
          <p:cNvPr id="18" name="任意多边形 17"/>
          <p:cNvSpPr/>
          <p:nvPr/>
        </p:nvSpPr>
        <p:spPr>
          <a:xfrm rot="16200000">
            <a:off x="8271494" y="2237924"/>
            <a:ext cx="45719" cy="546419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5"/>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Tree>
    <p:extLst>
      <p:ext uri="{BB962C8B-B14F-4D97-AF65-F5344CB8AC3E}">
        <p14:creationId xmlns:p14="http://schemas.microsoft.com/office/powerpoint/2010/main" val="3488865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19948 0.27291 L -1.875E-6 2.22222E-6 " pathEditMode="relative" rAng="0" ptsTypes="AA">
                                      <p:cBhvr>
                                        <p:cTn id="8" dur="2000" fill="hold"/>
                                        <p:tgtEl>
                                          <p:spTgt spid="16"/>
                                        </p:tgtEl>
                                        <p:attrNameLst>
                                          <p:attrName>ppt_x</p:attrName>
                                          <p:attrName>ppt_y</p:attrName>
                                        </p:attrNameLst>
                                      </p:cBhvr>
                                      <p:rCtr x="9974" y="-13657"/>
                                    </p:animMotion>
                                  </p:childTnLst>
                                </p:cTn>
                              </p:par>
                            </p:childTnLst>
                          </p:cTn>
                        </p:par>
                        <p:par>
                          <p:cTn id="9" fill="hold">
                            <p:stCondLst>
                              <p:cond delay="2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335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87195" y="5142308"/>
            <a:ext cx="654051" cy="703263"/>
            <a:chOff x="-95250" y="161926"/>
            <a:chExt cx="654051" cy="703263"/>
          </a:xfrm>
        </p:grpSpPr>
        <p:sp>
          <p:nvSpPr>
            <p:cNvPr id="380" name="Freeform 5"/>
            <p:cNvSpPr>
              <a:spLocks/>
            </p:cNvSpPr>
            <p:nvPr/>
          </p:nvSpPr>
          <p:spPr bwMode="auto">
            <a:xfrm>
              <a:off x="11113" y="161926"/>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1" name="Freeform 6"/>
            <p:cNvSpPr>
              <a:spLocks/>
            </p:cNvSpPr>
            <p:nvPr/>
          </p:nvSpPr>
          <p:spPr bwMode="auto">
            <a:xfrm>
              <a:off x="88900" y="598488"/>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2" name="Freeform 7"/>
            <p:cNvSpPr>
              <a:spLocks/>
            </p:cNvSpPr>
            <p:nvPr/>
          </p:nvSpPr>
          <p:spPr bwMode="auto">
            <a:xfrm>
              <a:off x="-95250" y="635001"/>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3" name="Line 8"/>
            <p:cNvSpPr>
              <a:spLocks noChangeShapeType="1"/>
            </p:cNvSpPr>
            <p:nvPr/>
          </p:nvSpPr>
          <p:spPr bwMode="auto">
            <a:xfrm flipH="1">
              <a:off x="449263" y="601663"/>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6" name="组合 35"/>
          <p:cNvGrpSpPr/>
          <p:nvPr/>
        </p:nvGrpSpPr>
        <p:grpSpPr>
          <a:xfrm>
            <a:off x="3179366" y="2386410"/>
            <a:ext cx="498475" cy="536575"/>
            <a:chOff x="1279525" y="3249613"/>
            <a:chExt cx="498475" cy="536575"/>
          </a:xfrm>
        </p:grpSpPr>
        <p:sp>
          <p:nvSpPr>
            <p:cNvPr id="378" name="Freeform 9"/>
            <p:cNvSpPr>
              <a:spLocks/>
            </p:cNvSpPr>
            <p:nvPr/>
          </p:nvSpPr>
          <p:spPr bwMode="auto">
            <a:xfrm>
              <a:off x="1279525" y="3249613"/>
              <a:ext cx="385763" cy="536575"/>
            </a:xfrm>
            <a:custGeom>
              <a:avLst/>
              <a:gdLst>
                <a:gd name="T0" fmla="*/ 103 w 103"/>
                <a:gd name="T1" fmla="*/ 91 h 143"/>
                <a:gd name="T2" fmla="*/ 51 w 103"/>
                <a:gd name="T3" fmla="*/ 143 h 143"/>
                <a:gd name="T4" fmla="*/ 0 w 103"/>
                <a:gd name="T5" fmla="*/ 91 h 143"/>
                <a:gd name="T6" fmla="*/ 51 w 103"/>
                <a:gd name="T7" fmla="*/ 0 h 143"/>
                <a:gd name="T8" fmla="*/ 103 w 103"/>
                <a:gd name="T9" fmla="*/ 91 h 143"/>
              </a:gdLst>
              <a:ahLst/>
              <a:cxnLst>
                <a:cxn ang="0">
                  <a:pos x="T0" y="T1"/>
                </a:cxn>
                <a:cxn ang="0">
                  <a:pos x="T2" y="T3"/>
                </a:cxn>
                <a:cxn ang="0">
                  <a:pos x="T4" y="T5"/>
                </a:cxn>
                <a:cxn ang="0">
                  <a:pos x="T6" y="T7"/>
                </a:cxn>
                <a:cxn ang="0">
                  <a:pos x="T8" y="T9"/>
                </a:cxn>
              </a:cxnLst>
              <a:rect l="0" t="0" r="r" b="b"/>
              <a:pathLst>
                <a:path w="103" h="143">
                  <a:moveTo>
                    <a:pt x="103" y="91"/>
                  </a:moveTo>
                  <a:cubicBezTo>
                    <a:pt x="103" y="120"/>
                    <a:pt x="80" y="143"/>
                    <a:pt x="51" y="143"/>
                  </a:cubicBezTo>
                  <a:cubicBezTo>
                    <a:pt x="23" y="143"/>
                    <a:pt x="0" y="120"/>
                    <a:pt x="0" y="91"/>
                  </a:cubicBezTo>
                  <a:cubicBezTo>
                    <a:pt x="0" y="63"/>
                    <a:pt x="51" y="0"/>
                    <a:pt x="51" y="0"/>
                  </a:cubicBezTo>
                  <a:cubicBezTo>
                    <a:pt x="51" y="0"/>
                    <a:pt x="103" y="63"/>
                    <a:pt x="103" y="91"/>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9" name="Freeform 10"/>
            <p:cNvSpPr>
              <a:spLocks/>
            </p:cNvSpPr>
            <p:nvPr/>
          </p:nvSpPr>
          <p:spPr bwMode="auto">
            <a:xfrm>
              <a:off x="1651000" y="3373438"/>
              <a:ext cx="127000" cy="254000"/>
            </a:xfrm>
            <a:custGeom>
              <a:avLst/>
              <a:gdLst>
                <a:gd name="T0" fmla="*/ 0 w 34"/>
                <a:gd name="T1" fmla="*/ 13 h 68"/>
                <a:gd name="T2" fmla="*/ 9 w 34"/>
                <a:gd name="T3" fmla="*/ 0 h 68"/>
                <a:gd name="T4" fmla="*/ 34 w 34"/>
                <a:gd name="T5" fmla="*/ 44 h 68"/>
                <a:gd name="T6" fmla="*/ 15 w 34"/>
                <a:gd name="T7" fmla="*/ 68 h 68"/>
              </a:gdLst>
              <a:ahLst/>
              <a:cxnLst>
                <a:cxn ang="0">
                  <a:pos x="T0" y="T1"/>
                </a:cxn>
                <a:cxn ang="0">
                  <a:pos x="T2" y="T3"/>
                </a:cxn>
                <a:cxn ang="0">
                  <a:pos x="T4" y="T5"/>
                </a:cxn>
                <a:cxn ang="0">
                  <a:pos x="T6" y="T7"/>
                </a:cxn>
              </a:cxnLst>
              <a:rect l="0" t="0" r="r" b="b"/>
              <a:pathLst>
                <a:path w="34" h="68">
                  <a:moveTo>
                    <a:pt x="0" y="13"/>
                  </a:moveTo>
                  <a:cubicBezTo>
                    <a:pt x="5" y="6"/>
                    <a:pt x="9" y="0"/>
                    <a:pt x="9" y="0"/>
                  </a:cubicBezTo>
                  <a:cubicBezTo>
                    <a:pt x="9" y="0"/>
                    <a:pt x="34" y="31"/>
                    <a:pt x="34" y="44"/>
                  </a:cubicBezTo>
                  <a:cubicBezTo>
                    <a:pt x="34" y="56"/>
                    <a:pt x="26" y="66"/>
                    <a:pt x="15" y="6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7" name="组合 36"/>
          <p:cNvGrpSpPr/>
          <p:nvPr/>
        </p:nvGrpSpPr>
        <p:grpSpPr>
          <a:xfrm>
            <a:off x="2086373" y="1924448"/>
            <a:ext cx="731838" cy="693738"/>
            <a:chOff x="1177925" y="185738"/>
            <a:chExt cx="731838" cy="693738"/>
          </a:xfrm>
        </p:grpSpPr>
        <p:sp>
          <p:nvSpPr>
            <p:cNvPr id="374" name="Freeform 11"/>
            <p:cNvSpPr>
              <a:spLocks/>
            </p:cNvSpPr>
            <p:nvPr/>
          </p:nvSpPr>
          <p:spPr bwMode="auto">
            <a:xfrm>
              <a:off x="1327150" y="185738"/>
              <a:ext cx="582613" cy="577850"/>
            </a:xfrm>
            <a:custGeom>
              <a:avLst/>
              <a:gdLst>
                <a:gd name="T0" fmla="*/ 94 w 155"/>
                <a:gd name="T1" fmla="*/ 93 h 154"/>
                <a:gd name="T2" fmla="*/ 9 w 155"/>
                <a:gd name="T3" fmla="*/ 145 h 154"/>
                <a:gd name="T4" fmla="*/ 61 w 155"/>
                <a:gd name="T5" fmla="*/ 61 h 154"/>
                <a:gd name="T6" fmla="*/ 146 w 155"/>
                <a:gd name="T7" fmla="*/ 9 h 154"/>
                <a:gd name="T8" fmla="*/ 94 w 155"/>
                <a:gd name="T9" fmla="*/ 93 h 154"/>
              </a:gdLst>
              <a:ahLst/>
              <a:cxnLst>
                <a:cxn ang="0">
                  <a:pos x="T0" y="T1"/>
                </a:cxn>
                <a:cxn ang="0">
                  <a:pos x="T2" y="T3"/>
                </a:cxn>
                <a:cxn ang="0">
                  <a:pos x="T4" y="T5"/>
                </a:cxn>
                <a:cxn ang="0">
                  <a:pos x="T6" y="T7"/>
                </a:cxn>
                <a:cxn ang="0">
                  <a:pos x="T8" y="T9"/>
                </a:cxn>
              </a:cxnLst>
              <a:rect l="0" t="0" r="r" b="b"/>
              <a:pathLst>
                <a:path w="155" h="154">
                  <a:moveTo>
                    <a:pt x="94" y="93"/>
                  </a:moveTo>
                  <a:cubicBezTo>
                    <a:pt x="56" y="131"/>
                    <a:pt x="18" y="154"/>
                    <a:pt x="9" y="145"/>
                  </a:cubicBezTo>
                  <a:cubicBezTo>
                    <a:pt x="0" y="136"/>
                    <a:pt x="23" y="98"/>
                    <a:pt x="61" y="61"/>
                  </a:cubicBezTo>
                  <a:cubicBezTo>
                    <a:pt x="99" y="23"/>
                    <a:pt x="137" y="0"/>
                    <a:pt x="146" y="9"/>
                  </a:cubicBezTo>
                  <a:cubicBezTo>
                    <a:pt x="155" y="18"/>
                    <a:pt x="131" y="55"/>
                    <a:pt x="94" y="93"/>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5" name="Line 12"/>
            <p:cNvSpPr>
              <a:spLocks noChangeShapeType="1"/>
            </p:cNvSpPr>
            <p:nvPr/>
          </p:nvSpPr>
          <p:spPr bwMode="auto">
            <a:xfrm>
              <a:off x="1477963" y="511176"/>
              <a:ext cx="101600" cy="1016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6" name="Line 13"/>
            <p:cNvSpPr>
              <a:spLocks noChangeShapeType="1"/>
            </p:cNvSpPr>
            <p:nvPr/>
          </p:nvSpPr>
          <p:spPr bwMode="auto">
            <a:xfrm>
              <a:off x="1516063" y="474663"/>
              <a:ext cx="101600" cy="968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7" name="Freeform 14"/>
            <p:cNvSpPr>
              <a:spLocks/>
            </p:cNvSpPr>
            <p:nvPr/>
          </p:nvSpPr>
          <p:spPr bwMode="auto">
            <a:xfrm>
              <a:off x="1177925" y="722313"/>
              <a:ext cx="190500" cy="157163"/>
            </a:xfrm>
            <a:custGeom>
              <a:avLst/>
              <a:gdLst>
                <a:gd name="T0" fmla="*/ 38 w 51"/>
                <a:gd name="T1" fmla="*/ 7 h 42"/>
                <a:gd name="T2" fmla="*/ 14 w 51"/>
                <a:gd name="T3" fmla="*/ 22 h 42"/>
                <a:gd name="T4" fmla="*/ 0 w 51"/>
                <a:gd name="T5" fmla="*/ 38 h 42"/>
                <a:gd name="T6" fmla="*/ 29 w 51"/>
                <a:gd name="T7" fmla="*/ 37 h 42"/>
                <a:gd name="T8" fmla="*/ 38 w 51"/>
                <a:gd name="T9" fmla="*/ 7 h 42"/>
              </a:gdLst>
              <a:ahLst/>
              <a:cxnLst>
                <a:cxn ang="0">
                  <a:pos x="T0" y="T1"/>
                </a:cxn>
                <a:cxn ang="0">
                  <a:pos x="T2" y="T3"/>
                </a:cxn>
                <a:cxn ang="0">
                  <a:pos x="T4" y="T5"/>
                </a:cxn>
                <a:cxn ang="0">
                  <a:pos x="T6" y="T7"/>
                </a:cxn>
                <a:cxn ang="0">
                  <a:pos x="T8" y="T9"/>
                </a:cxn>
              </a:cxnLst>
              <a:rect l="0" t="0" r="r" b="b"/>
              <a:pathLst>
                <a:path w="51" h="42">
                  <a:moveTo>
                    <a:pt x="38" y="7"/>
                  </a:moveTo>
                  <a:cubicBezTo>
                    <a:pt x="31" y="0"/>
                    <a:pt x="16" y="6"/>
                    <a:pt x="14" y="22"/>
                  </a:cubicBezTo>
                  <a:cubicBezTo>
                    <a:pt x="12" y="37"/>
                    <a:pt x="0" y="38"/>
                    <a:pt x="0" y="38"/>
                  </a:cubicBezTo>
                  <a:cubicBezTo>
                    <a:pt x="0" y="38"/>
                    <a:pt x="16" y="42"/>
                    <a:pt x="29" y="37"/>
                  </a:cubicBezTo>
                  <a:cubicBezTo>
                    <a:pt x="41" y="33"/>
                    <a:pt x="51" y="20"/>
                    <a:pt x="38" y="7"/>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8" name="组合 37"/>
          <p:cNvGrpSpPr/>
          <p:nvPr/>
        </p:nvGrpSpPr>
        <p:grpSpPr>
          <a:xfrm>
            <a:off x="2768997" y="707627"/>
            <a:ext cx="742950" cy="742951"/>
            <a:chOff x="2490788" y="125413"/>
            <a:chExt cx="742950" cy="742951"/>
          </a:xfrm>
        </p:grpSpPr>
        <p:sp>
          <p:nvSpPr>
            <p:cNvPr id="362" name="Freeform 15"/>
            <p:cNvSpPr>
              <a:spLocks/>
            </p:cNvSpPr>
            <p:nvPr/>
          </p:nvSpPr>
          <p:spPr bwMode="auto">
            <a:xfrm>
              <a:off x="2540000" y="493713"/>
              <a:ext cx="327025" cy="325438"/>
            </a:xfrm>
            <a:custGeom>
              <a:avLst/>
              <a:gdLst>
                <a:gd name="T0" fmla="*/ 156 w 206"/>
                <a:gd name="T1" fmla="*/ 205 h 205"/>
                <a:gd name="T2" fmla="*/ 0 w 206"/>
                <a:gd name="T3" fmla="*/ 49 h 205"/>
                <a:gd name="T4" fmla="*/ 50 w 206"/>
                <a:gd name="T5" fmla="*/ 0 h 205"/>
                <a:gd name="T6" fmla="*/ 206 w 206"/>
                <a:gd name="T7" fmla="*/ 156 h 205"/>
                <a:gd name="T8" fmla="*/ 156 w 206"/>
                <a:gd name="T9" fmla="*/ 205 h 205"/>
              </a:gdLst>
              <a:ahLst/>
              <a:cxnLst>
                <a:cxn ang="0">
                  <a:pos x="T0" y="T1"/>
                </a:cxn>
                <a:cxn ang="0">
                  <a:pos x="T2" y="T3"/>
                </a:cxn>
                <a:cxn ang="0">
                  <a:pos x="T4" y="T5"/>
                </a:cxn>
                <a:cxn ang="0">
                  <a:pos x="T6" y="T7"/>
                </a:cxn>
                <a:cxn ang="0">
                  <a:pos x="T8" y="T9"/>
                </a:cxn>
              </a:cxnLst>
              <a:rect l="0" t="0" r="r" b="b"/>
              <a:pathLst>
                <a:path w="206" h="205">
                  <a:moveTo>
                    <a:pt x="156" y="205"/>
                  </a:moveTo>
                  <a:lnTo>
                    <a:pt x="0" y="49"/>
                  </a:lnTo>
                  <a:lnTo>
                    <a:pt x="50" y="0"/>
                  </a:lnTo>
                  <a:lnTo>
                    <a:pt x="206" y="156"/>
                  </a:lnTo>
                  <a:lnTo>
                    <a:pt x="156" y="20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3" name="Freeform 16"/>
            <p:cNvSpPr>
              <a:spLocks/>
            </p:cNvSpPr>
            <p:nvPr/>
          </p:nvSpPr>
          <p:spPr bwMode="auto">
            <a:xfrm>
              <a:off x="2619375" y="125413"/>
              <a:ext cx="614363" cy="615950"/>
            </a:xfrm>
            <a:custGeom>
              <a:avLst/>
              <a:gdLst>
                <a:gd name="T0" fmla="*/ 0 w 164"/>
                <a:gd name="T1" fmla="*/ 97 h 164"/>
                <a:gd name="T2" fmla="*/ 30 w 164"/>
                <a:gd name="T3" fmla="*/ 90 h 164"/>
                <a:gd name="T4" fmla="*/ 92 w 164"/>
                <a:gd name="T5" fmla="*/ 52 h 164"/>
                <a:gd name="T6" fmla="*/ 154 w 164"/>
                <a:gd name="T7" fmla="*/ 10 h 164"/>
                <a:gd name="T8" fmla="*/ 113 w 164"/>
                <a:gd name="T9" fmla="*/ 72 h 164"/>
                <a:gd name="T10" fmla="*/ 74 w 164"/>
                <a:gd name="T11" fmla="*/ 134 h 164"/>
                <a:gd name="T12" fmla="*/ 67 w 164"/>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4" name="Line 17"/>
            <p:cNvSpPr>
              <a:spLocks noChangeShapeType="1"/>
            </p:cNvSpPr>
            <p:nvPr/>
          </p:nvSpPr>
          <p:spPr bwMode="auto">
            <a:xfrm flipV="1">
              <a:off x="2490788" y="582613"/>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5" name="Line 18"/>
            <p:cNvSpPr>
              <a:spLocks noChangeShapeType="1"/>
            </p:cNvSpPr>
            <p:nvPr/>
          </p:nvSpPr>
          <p:spPr bwMode="auto">
            <a:xfrm flipV="1">
              <a:off x="2517775" y="609601"/>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6" name="Line 19"/>
            <p:cNvSpPr>
              <a:spLocks noChangeShapeType="1"/>
            </p:cNvSpPr>
            <p:nvPr/>
          </p:nvSpPr>
          <p:spPr bwMode="auto">
            <a:xfrm flipV="1">
              <a:off x="2547938" y="639763"/>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7" name="Line 20"/>
            <p:cNvSpPr>
              <a:spLocks noChangeShapeType="1"/>
            </p:cNvSpPr>
            <p:nvPr/>
          </p:nvSpPr>
          <p:spPr bwMode="auto">
            <a:xfrm flipV="1">
              <a:off x="2578100" y="669926"/>
              <a:ext cx="55563" cy="555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8" name="Line 21"/>
            <p:cNvSpPr>
              <a:spLocks noChangeShapeType="1"/>
            </p:cNvSpPr>
            <p:nvPr/>
          </p:nvSpPr>
          <p:spPr bwMode="auto">
            <a:xfrm flipV="1">
              <a:off x="2603500" y="695326"/>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9" name="Line 22"/>
            <p:cNvSpPr>
              <a:spLocks noChangeShapeType="1"/>
            </p:cNvSpPr>
            <p:nvPr/>
          </p:nvSpPr>
          <p:spPr bwMode="auto">
            <a:xfrm flipV="1">
              <a:off x="2633663" y="725488"/>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0" name="Line 23"/>
            <p:cNvSpPr>
              <a:spLocks noChangeShapeType="1"/>
            </p:cNvSpPr>
            <p:nvPr/>
          </p:nvSpPr>
          <p:spPr bwMode="auto">
            <a:xfrm flipV="1">
              <a:off x="2660650" y="752476"/>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1" name="Line 24"/>
            <p:cNvSpPr>
              <a:spLocks noChangeShapeType="1"/>
            </p:cNvSpPr>
            <p:nvPr/>
          </p:nvSpPr>
          <p:spPr bwMode="auto">
            <a:xfrm flipV="1">
              <a:off x="2690813" y="782638"/>
              <a:ext cx="58738"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2" name="Line 25"/>
            <p:cNvSpPr>
              <a:spLocks noChangeShapeType="1"/>
            </p:cNvSpPr>
            <p:nvPr/>
          </p:nvSpPr>
          <p:spPr bwMode="auto">
            <a:xfrm flipV="1">
              <a:off x="2720975" y="812801"/>
              <a:ext cx="55563" cy="555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3" name="Freeform 26"/>
            <p:cNvSpPr>
              <a:spLocks/>
            </p:cNvSpPr>
            <p:nvPr/>
          </p:nvSpPr>
          <p:spPr bwMode="auto">
            <a:xfrm>
              <a:off x="3136900" y="185738"/>
              <a:ext cx="38100" cy="41275"/>
            </a:xfrm>
            <a:custGeom>
              <a:avLst/>
              <a:gdLst>
                <a:gd name="T0" fmla="*/ 8 w 10"/>
                <a:gd name="T1" fmla="*/ 9 h 11"/>
                <a:gd name="T2" fmla="*/ 1 w 10"/>
                <a:gd name="T3" fmla="*/ 9 h 11"/>
                <a:gd name="T4" fmla="*/ 1 w 10"/>
                <a:gd name="T5" fmla="*/ 2 h 11"/>
                <a:gd name="T6" fmla="*/ 8 w 10"/>
                <a:gd name="T7" fmla="*/ 2 h 11"/>
                <a:gd name="T8" fmla="*/ 8 w 10"/>
                <a:gd name="T9" fmla="*/ 9 h 11"/>
              </a:gdLst>
              <a:ahLst/>
              <a:cxnLst>
                <a:cxn ang="0">
                  <a:pos x="T0" y="T1"/>
                </a:cxn>
                <a:cxn ang="0">
                  <a:pos x="T2" y="T3"/>
                </a:cxn>
                <a:cxn ang="0">
                  <a:pos x="T4" y="T5"/>
                </a:cxn>
                <a:cxn ang="0">
                  <a:pos x="T6" y="T7"/>
                </a:cxn>
                <a:cxn ang="0">
                  <a:pos x="T8" y="T9"/>
                </a:cxn>
              </a:cxnLst>
              <a:rect l="0" t="0" r="r" b="b"/>
              <a:pathLst>
                <a:path w="10" h="11">
                  <a:moveTo>
                    <a:pt x="8" y="9"/>
                  </a:moveTo>
                  <a:cubicBezTo>
                    <a:pt x="6" y="11"/>
                    <a:pt x="3" y="11"/>
                    <a:pt x="1" y="9"/>
                  </a:cubicBezTo>
                  <a:cubicBezTo>
                    <a:pt x="0" y="7"/>
                    <a:pt x="0" y="4"/>
                    <a:pt x="1" y="2"/>
                  </a:cubicBezTo>
                  <a:cubicBezTo>
                    <a:pt x="3" y="0"/>
                    <a:pt x="6" y="0"/>
                    <a:pt x="8" y="2"/>
                  </a:cubicBezTo>
                  <a:cubicBezTo>
                    <a:pt x="10" y="4"/>
                    <a:pt x="10" y="7"/>
                    <a:pt x="8"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9" name="组合 38"/>
          <p:cNvGrpSpPr/>
          <p:nvPr/>
        </p:nvGrpSpPr>
        <p:grpSpPr>
          <a:xfrm>
            <a:off x="3406379" y="3234136"/>
            <a:ext cx="608012" cy="619125"/>
            <a:chOff x="-68262" y="1712913"/>
            <a:chExt cx="608012" cy="619125"/>
          </a:xfrm>
        </p:grpSpPr>
        <p:sp>
          <p:nvSpPr>
            <p:cNvPr id="358" name="Freeform 27"/>
            <p:cNvSpPr>
              <a:spLocks/>
            </p:cNvSpPr>
            <p:nvPr/>
          </p:nvSpPr>
          <p:spPr bwMode="auto">
            <a:xfrm>
              <a:off x="-68262" y="1712913"/>
              <a:ext cx="569913" cy="574675"/>
            </a:xfrm>
            <a:custGeom>
              <a:avLst/>
              <a:gdLst>
                <a:gd name="T0" fmla="*/ 151 w 152"/>
                <a:gd name="T1" fmla="*/ 61 h 153"/>
                <a:gd name="T2" fmla="*/ 151 w 152"/>
                <a:gd name="T3" fmla="*/ 67 h 153"/>
                <a:gd name="T4" fmla="*/ 66 w 152"/>
                <a:gd name="T5" fmla="*/ 151 h 153"/>
                <a:gd name="T6" fmla="*/ 60 w 152"/>
                <a:gd name="T7" fmla="*/ 151 h 153"/>
                <a:gd name="T8" fmla="*/ 1 w 152"/>
                <a:gd name="T9" fmla="*/ 92 h 153"/>
                <a:gd name="T10" fmla="*/ 1 w 152"/>
                <a:gd name="T11" fmla="*/ 86 h 153"/>
                <a:gd name="T12" fmla="*/ 86 w 152"/>
                <a:gd name="T13" fmla="*/ 2 h 153"/>
                <a:gd name="T14" fmla="*/ 91 w 152"/>
                <a:gd name="T15" fmla="*/ 2 h 153"/>
                <a:gd name="T16" fmla="*/ 151 w 152"/>
                <a:gd name="T17"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3">
                  <a:moveTo>
                    <a:pt x="151" y="61"/>
                  </a:moveTo>
                  <a:cubicBezTo>
                    <a:pt x="152" y="63"/>
                    <a:pt x="152" y="65"/>
                    <a:pt x="151" y="67"/>
                  </a:cubicBezTo>
                  <a:cubicBezTo>
                    <a:pt x="66" y="151"/>
                    <a:pt x="66" y="151"/>
                    <a:pt x="66" y="151"/>
                  </a:cubicBezTo>
                  <a:cubicBezTo>
                    <a:pt x="65" y="153"/>
                    <a:pt x="62" y="153"/>
                    <a:pt x="60" y="151"/>
                  </a:cubicBezTo>
                  <a:cubicBezTo>
                    <a:pt x="1" y="92"/>
                    <a:pt x="1" y="92"/>
                    <a:pt x="1" y="92"/>
                  </a:cubicBezTo>
                  <a:cubicBezTo>
                    <a:pt x="0" y="90"/>
                    <a:pt x="0" y="88"/>
                    <a:pt x="1" y="86"/>
                  </a:cubicBezTo>
                  <a:cubicBezTo>
                    <a:pt x="86" y="2"/>
                    <a:pt x="86" y="2"/>
                    <a:pt x="86" y="2"/>
                  </a:cubicBezTo>
                  <a:cubicBezTo>
                    <a:pt x="87" y="0"/>
                    <a:pt x="90" y="0"/>
                    <a:pt x="91" y="2"/>
                  </a:cubicBezTo>
                  <a:lnTo>
                    <a:pt x="151" y="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9" name="Line 28"/>
            <p:cNvSpPr>
              <a:spLocks noChangeShapeType="1"/>
            </p:cNvSpPr>
            <p:nvPr/>
          </p:nvSpPr>
          <p:spPr bwMode="auto">
            <a:xfrm flipH="1">
              <a:off x="209550" y="2036763"/>
              <a:ext cx="319088" cy="2730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0" name="Line 29"/>
            <p:cNvSpPr>
              <a:spLocks noChangeShapeType="1"/>
            </p:cNvSpPr>
            <p:nvPr/>
          </p:nvSpPr>
          <p:spPr bwMode="auto">
            <a:xfrm flipH="1">
              <a:off x="250825" y="2119313"/>
              <a:ext cx="288925" cy="2127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1" name="Freeform 30"/>
            <p:cNvSpPr>
              <a:spLocks/>
            </p:cNvSpPr>
            <p:nvPr/>
          </p:nvSpPr>
          <p:spPr bwMode="auto">
            <a:xfrm>
              <a:off x="146050" y="2160588"/>
              <a:ext cx="44450" cy="44450"/>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2"/>
                  </a:cubicBezTo>
                  <a:cubicBezTo>
                    <a:pt x="4" y="0"/>
                    <a:pt x="8" y="0"/>
                    <a:pt x="10" y="2"/>
                  </a:cubicBezTo>
                  <a:cubicBezTo>
                    <a:pt x="12" y="5"/>
                    <a:pt x="12" y="8"/>
                    <a:pt x="10"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0" name="组合 39"/>
          <p:cNvGrpSpPr/>
          <p:nvPr/>
        </p:nvGrpSpPr>
        <p:grpSpPr>
          <a:xfrm>
            <a:off x="7062391" y="1260875"/>
            <a:ext cx="717550" cy="717550"/>
            <a:chOff x="7715250" y="150813"/>
            <a:chExt cx="717550" cy="717550"/>
          </a:xfrm>
        </p:grpSpPr>
        <p:sp>
          <p:nvSpPr>
            <p:cNvPr id="355" name="Freeform 31"/>
            <p:cNvSpPr>
              <a:spLocks/>
            </p:cNvSpPr>
            <p:nvPr/>
          </p:nvSpPr>
          <p:spPr bwMode="auto">
            <a:xfrm>
              <a:off x="7715250" y="458788"/>
              <a:ext cx="409575" cy="409575"/>
            </a:xfrm>
            <a:custGeom>
              <a:avLst/>
              <a:gdLst>
                <a:gd name="T0" fmla="*/ 109 w 109"/>
                <a:gd name="T1" fmla="*/ 60 h 109"/>
                <a:gd name="T2" fmla="*/ 70 w 109"/>
                <a:gd name="T3" fmla="*/ 109 h 109"/>
                <a:gd name="T4" fmla="*/ 0 w 109"/>
                <a:gd name="T5" fmla="*/ 39 h 109"/>
                <a:gd name="T6" fmla="*/ 49 w 109"/>
                <a:gd name="T7" fmla="*/ 0 h 109"/>
                <a:gd name="T8" fmla="*/ 109 w 109"/>
                <a:gd name="T9" fmla="*/ 60 h 109"/>
              </a:gdLst>
              <a:ahLst/>
              <a:cxnLst>
                <a:cxn ang="0">
                  <a:pos x="T0" y="T1"/>
                </a:cxn>
                <a:cxn ang="0">
                  <a:pos x="T2" y="T3"/>
                </a:cxn>
                <a:cxn ang="0">
                  <a:pos x="T4" y="T5"/>
                </a:cxn>
                <a:cxn ang="0">
                  <a:pos x="T6" y="T7"/>
                </a:cxn>
                <a:cxn ang="0">
                  <a:pos x="T8" y="T9"/>
                </a:cxn>
              </a:cxnLst>
              <a:rect l="0" t="0" r="r" b="b"/>
              <a:pathLst>
                <a:path w="109" h="109">
                  <a:moveTo>
                    <a:pt x="109" y="60"/>
                  </a:moveTo>
                  <a:cubicBezTo>
                    <a:pt x="109" y="60"/>
                    <a:pt x="97" y="85"/>
                    <a:pt x="70" y="109"/>
                  </a:cubicBezTo>
                  <a:cubicBezTo>
                    <a:pt x="0" y="39"/>
                    <a:pt x="0" y="39"/>
                    <a:pt x="0" y="39"/>
                  </a:cubicBezTo>
                  <a:cubicBezTo>
                    <a:pt x="24" y="12"/>
                    <a:pt x="49" y="0"/>
                    <a:pt x="49" y="0"/>
                  </a:cubicBezTo>
                  <a:lnTo>
                    <a:pt x="109" y="6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6" name="Freeform 32"/>
            <p:cNvSpPr>
              <a:spLocks/>
            </p:cNvSpPr>
            <p:nvPr/>
          </p:nvSpPr>
          <p:spPr bwMode="auto">
            <a:xfrm>
              <a:off x="7902575" y="150813"/>
              <a:ext cx="530225" cy="530225"/>
            </a:xfrm>
            <a:custGeom>
              <a:avLst/>
              <a:gdLst>
                <a:gd name="T0" fmla="*/ 60 w 141"/>
                <a:gd name="T1" fmla="*/ 141 h 141"/>
                <a:gd name="T2" fmla="*/ 65 w 141"/>
                <a:gd name="T3" fmla="*/ 110 h 141"/>
                <a:gd name="T4" fmla="*/ 101 w 141"/>
                <a:gd name="T5" fmla="*/ 59 h 141"/>
                <a:gd name="T6" fmla="*/ 132 w 141"/>
                <a:gd name="T7" fmla="*/ 9 h 141"/>
                <a:gd name="T8" fmla="*/ 82 w 141"/>
                <a:gd name="T9" fmla="*/ 41 h 141"/>
                <a:gd name="T10" fmla="*/ 32 w 141"/>
                <a:gd name="T11" fmla="*/ 76 h 141"/>
                <a:gd name="T12" fmla="*/ 0 w 141"/>
                <a:gd name="T13" fmla="*/ 81 h 141"/>
              </a:gdLst>
              <a:ahLst/>
              <a:cxnLst>
                <a:cxn ang="0">
                  <a:pos x="T0" y="T1"/>
                </a:cxn>
                <a:cxn ang="0">
                  <a:pos x="T2" y="T3"/>
                </a:cxn>
                <a:cxn ang="0">
                  <a:pos x="T4" y="T5"/>
                </a:cxn>
                <a:cxn ang="0">
                  <a:pos x="T6" y="T7"/>
                </a:cxn>
                <a:cxn ang="0">
                  <a:pos x="T8" y="T9"/>
                </a:cxn>
                <a:cxn ang="0">
                  <a:pos x="T10" y="T11"/>
                </a:cxn>
                <a:cxn ang="0">
                  <a:pos x="T12" y="T13"/>
                </a:cxn>
              </a:cxnLst>
              <a:rect l="0" t="0" r="r" b="b"/>
              <a:pathLst>
                <a:path w="141" h="141">
                  <a:moveTo>
                    <a:pt x="60" y="141"/>
                  </a:moveTo>
                  <a:cubicBezTo>
                    <a:pt x="65" y="131"/>
                    <a:pt x="68" y="127"/>
                    <a:pt x="65" y="110"/>
                  </a:cubicBezTo>
                  <a:cubicBezTo>
                    <a:pt x="61" y="85"/>
                    <a:pt x="56" y="88"/>
                    <a:pt x="101" y="59"/>
                  </a:cubicBezTo>
                  <a:cubicBezTo>
                    <a:pt x="139" y="35"/>
                    <a:pt x="141" y="18"/>
                    <a:pt x="132" y="9"/>
                  </a:cubicBezTo>
                  <a:cubicBezTo>
                    <a:pt x="123" y="0"/>
                    <a:pt x="106" y="3"/>
                    <a:pt x="82" y="41"/>
                  </a:cubicBezTo>
                  <a:cubicBezTo>
                    <a:pt x="54" y="86"/>
                    <a:pt x="56" y="80"/>
                    <a:pt x="32" y="76"/>
                  </a:cubicBezTo>
                  <a:cubicBezTo>
                    <a:pt x="14" y="74"/>
                    <a:pt x="10" y="77"/>
                    <a:pt x="0" y="8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7" name="Freeform 33"/>
            <p:cNvSpPr>
              <a:spLocks/>
            </p:cNvSpPr>
            <p:nvPr/>
          </p:nvSpPr>
          <p:spPr bwMode="auto">
            <a:xfrm>
              <a:off x="8334375" y="215901"/>
              <a:ext cx="34925" cy="33338"/>
            </a:xfrm>
            <a:custGeom>
              <a:avLst/>
              <a:gdLst>
                <a:gd name="T0" fmla="*/ 7 w 9"/>
                <a:gd name="T1" fmla="*/ 8 h 9"/>
                <a:gd name="T2" fmla="*/ 2 w 9"/>
                <a:gd name="T3" fmla="*/ 8 h 9"/>
                <a:gd name="T4" fmla="*/ 2 w 9"/>
                <a:gd name="T5" fmla="*/ 2 h 9"/>
                <a:gd name="T6" fmla="*/ 7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6" y="9"/>
                    <a:pt x="3" y="9"/>
                    <a:pt x="2" y="8"/>
                  </a:cubicBezTo>
                  <a:cubicBezTo>
                    <a:pt x="0" y="6"/>
                    <a:pt x="0" y="3"/>
                    <a:pt x="2" y="2"/>
                  </a:cubicBezTo>
                  <a:cubicBezTo>
                    <a:pt x="3" y="0"/>
                    <a:pt x="6" y="0"/>
                    <a:pt x="7" y="2"/>
                  </a:cubicBezTo>
                  <a:cubicBezTo>
                    <a:pt x="9" y="3"/>
                    <a:pt x="9" y="6"/>
                    <a:pt x="7"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1" name="组合 40"/>
          <p:cNvGrpSpPr/>
          <p:nvPr/>
        </p:nvGrpSpPr>
        <p:grpSpPr>
          <a:xfrm>
            <a:off x="6045597" y="965597"/>
            <a:ext cx="674688" cy="679450"/>
            <a:chOff x="3805238" y="180976"/>
            <a:chExt cx="674688" cy="679450"/>
          </a:xfrm>
        </p:grpSpPr>
        <p:sp>
          <p:nvSpPr>
            <p:cNvPr id="343" name="Freeform 34"/>
            <p:cNvSpPr>
              <a:spLocks/>
            </p:cNvSpPr>
            <p:nvPr/>
          </p:nvSpPr>
          <p:spPr bwMode="auto">
            <a:xfrm>
              <a:off x="3805238" y="180976"/>
              <a:ext cx="674688" cy="679450"/>
            </a:xfrm>
            <a:custGeom>
              <a:avLst/>
              <a:gdLst>
                <a:gd name="T0" fmla="*/ 133 w 180"/>
                <a:gd name="T1" fmla="*/ 3 h 181"/>
                <a:gd name="T2" fmla="*/ 144 w 180"/>
                <a:gd name="T3" fmla="*/ 3 h 181"/>
                <a:gd name="T4" fmla="*/ 177 w 180"/>
                <a:gd name="T5" fmla="*/ 37 h 181"/>
                <a:gd name="T6" fmla="*/ 177 w 180"/>
                <a:gd name="T7" fmla="*/ 48 h 181"/>
                <a:gd name="T8" fmla="*/ 48 w 180"/>
                <a:gd name="T9" fmla="*/ 178 h 181"/>
                <a:gd name="T10" fmla="*/ 36 w 180"/>
                <a:gd name="T11" fmla="*/ 178 h 181"/>
                <a:gd name="T12" fmla="*/ 3 w 180"/>
                <a:gd name="T13" fmla="*/ 144 h 181"/>
                <a:gd name="T14" fmla="*/ 3 w 180"/>
                <a:gd name="T15" fmla="*/ 133 h 181"/>
                <a:gd name="T16" fmla="*/ 133 w 180"/>
                <a:gd name="T17" fmla="*/ 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81">
                  <a:moveTo>
                    <a:pt x="133" y="3"/>
                  </a:moveTo>
                  <a:cubicBezTo>
                    <a:pt x="136" y="0"/>
                    <a:pt x="141" y="0"/>
                    <a:pt x="144" y="3"/>
                  </a:cubicBezTo>
                  <a:cubicBezTo>
                    <a:pt x="177" y="37"/>
                    <a:pt x="177" y="37"/>
                    <a:pt x="177" y="37"/>
                  </a:cubicBezTo>
                  <a:cubicBezTo>
                    <a:pt x="180" y="40"/>
                    <a:pt x="180" y="45"/>
                    <a:pt x="177" y="48"/>
                  </a:cubicBezTo>
                  <a:cubicBezTo>
                    <a:pt x="48" y="178"/>
                    <a:pt x="48" y="178"/>
                    <a:pt x="48" y="178"/>
                  </a:cubicBezTo>
                  <a:cubicBezTo>
                    <a:pt x="45" y="181"/>
                    <a:pt x="39" y="181"/>
                    <a:pt x="36" y="178"/>
                  </a:cubicBezTo>
                  <a:cubicBezTo>
                    <a:pt x="3" y="144"/>
                    <a:pt x="3" y="144"/>
                    <a:pt x="3" y="144"/>
                  </a:cubicBezTo>
                  <a:cubicBezTo>
                    <a:pt x="0" y="141"/>
                    <a:pt x="0" y="136"/>
                    <a:pt x="3" y="133"/>
                  </a:cubicBezTo>
                  <a:lnTo>
                    <a:pt x="133" y="3"/>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4" name="Line 35"/>
            <p:cNvSpPr>
              <a:spLocks noChangeShapeType="1"/>
            </p:cNvSpPr>
            <p:nvPr/>
          </p:nvSpPr>
          <p:spPr bwMode="auto">
            <a:xfrm flipH="1" flipV="1">
              <a:off x="4367213" y="315913"/>
              <a:ext cx="76200" cy="762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5" name="Line 36"/>
            <p:cNvSpPr>
              <a:spLocks noChangeShapeType="1"/>
            </p:cNvSpPr>
            <p:nvPr/>
          </p:nvSpPr>
          <p:spPr bwMode="auto">
            <a:xfrm flipH="1" flipV="1">
              <a:off x="4352925" y="387351"/>
              <a:ext cx="44450" cy="460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6" name="Line 37"/>
            <p:cNvSpPr>
              <a:spLocks noChangeShapeType="1"/>
            </p:cNvSpPr>
            <p:nvPr/>
          </p:nvSpPr>
          <p:spPr bwMode="auto">
            <a:xfrm flipH="1" flipV="1">
              <a:off x="4311650" y="433388"/>
              <a:ext cx="44450" cy="444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7" name="Line 38"/>
            <p:cNvSpPr>
              <a:spLocks noChangeShapeType="1"/>
            </p:cNvSpPr>
            <p:nvPr/>
          </p:nvSpPr>
          <p:spPr bwMode="auto">
            <a:xfrm flipH="1" flipV="1">
              <a:off x="4240213" y="447676"/>
              <a:ext cx="71438" cy="714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8" name="Line 39"/>
            <p:cNvSpPr>
              <a:spLocks noChangeShapeType="1"/>
            </p:cNvSpPr>
            <p:nvPr/>
          </p:nvSpPr>
          <p:spPr bwMode="auto">
            <a:xfrm flipH="1" flipV="1">
              <a:off x="4225925" y="515938"/>
              <a:ext cx="44450" cy="444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9" name="Line 40"/>
            <p:cNvSpPr>
              <a:spLocks noChangeShapeType="1"/>
            </p:cNvSpPr>
            <p:nvPr/>
          </p:nvSpPr>
          <p:spPr bwMode="auto">
            <a:xfrm flipH="1" flipV="1">
              <a:off x="4179888" y="560388"/>
              <a:ext cx="49213" cy="460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0" name="Line 41"/>
            <p:cNvSpPr>
              <a:spLocks noChangeShapeType="1"/>
            </p:cNvSpPr>
            <p:nvPr/>
          </p:nvSpPr>
          <p:spPr bwMode="auto">
            <a:xfrm flipH="1" flipV="1">
              <a:off x="4113213" y="576263"/>
              <a:ext cx="71438" cy="714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1" name="Line 42"/>
            <p:cNvSpPr>
              <a:spLocks noChangeShapeType="1"/>
            </p:cNvSpPr>
            <p:nvPr/>
          </p:nvSpPr>
          <p:spPr bwMode="auto">
            <a:xfrm flipH="1" flipV="1">
              <a:off x="4097338" y="642938"/>
              <a:ext cx="46038" cy="460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2" name="Line 43"/>
            <p:cNvSpPr>
              <a:spLocks noChangeShapeType="1"/>
            </p:cNvSpPr>
            <p:nvPr/>
          </p:nvSpPr>
          <p:spPr bwMode="auto">
            <a:xfrm flipH="1" flipV="1">
              <a:off x="4052888" y="688976"/>
              <a:ext cx="44450" cy="444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3" name="Line 44"/>
            <p:cNvSpPr>
              <a:spLocks noChangeShapeType="1"/>
            </p:cNvSpPr>
            <p:nvPr/>
          </p:nvSpPr>
          <p:spPr bwMode="auto">
            <a:xfrm flipH="1" flipV="1">
              <a:off x="3984625" y="703263"/>
              <a:ext cx="71438" cy="714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4" name="Line 45"/>
            <p:cNvSpPr>
              <a:spLocks noChangeShapeType="1"/>
            </p:cNvSpPr>
            <p:nvPr/>
          </p:nvSpPr>
          <p:spPr bwMode="auto">
            <a:xfrm flipH="1" flipV="1">
              <a:off x="3970338" y="774701"/>
              <a:ext cx="44450" cy="444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2" name="组合 41"/>
          <p:cNvGrpSpPr/>
          <p:nvPr/>
        </p:nvGrpSpPr>
        <p:grpSpPr>
          <a:xfrm>
            <a:off x="5208191" y="262335"/>
            <a:ext cx="615950" cy="615950"/>
            <a:chOff x="5137150" y="252413"/>
            <a:chExt cx="615950" cy="615950"/>
          </a:xfrm>
        </p:grpSpPr>
        <p:sp>
          <p:nvSpPr>
            <p:cNvPr id="340" name="Freeform 46"/>
            <p:cNvSpPr>
              <a:spLocks/>
            </p:cNvSpPr>
            <p:nvPr/>
          </p:nvSpPr>
          <p:spPr bwMode="auto">
            <a:xfrm>
              <a:off x="5137150" y="252413"/>
              <a:ext cx="615950" cy="615950"/>
            </a:xfrm>
            <a:custGeom>
              <a:avLst/>
              <a:gdLst>
                <a:gd name="T0" fmla="*/ 50 w 164"/>
                <a:gd name="T1" fmla="*/ 159 h 164"/>
                <a:gd name="T2" fmla="*/ 36 w 164"/>
                <a:gd name="T3" fmla="*/ 164 h 164"/>
                <a:gd name="T4" fmla="*/ 8 w 164"/>
                <a:gd name="T5" fmla="*/ 164 h 164"/>
                <a:gd name="T6" fmla="*/ 0 w 164"/>
                <a:gd name="T7" fmla="*/ 156 h 164"/>
                <a:gd name="T8" fmla="*/ 0 w 164"/>
                <a:gd name="T9" fmla="*/ 128 h 164"/>
                <a:gd name="T10" fmla="*/ 5 w 164"/>
                <a:gd name="T11" fmla="*/ 114 h 164"/>
                <a:gd name="T12" fmla="*/ 116 w 164"/>
                <a:gd name="T13" fmla="*/ 3 h 164"/>
                <a:gd name="T14" fmla="*/ 128 w 164"/>
                <a:gd name="T15" fmla="*/ 3 h 164"/>
                <a:gd name="T16" fmla="*/ 161 w 164"/>
                <a:gd name="T17" fmla="*/ 36 h 164"/>
                <a:gd name="T18" fmla="*/ 161 w 164"/>
                <a:gd name="T19" fmla="*/ 48 h 164"/>
                <a:gd name="T20" fmla="*/ 50 w 164"/>
                <a:gd name="T21" fmla="*/ 15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164">
                  <a:moveTo>
                    <a:pt x="50" y="159"/>
                  </a:moveTo>
                  <a:cubicBezTo>
                    <a:pt x="47" y="162"/>
                    <a:pt x="40" y="164"/>
                    <a:pt x="36" y="164"/>
                  </a:cubicBezTo>
                  <a:cubicBezTo>
                    <a:pt x="8" y="164"/>
                    <a:pt x="8" y="164"/>
                    <a:pt x="8" y="164"/>
                  </a:cubicBezTo>
                  <a:cubicBezTo>
                    <a:pt x="4" y="164"/>
                    <a:pt x="0" y="160"/>
                    <a:pt x="0" y="156"/>
                  </a:cubicBezTo>
                  <a:cubicBezTo>
                    <a:pt x="0" y="128"/>
                    <a:pt x="0" y="128"/>
                    <a:pt x="0" y="128"/>
                  </a:cubicBezTo>
                  <a:cubicBezTo>
                    <a:pt x="0" y="124"/>
                    <a:pt x="2" y="117"/>
                    <a:pt x="5" y="114"/>
                  </a:cubicBezTo>
                  <a:cubicBezTo>
                    <a:pt x="116" y="3"/>
                    <a:pt x="116" y="3"/>
                    <a:pt x="116" y="3"/>
                  </a:cubicBezTo>
                  <a:cubicBezTo>
                    <a:pt x="119" y="0"/>
                    <a:pt x="125" y="0"/>
                    <a:pt x="128" y="3"/>
                  </a:cubicBezTo>
                  <a:cubicBezTo>
                    <a:pt x="161" y="36"/>
                    <a:pt x="161" y="36"/>
                    <a:pt x="161" y="36"/>
                  </a:cubicBezTo>
                  <a:cubicBezTo>
                    <a:pt x="164" y="39"/>
                    <a:pt x="164" y="44"/>
                    <a:pt x="161" y="48"/>
                  </a:cubicBezTo>
                  <a:lnTo>
                    <a:pt x="50" y="15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1" name="Line 47"/>
            <p:cNvSpPr>
              <a:spLocks noChangeShapeType="1"/>
            </p:cNvSpPr>
            <p:nvPr/>
          </p:nvSpPr>
          <p:spPr bwMode="auto">
            <a:xfrm>
              <a:off x="5524500" y="312738"/>
              <a:ext cx="165100" cy="1698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2" name="Line 48"/>
            <p:cNvSpPr>
              <a:spLocks noChangeShapeType="1"/>
            </p:cNvSpPr>
            <p:nvPr/>
          </p:nvSpPr>
          <p:spPr bwMode="auto">
            <a:xfrm>
              <a:off x="5140325" y="777876"/>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3" name="组合 42"/>
          <p:cNvGrpSpPr/>
          <p:nvPr/>
        </p:nvGrpSpPr>
        <p:grpSpPr>
          <a:xfrm>
            <a:off x="9117409" y="1276748"/>
            <a:ext cx="690563" cy="615951"/>
            <a:chOff x="10315575" y="252413"/>
            <a:chExt cx="690563" cy="615951"/>
          </a:xfrm>
        </p:grpSpPr>
        <p:sp>
          <p:nvSpPr>
            <p:cNvPr id="332" name="Freeform 49"/>
            <p:cNvSpPr>
              <a:spLocks/>
            </p:cNvSpPr>
            <p:nvPr/>
          </p:nvSpPr>
          <p:spPr bwMode="auto">
            <a:xfrm>
              <a:off x="10493375" y="252413"/>
              <a:ext cx="512763" cy="519113"/>
            </a:xfrm>
            <a:custGeom>
              <a:avLst/>
              <a:gdLst>
                <a:gd name="T0" fmla="*/ 30 w 137"/>
                <a:gd name="T1" fmla="*/ 135 h 138"/>
                <a:gd name="T2" fmla="*/ 19 w 137"/>
                <a:gd name="T3" fmla="*/ 135 h 138"/>
                <a:gd name="T4" fmla="*/ 3 w 137"/>
                <a:gd name="T5" fmla="*/ 119 h 138"/>
                <a:gd name="T6" fmla="*/ 3 w 137"/>
                <a:gd name="T7" fmla="*/ 108 h 138"/>
                <a:gd name="T8" fmla="*/ 108 w 137"/>
                <a:gd name="T9" fmla="*/ 3 h 138"/>
                <a:gd name="T10" fmla="*/ 119 w 137"/>
                <a:gd name="T11" fmla="*/ 3 h 138"/>
                <a:gd name="T12" fmla="*/ 134 w 137"/>
                <a:gd name="T13" fmla="*/ 19 h 138"/>
                <a:gd name="T14" fmla="*/ 134 w 137"/>
                <a:gd name="T15" fmla="*/ 30 h 138"/>
                <a:gd name="T16" fmla="*/ 30 w 137"/>
                <a:gd name="T17"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8">
                  <a:moveTo>
                    <a:pt x="30" y="135"/>
                  </a:moveTo>
                  <a:cubicBezTo>
                    <a:pt x="27" y="138"/>
                    <a:pt x="22" y="138"/>
                    <a:pt x="19" y="135"/>
                  </a:cubicBezTo>
                  <a:cubicBezTo>
                    <a:pt x="3" y="119"/>
                    <a:pt x="3" y="119"/>
                    <a:pt x="3" y="119"/>
                  </a:cubicBezTo>
                  <a:cubicBezTo>
                    <a:pt x="0" y="116"/>
                    <a:pt x="0" y="111"/>
                    <a:pt x="3" y="108"/>
                  </a:cubicBezTo>
                  <a:cubicBezTo>
                    <a:pt x="108" y="3"/>
                    <a:pt x="108" y="3"/>
                    <a:pt x="108" y="3"/>
                  </a:cubicBezTo>
                  <a:cubicBezTo>
                    <a:pt x="111" y="0"/>
                    <a:pt x="116" y="0"/>
                    <a:pt x="119" y="3"/>
                  </a:cubicBezTo>
                  <a:cubicBezTo>
                    <a:pt x="134" y="19"/>
                    <a:pt x="134" y="19"/>
                    <a:pt x="134" y="19"/>
                  </a:cubicBezTo>
                  <a:cubicBezTo>
                    <a:pt x="137" y="22"/>
                    <a:pt x="137" y="27"/>
                    <a:pt x="134" y="30"/>
                  </a:cubicBezTo>
                  <a:lnTo>
                    <a:pt x="30" y="13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Line 50"/>
            <p:cNvSpPr>
              <a:spLocks noChangeShapeType="1"/>
            </p:cNvSpPr>
            <p:nvPr/>
          </p:nvSpPr>
          <p:spPr bwMode="auto">
            <a:xfrm>
              <a:off x="10647363" y="515938"/>
              <a:ext cx="96838" cy="1016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4" name="Line 51"/>
            <p:cNvSpPr>
              <a:spLocks noChangeShapeType="1"/>
            </p:cNvSpPr>
            <p:nvPr/>
          </p:nvSpPr>
          <p:spPr bwMode="auto">
            <a:xfrm>
              <a:off x="10612438" y="546101"/>
              <a:ext cx="98425" cy="96838"/>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5" name="Line 52"/>
            <p:cNvSpPr>
              <a:spLocks noChangeShapeType="1"/>
            </p:cNvSpPr>
            <p:nvPr/>
          </p:nvSpPr>
          <p:spPr bwMode="auto">
            <a:xfrm>
              <a:off x="10590213" y="565151"/>
              <a:ext cx="101600" cy="1000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6" name="Line 53"/>
            <p:cNvSpPr>
              <a:spLocks noChangeShapeType="1"/>
            </p:cNvSpPr>
            <p:nvPr/>
          </p:nvSpPr>
          <p:spPr bwMode="auto">
            <a:xfrm>
              <a:off x="10571163" y="582613"/>
              <a:ext cx="101600" cy="1016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7" name="Line 54"/>
            <p:cNvSpPr>
              <a:spLocks noChangeShapeType="1"/>
            </p:cNvSpPr>
            <p:nvPr/>
          </p:nvSpPr>
          <p:spPr bwMode="auto">
            <a:xfrm>
              <a:off x="10548938" y="606426"/>
              <a:ext cx="101600" cy="1000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8" name="Line 55"/>
            <p:cNvSpPr>
              <a:spLocks noChangeShapeType="1"/>
            </p:cNvSpPr>
            <p:nvPr/>
          </p:nvSpPr>
          <p:spPr bwMode="auto">
            <a:xfrm>
              <a:off x="10529888" y="623888"/>
              <a:ext cx="101600" cy="1016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9" name="Freeform 56"/>
            <p:cNvSpPr>
              <a:spLocks/>
            </p:cNvSpPr>
            <p:nvPr/>
          </p:nvSpPr>
          <p:spPr bwMode="auto">
            <a:xfrm>
              <a:off x="10315575" y="692151"/>
              <a:ext cx="222250" cy="176213"/>
            </a:xfrm>
            <a:custGeom>
              <a:avLst/>
              <a:gdLst>
                <a:gd name="T0" fmla="*/ 48 w 59"/>
                <a:gd name="T1" fmla="*/ 0 h 47"/>
                <a:gd name="T2" fmla="*/ 0 w 59"/>
                <a:gd name="T3" fmla="*/ 47 h 47"/>
                <a:gd name="T4" fmla="*/ 50 w 59"/>
                <a:gd name="T5" fmla="*/ 40 h 47"/>
                <a:gd name="T6" fmla="*/ 50 w 59"/>
                <a:gd name="T7" fmla="*/ 40 h 47"/>
                <a:gd name="T8" fmla="*/ 59 w 59"/>
                <a:gd name="T9" fmla="*/ 12 h 47"/>
              </a:gdLst>
              <a:ahLst/>
              <a:cxnLst>
                <a:cxn ang="0">
                  <a:pos x="T0" y="T1"/>
                </a:cxn>
                <a:cxn ang="0">
                  <a:pos x="T2" y="T3"/>
                </a:cxn>
                <a:cxn ang="0">
                  <a:pos x="T4" y="T5"/>
                </a:cxn>
                <a:cxn ang="0">
                  <a:pos x="T6" y="T7"/>
                </a:cxn>
                <a:cxn ang="0">
                  <a:pos x="T8" y="T9"/>
                </a:cxn>
              </a:cxnLst>
              <a:rect l="0" t="0" r="r" b="b"/>
              <a:pathLst>
                <a:path w="59" h="47">
                  <a:moveTo>
                    <a:pt x="48" y="0"/>
                  </a:moveTo>
                  <a:cubicBezTo>
                    <a:pt x="0" y="47"/>
                    <a:pt x="0" y="47"/>
                    <a:pt x="0" y="47"/>
                  </a:cubicBezTo>
                  <a:cubicBezTo>
                    <a:pt x="50" y="40"/>
                    <a:pt x="50" y="40"/>
                    <a:pt x="50" y="40"/>
                  </a:cubicBezTo>
                  <a:cubicBezTo>
                    <a:pt x="50" y="40"/>
                    <a:pt x="50" y="40"/>
                    <a:pt x="50" y="40"/>
                  </a:cubicBezTo>
                  <a:cubicBezTo>
                    <a:pt x="45" y="29"/>
                    <a:pt x="49" y="17"/>
                    <a:pt x="59" y="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4" name="组合 43"/>
          <p:cNvGrpSpPr/>
          <p:nvPr/>
        </p:nvGrpSpPr>
        <p:grpSpPr>
          <a:xfrm>
            <a:off x="6195617" y="3377802"/>
            <a:ext cx="558800" cy="560388"/>
            <a:chOff x="-46037" y="3214688"/>
            <a:chExt cx="558800" cy="560388"/>
          </a:xfrm>
        </p:grpSpPr>
        <p:sp>
          <p:nvSpPr>
            <p:cNvPr id="323" name="Freeform 57"/>
            <p:cNvSpPr>
              <a:spLocks/>
            </p:cNvSpPr>
            <p:nvPr/>
          </p:nvSpPr>
          <p:spPr bwMode="auto">
            <a:xfrm>
              <a:off x="-46037" y="3214688"/>
              <a:ext cx="558800" cy="560388"/>
            </a:xfrm>
            <a:custGeom>
              <a:avLst/>
              <a:gdLst>
                <a:gd name="T0" fmla="*/ 58 w 149"/>
                <a:gd name="T1" fmla="*/ 146 h 149"/>
                <a:gd name="T2" fmla="*/ 47 w 149"/>
                <a:gd name="T3" fmla="*/ 146 h 149"/>
                <a:gd name="T4" fmla="*/ 3 w 149"/>
                <a:gd name="T5" fmla="*/ 102 h 149"/>
                <a:gd name="T6" fmla="*/ 3 w 149"/>
                <a:gd name="T7" fmla="*/ 90 h 149"/>
                <a:gd name="T8" fmla="*/ 90 w 149"/>
                <a:gd name="T9" fmla="*/ 3 h 149"/>
                <a:gd name="T10" fmla="*/ 101 w 149"/>
                <a:gd name="T11" fmla="*/ 3 h 149"/>
                <a:gd name="T12" fmla="*/ 145 w 149"/>
                <a:gd name="T13" fmla="*/ 47 h 149"/>
                <a:gd name="T14" fmla="*/ 145 w 149"/>
                <a:gd name="T15" fmla="*/ 59 h 149"/>
                <a:gd name="T16" fmla="*/ 58 w 149"/>
                <a:gd name="T17"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58" y="146"/>
                  </a:moveTo>
                  <a:cubicBezTo>
                    <a:pt x="55" y="149"/>
                    <a:pt x="50" y="149"/>
                    <a:pt x="47" y="146"/>
                  </a:cubicBezTo>
                  <a:cubicBezTo>
                    <a:pt x="3" y="102"/>
                    <a:pt x="3" y="102"/>
                    <a:pt x="3" y="102"/>
                  </a:cubicBezTo>
                  <a:cubicBezTo>
                    <a:pt x="0" y="99"/>
                    <a:pt x="0" y="94"/>
                    <a:pt x="3" y="90"/>
                  </a:cubicBezTo>
                  <a:cubicBezTo>
                    <a:pt x="90" y="3"/>
                    <a:pt x="90" y="3"/>
                    <a:pt x="90" y="3"/>
                  </a:cubicBezTo>
                  <a:cubicBezTo>
                    <a:pt x="93" y="0"/>
                    <a:pt x="98" y="0"/>
                    <a:pt x="101" y="3"/>
                  </a:cubicBezTo>
                  <a:cubicBezTo>
                    <a:pt x="145" y="47"/>
                    <a:pt x="145" y="47"/>
                    <a:pt x="145" y="47"/>
                  </a:cubicBezTo>
                  <a:cubicBezTo>
                    <a:pt x="149" y="51"/>
                    <a:pt x="149" y="56"/>
                    <a:pt x="145" y="59"/>
                  </a:cubicBezTo>
                  <a:lnTo>
                    <a:pt x="58" y="14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4" name="Line 58"/>
            <p:cNvSpPr>
              <a:spLocks noChangeShapeType="1"/>
            </p:cNvSpPr>
            <p:nvPr/>
          </p:nvSpPr>
          <p:spPr bwMode="auto">
            <a:xfrm>
              <a:off x="182563" y="3335338"/>
              <a:ext cx="211138" cy="2063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5" name="Line 59"/>
            <p:cNvSpPr>
              <a:spLocks noChangeShapeType="1"/>
            </p:cNvSpPr>
            <p:nvPr/>
          </p:nvSpPr>
          <p:spPr bwMode="auto">
            <a:xfrm>
              <a:off x="69850" y="3448051"/>
              <a:ext cx="211138" cy="2063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Line 60"/>
            <p:cNvSpPr>
              <a:spLocks noChangeShapeType="1"/>
            </p:cNvSpPr>
            <p:nvPr/>
          </p:nvSpPr>
          <p:spPr bwMode="auto">
            <a:xfrm flipH="1">
              <a:off x="100013" y="3360738"/>
              <a:ext cx="123825" cy="1206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Line 61"/>
            <p:cNvSpPr>
              <a:spLocks noChangeShapeType="1"/>
            </p:cNvSpPr>
            <p:nvPr/>
          </p:nvSpPr>
          <p:spPr bwMode="auto">
            <a:xfrm flipH="1">
              <a:off x="130175" y="3387726"/>
              <a:ext cx="120650" cy="123825"/>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8" name="Line 62"/>
            <p:cNvSpPr>
              <a:spLocks noChangeShapeType="1"/>
            </p:cNvSpPr>
            <p:nvPr/>
          </p:nvSpPr>
          <p:spPr bwMode="auto">
            <a:xfrm flipH="1">
              <a:off x="160338" y="3417888"/>
              <a:ext cx="120650" cy="1206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Line 63"/>
            <p:cNvSpPr>
              <a:spLocks noChangeShapeType="1"/>
            </p:cNvSpPr>
            <p:nvPr/>
          </p:nvSpPr>
          <p:spPr bwMode="auto">
            <a:xfrm flipH="1">
              <a:off x="190500" y="3448051"/>
              <a:ext cx="120650" cy="1206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Line 64"/>
            <p:cNvSpPr>
              <a:spLocks noChangeShapeType="1"/>
            </p:cNvSpPr>
            <p:nvPr/>
          </p:nvSpPr>
          <p:spPr bwMode="auto">
            <a:xfrm flipH="1">
              <a:off x="217488" y="3473451"/>
              <a:ext cx="119063" cy="123825"/>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Line 65"/>
            <p:cNvSpPr>
              <a:spLocks noChangeShapeType="1"/>
            </p:cNvSpPr>
            <p:nvPr/>
          </p:nvSpPr>
          <p:spPr bwMode="auto">
            <a:xfrm flipH="1">
              <a:off x="247650" y="3503613"/>
              <a:ext cx="119063" cy="1206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5" name="组合 44"/>
          <p:cNvGrpSpPr/>
          <p:nvPr/>
        </p:nvGrpSpPr>
        <p:grpSpPr>
          <a:xfrm>
            <a:off x="4136630" y="1639492"/>
            <a:ext cx="615950" cy="614363"/>
            <a:chOff x="1233488" y="1717676"/>
            <a:chExt cx="615950" cy="614363"/>
          </a:xfrm>
        </p:grpSpPr>
        <p:sp>
          <p:nvSpPr>
            <p:cNvPr id="318" name="Line 66"/>
            <p:cNvSpPr>
              <a:spLocks noChangeShapeType="1"/>
            </p:cNvSpPr>
            <p:nvPr/>
          </p:nvSpPr>
          <p:spPr bwMode="auto">
            <a:xfrm>
              <a:off x="1381125" y="2084388"/>
              <a:ext cx="100013" cy="1016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9" name="Line 67"/>
            <p:cNvSpPr>
              <a:spLocks noChangeShapeType="1"/>
            </p:cNvSpPr>
            <p:nvPr/>
          </p:nvSpPr>
          <p:spPr bwMode="auto">
            <a:xfrm>
              <a:off x="1406525" y="2058988"/>
              <a:ext cx="101600" cy="1016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0" name="Freeform 68"/>
            <p:cNvSpPr>
              <a:spLocks/>
            </p:cNvSpPr>
            <p:nvPr/>
          </p:nvSpPr>
          <p:spPr bwMode="auto">
            <a:xfrm>
              <a:off x="1252538" y="1717676"/>
              <a:ext cx="596900" cy="596900"/>
            </a:xfrm>
            <a:custGeom>
              <a:avLst/>
              <a:gdLst>
                <a:gd name="T0" fmla="*/ 150 w 159"/>
                <a:gd name="T1" fmla="*/ 9 h 159"/>
                <a:gd name="T2" fmla="*/ 60 w 159"/>
                <a:gd name="T3" fmla="*/ 67 h 159"/>
                <a:gd name="T4" fmla="*/ 0 w 159"/>
                <a:gd name="T5" fmla="*/ 149 h 159"/>
                <a:gd name="T6" fmla="*/ 10 w 159"/>
                <a:gd name="T7" fmla="*/ 159 h 159"/>
                <a:gd name="T8" fmla="*/ 92 w 159"/>
                <a:gd name="T9" fmla="*/ 100 h 159"/>
                <a:gd name="T10" fmla="*/ 150 w 159"/>
                <a:gd name="T11" fmla="*/ 9 h 159"/>
              </a:gdLst>
              <a:ahLst/>
              <a:cxnLst>
                <a:cxn ang="0">
                  <a:pos x="T0" y="T1"/>
                </a:cxn>
                <a:cxn ang="0">
                  <a:pos x="T2" y="T3"/>
                </a:cxn>
                <a:cxn ang="0">
                  <a:pos x="T4" y="T5"/>
                </a:cxn>
                <a:cxn ang="0">
                  <a:pos x="T6" y="T7"/>
                </a:cxn>
                <a:cxn ang="0">
                  <a:pos x="T8" y="T9"/>
                </a:cxn>
                <a:cxn ang="0">
                  <a:pos x="T10" y="T11"/>
                </a:cxn>
              </a:cxnLst>
              <a:rect l="0" t="0" r="r" b="b"/>
              <a:pathLst>
                <a:path w="159" h="159">
                  <a:moveTo>
                    <a:pt x="150" y="9"/>
                  </a:moveTo>
                  <a:cubicBezTo>
                    <a:pt x="141" y="0"/>
                    <a:pt x="101" y="26"/>
                    <a:pt x="60" y="67"/>
                  </a:cubicBezTo>
                  <a:cubicBezTo>
                    <a:pt x="27" y="100"/>
                    <a:pt x="3" y="133"/>
                    <a:pt x="0" y="149"/>
                  </a:cubicBezTo>
                  <a:cubicBezTo>
                    <a:pt x="10" y="159"/>
                    <a:pt x="10" y="159"/>
                    <a:pt x="10" y="159"/>
                  </a:cubicBezTo>
                  <a:cubicBezTo>
                    <a:pt x="26" y="156"/>
                    <a:pt x="59" y="133"/>
                    <a:pt x="92" y="100"/>
                  </a:cubicBezTo>
                  <a:cubicBezTo>
                    <a:pt x="133" y="59"/>
                    <a:pt x="159" y="18"/>
                    <a:pt x="150" y="9"/>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1" name="Line 69"/>
            <p:cNvSpPr>
              <a:spLocks noChangeShapeType="1"/>
            </p:cNvSpPr>
            <p:nvPr/>
          </p:nvSpPr>
          <p:spPr bwMode="auto">
            <a:xfrm flipH="1">
              <a:off x="1233488" y="2298701"/>
              <a:ext cx="38100" cy="333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2" name="Freeform 70"/>
            <p:cNvSpPr>
              <a:spLocks/>
            </p:cNvSpPr>
            <p:nvPr/>
          </p:nvSpPr>
          <p:spPr bwMode="auto">
            <a:xfrm>
              <a:off x="1489075" y="1717676"/>
              <a:ext cx="311150" cy="165100"/>
            </a:xfrm>
            <a:custGeom>
              <a:avLst/>
              <a:gdLst>
                <a:gd name="T0" fmla="*/ 0 w 83"/>
                <a:gd name="T1" fmla="*/ 44 h 44"/>
                <a:gd name="T2" fmla="*/ 65 w 83"/>
                <a:gd name="T3" fmla="*/ 13 h 44"/>
                <a:gd name="T4" fmla="*/ 83 w 83"/>
                <a:gd name="T5" fmla="*/ 31 h 44"/>
              </a:gdLst>
              <a:ahLst/>
              <a:cxnLst>
                <a:cxn ang="0">
                  <a:pos x="T0" y="T1"/>
                </a:cxn>
                <a:cxn ang="0">
                  <a:pos x="T2" y="T3"/>
                </a:cxn>
                <a:cxn ang="0">
                  <a:pos x="T4" y="T5"/>
                </a:cxn>
              </a:cxnLst>
              <a:rect l="0" t="0" r="r" b="b"/>
              <a:pathLst>
                <a:path w="83" h="44">
                  <a:moveTo>
                    <a:pt x="0" y="44"/>
                  </a:moveTo>
                  <a:cubicBezTo>
                    <a:pt x="46" y="0"/>
                    <a:pt x="65" y="13"/>
                    <a:pt x="65" y="13"/>
                  </a:cubicBezTo>
                  <a:cubicBezTo>
                    <a:pt x="74" y="22"/>
                    <a:pt x="83" y="31"/>
                    <a:pt x="83" y="3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6" name="组合 45"/>
          <p:cNvGrpSpPr/>
          <p:nvPr/>
        </p:nvGrpSpPr>
        <p:grpSpPr>
          <a:xfrm>
            <a:off x="4924028" y="1304529"/>
            <a:ext cx="684213" cy="687388"/>
            <a:chOff x="3800475" y="1638301"/>
            <a:chExt cx="684213" cy="687388"/>
          </a:xfrm>
        </p:grpSpPr>
        <p:sp>
          <p:nvSpPr>
            <p:cNvPr id="314" name="Freeform 71"/>
            <p:cNvSpPr>
              <a:spLocks/>
            </p:cNvSpPr>
            <p:nvPr/>
          </p:nvSpPr>
          <p:spPr bwMode="auto">
            <a:xfrm>
              <a:off x="3800475" y="1638301"/>
              <a:ext cx="684213" cy="687388"/>
            </a:xfrm>
            <a:custGeom>
              <a:avLst/>
              <a:gdLst>
                <a:gd name="T0" fmla="*/ 75 w 182"/>
                <a:gd name="T1" fmla="*/ 180 h 183"/>
                <a:gd name="T2" fmla="*/ 64 w 182"/>
                <a:gd name="T3" fmla="*/ 180 h 183"/>
                <a:gd name="T4" fmla="*/ 3 w 182"/>
                <a:gd name="T5" fmla="*/ 118 h 183"/>
                <a:gd name="T6" fmla="*/ 3 w 182"/>
                <a:gd name="T7" fmla="*/ 107 h 183"/>
                <a:gd name="T8" fmla="*/ 107 w 182"/>
                <a:gd name="T9" fmla="*/ 3 h 183"/>
                <a:gd name="T10" fmla="*/ 118 w 182"/>
                <a:gd name="T11" fmla="*/ 3 h 183"/>
                <a:gd name="T12" fmla="*/ 179 w 182"/>
                <a:gd name="T13" fmla="*/ 64 h 183"/>
                <a:gd name="T14" fmla="*/ 179 w 182"/>
                <a:gd name="T15" fmla="*/ 76 h 183"/>
                <a:gd name="T16" fmla="*/ 75 w 182"/>
                <a:gd name="T1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83">
                  <a:moveTo>
                    <a:pt x="75" y="180"/>
                  </a:moveTo>
                  <a:cubicBezTo>
                    <a:pt x="72" y="183"/>
                    <a:pt x="67" y="183"/>
                    <a:pt x="64" y="180"/>
                  </a:cubicBezTo>
                  <a:cubicBezTo>
                    <a:pt x="3" y="118"/>
                    <a:pt x="3" y="118"/>
                    <a:pt x="3" y="118"/>
                  </a:cubicBezTo>
                  <a:cubicBezTo>
                    <a:pt x="0" y="115"/>
                    <a:pt x="0" y="110"/>
                    <a:pt x="3" y="107"/>
                  </a:cubicBezTo>
                  <a:cubicBezTo>
                    <a:pt x="107" y="3"/>
                    <a:pt x="107" y="3"/>
                    <a:pt x="107" y="3"/>
                  </a:cubicBezTo>
                  <a:cubicBezTo>
                    <a:pt x="110" y="0"/>
                    <a:pt x="115" y="0"/>
                    <a:pt x="118" y="3"/>
                  </a:cubicBezTo>
                  <a:cubicBezTo>
                    <a:pt x="179" y="64"/>
                    <a:pt x="179" y="64"/>
                    <a:pt x="179" y="64"/>
                  </a:cubicBezTo>
                  <a:cubicBezTo>
                    <a:pt x="182" y="67"/>
                    <a:pt x="182" y="72"/>
                    <a:pt x="179" y="76"/>
                  </a:cubicBezTo>
                  <a:lnTo>
                    <a:pt x="75" y="18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5" name="Freeform 72"/>
            <p:cNvSpPr>
              <a:spLocks/>
            </p:cNvSpPr>
            <p:nvPr/>
          </p:nvSpPr>
          <p:spPr bwMode="auto">
            <a:xfrm>
              <a:off x="3898900" y="1720851"/>
              <a:ext cx="503238" cy="506413"/>
            </a:xfrm>
            <a:custGeom>
              <a:avLst/>
              <a:gdLst>
                <a:gd name="T0" fmla="*/ 128 w 317"/>
                <a:gd name="T1" fmla="*/ 319 h 319"/>
                <a:gd name="T2" fmla="*/ 0 w 317"/>
                <a:gd name="T3" fmla="*/ 192 h 319"/>
                <a:gd name="T4" fmla="*/ 189 w 317"/>
                <a:gd name="T5" fmla="*/ 0 h 319"/>
                <a:gd name="T6" fmla="*/ 317 w 317"/>
                <a:gd name="T7" fmla="*/ 128 h 319"/>
                <a:gd name="T8" fmla="*/ 128 w 317"/>
                <a:gd name="T9" fmla="*/ 319 h 319"/>
              </a:gdLst>
              <a:ahLst/>
              <a:cxnLst>
                <a:cxn ang="0">
                  <a:pos x="T0" y="T1"/>
                </a:cxn>
                <a:cxn ang="0">
                  <a:pos x="T2" y="T3"/>
                </a:cxn>
                <a:cxn ang="0">
                  <a:pos x="T4" y="T5"/>
                </a:cxn>
                <a:cxn ang="0">
                  <a:pos x="T6" y="T7"/>
                </a:cxn>
                <a:cxn ang="0">
                  <a:pos x="T8" y="T9"/>
                </a:cxn>
              </a:cxnLst>
              <a:rect l="0" t="0" r="r" b="b"/>
              <a:pathLst>
                <a:path w="317" h="319">
                  <a:moveTo>
                    <a:pt x="128" y="319"/>
                  </a:moveTo>
                  <a:lnTo>
                    <a:pt x="0" y="192"/>
                  </a:lnTo>
                  <a:lnTo>
                    <a:pt x="189" y="0"/>
                  </a:lnTo>
                  <a:lnTo>
                    <a:pt x="317" y="128"/>
                  </a:lnTo>
                  <a:lnTo>
                    <a:pt x="128" y="319"/>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6" name="Freeform 73"/>
            <p:cNvSpPr>
              <a:spLocks/>
            </p:cNvSpPr>
            <p:nvPr/>
          </p:nvSpPr>
          <p:spPr bwMode="auto">
            <a:xfrm>
              <a:off x="3940175" y="2133601"/>
              <a:ext cx="52388" cy="49213"/>
            </a:xfrm>
            <a:custGeom>
              <a:avLst/>
              <a:gdLst>
                <a:gd name="T0" fmla="*/ 11 w 14"/>
                <a:gd name="T1" fmla="*/ 11 h 13"/>
                <a:gd name="T2" fmla="*/ 3 w 14"/>
                <a:gd name="T3" fmla="*/ 11 h 13"/>
                <a:gd name="T4" fmla="*/ 3 w 14"/>
                <a:gd name="T5" fmla="*/ 2 h 13"/>
                <a:gd name="T6" fmla="*/ 11 w 14"/>
                <a:gd name="T7" fmla="*/ 2 h 13"/>
                <a:gd name="T8" fmla="*/ 11 w 14"/>
                <a:gd name="T9" fmla="*/ 11 h 13"/>
              </a:gdLst>
              <a:ahLst/>
              <a:cxnLst>
                <a:cxn ang="0">
                  <a:pos x="T0" y="T1"/>
                </a:cxn>
                <a:cxn ang="0">
                  <a:pos x="T2" y="T3"/>
                </a:cxn>
                <a:cxn ang="0">
                  <a:pos x="T4" y="T5"/>
                </a:cxn>
                <a:cxn ang="0">
                  <a:pos x="T6" y="T7"/>
                </a:cxn>
                <a:cxn ang="0">
                  <a:pos x="T8" y="T9"/>
                </a:cxn>
              </a:cxnLst>
              <a:rect l="0" t="0" r="r" b="b"/>
              <a:pathLst>
                <a:path w="14" h="13">
                  <a:moveTo>
                    <a:pt x="11" y="11"/>
                  </a:moveTo>
                  <a:cubicBezTo>
                    <a:pt x="9" y="13"/>
                    <a:pt x="5" y="13"/>
                    <a:pt x="3" y="11"/>
                  </a:cubicBezTo>
                  <a:cubicBezTo>
                    <a:pt x="0" y="8"/>
                    <a:pt x="0" y="5"/>
                    <a:pt x="3" y="2"/>
                  </a:cubicBezTo>
                  <a:cubicBezTo>
                    <a:pt x="5" y="0"/>
                    <a:pt x="9" y="0"/>
                    <a:pt x="11" y="2"/>
                  </a:cubicBezTo>
                  <a:cubicBezTo>
                    <a:pt x="14" y="5"/>
                    <a:pt x="14" y="8"/>
                    <a:pt x="11" y="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7" name="Freeform 74"/>
            <p:cNvSpPr>
              <a:spLocks/>
            </p:cNvSpPr>
            <p:nvPr/>
          </p:nvSpPr>
          <p:spPr bwMode="auto">
            <a:xfrm>
              <a:off x="4308475" y="1784351"/>
              <a:ext cx="33338" cy="30163"/>
            </a:xfrm>
            <a:custGeom>
              <a:avLst/>
              <a:gdLst>
                <a:gd name="T0" fmla="*/ 1 w 9"/>
                <a:gd name="T1" fmla="*/ 3 h 8"/>
                <a:gd name="T2" fmla="*/ 1 w 9"/>
                <a:gd name="T3" fmla="*/ 0 h 8"/>
                <a:gd name="T4" fmla="*/ 3 w 9"/>
                <a:gd name="T5" fmla="*/ 0 h 8"/>
                <a:gd name="T6" fmla="*/ 8 w 9"/>
                <a:gd name="T7" fmla="*/ 5 h 8"/>
                <a:gd name="T8" fmla="*/ 8 w 9"/>
                <a:gd name="T9" fmla="*/ 8 h 8"/>
                <a:gd name="T10" fmla="*/ 6 w 9"/>
                <a:gd name="T11" fmla="*/ 8 h 8"/>
                <a:gd name="T12" fmla="*/ 1 w 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1" y="3"/>
                  </a:moveTo>
                  <a:cubicBezTo>
                    <a:pt x="0" y="2"/>
                    <a:pt x="0" y="1"/>
                    <a:pt x="1" y="0"/>
                  </a:cubicBezTo>
                  <a:cubicBezTo>
                    <a:pt x="2" y="0"/>
                    <a:pt x="3" y="0"/>
                    <a:pt x="3" y="0"/>
                  </a:cubicBezTo>
                  <a:cubicBezTo>
                    <a:pt x="8" y="5"/>
                    <a:pt x="8" y="5"/>
                    <a:pt x="8" y="5"/>
                  </a:cubicBezTo>
                  <a:cubicBezTo>
                    <a:pt x="9" y="6"/>
                    <a:pt x="9" y="7"/>
                    <a:pt x="8" y="8"/>
                  </a:cubicBezTo>
                  <a:cubicBezTo>
                    <a:pt x="8" y="8"/>
                    <a:pt x="6" y="8"/>
                    <a:pt x="6" y="8"/>
                  </a:cubicBez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7" name="组合 46"/>
          <p:cNvGrpSpPr/>
          <p:nvPr/>
        </p:nvGrpSpPr>
        <p:grpSpPr>
          <a:xfrm>
            <a:off x="4600179" y="2346723"/>
            <a:ext cx="698500" cy="631825"/>
            <a:chOff x="5099050" y="1693863"/>
            <a:chExt cx="698500" cy="631825"/>
          </a:xfrm>
        </p:grpSpPr>
        <p:sp>
          <p:nvSpPr>
            <p:cNvPr id="312" name="Freeform 75"/>
            <p:cNvSpPr>
              <a:spLocks/>
            </p:cNvSpPr>
            <p:nvPr/>
          </p:nvSpPr>
          <p:spPr bwMode="auto">
            <a:xfrm>
              <a:off x="5099050" y="1693863"/>
              <a:ext cx="698500" cy="631825"/>
            </a:xfrm>
            <a:custGeom>
              <a:avLst/>
              <a:gdLst>
                <a:gd name="T0" fmla="*/ 136 w 186"/>
                <a:gd name="T1" fmla="*/ 6 h 168"/>
                <a:gd name="T2" fmla="*/ 122 w 186"/>
                <a:gd name="T3" fmla="*/ 0 h 168"/>
                <a:gd name="T4" fmla="*/ 95 w 186"/>
                <a:gd name="T5" fmla="*/ 0 h 168"/>
                <a:gd name="T6" fmla="*/ 81 w 186"/>
                <a:gd name="T7" fmla="*/ 6 h 168"/>
                <a:gd name="T8" fmla="*/ 3 w 186"/>
                <a:gd name="T9" fmla="*/ 84 h 168"/>
                <a:gd name="T10" fmla="*/ 3 w 186"/>
                <a:gd name="T11" fmla="*/ 95 h 168"/>
                <a:gd name="T12" fmla="*/ 72 w 186"/>
                <a:gd name="T13" fmla="*/ 165 h 168"/>
                <a:gd name="T14" fmla="*/ 83 w 186"/>
                <a:gd name="T15" fmla="*/ 165 h 168"/>
                <a:gd name="T16" fmla="*/ 183 w 186"/>
                <a:gd name="T17" fmla="*/ 65 h 168"/>
                <a:gd name="T18" fmla="*/ 183 w 186"/>
                <a:gd name="T19" fmla="*/ 53 h 168"/>
                <a:gd name="T20" fmla="*/ 136 w 186"/>
                <a:gd name="T21"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68">
                  <a:moveTo>
                    <a:pt x="136" y="6"/>
                  </a:moveTo>
                  <a:cubicBezTo>
                    <a:pt x="133" y="3"/>
                    <a:pt x="127" y="0"/>
                    <a:pt x="122" y="0"/>
                  </a:cubicBezTo>
                  <a:cubicBezTo>
                    <a:pt x="95" y="0"/>
                    <a:pt x="95" y="0"/>
                    <a:pt x="95" y="0"/>
                  </a:cubicBezTo>
                  <a:cubicBezTo>
                    <a:pt x="90" y="0"/>
                    <a:pt x="84" y="3"/>
                    <a:pt x="81" y="6"/>
                  </a:cubicBezTo>
                  <a:cubicBezTo>
                    <a:pt x="3" y="84"/>
                    <a:pt x="3" y="84"/>
                    <a:pt x="3" y="84"/>
                  </a:cubicBezTo>
                  <a:cubicBezTo>
                    <a:pt x="0" y="87"/>
                    <a:pt x="0" y="92"/>
                    <a:pt x="3" y="95"/>
                  </a:cubicBezTo>
                  <a:cubicBezTo>
                    <a:pt x="72" y="165"/>
                    <a:pt x="72" y="165"/>
                    <a:pt x="72" y="165"/>
                  </a:cubicBezTo>
                  <a:cubicBezTo>
                    <a:pt x="75" y="168"/>
                    <a:pt x="80" y="168"/>
                    <a:pt x="83" y="165"/>
                  </a:cubicBezTo>
                  <a:cubicBezTo>
                    <a:pt x="183" y="65"/>
                    <a:pt x="183" y="65"/>
                    <a:pt x="183" y="65"/>
                  </a:cubicBezTo>
                  <a:cubicBezTo>
                    <a:pt x="186" y="61"/>
                    <a:pt x="186" y="56"/>
                    <a:pt x="183" y="53"/>
                  </a:cubicBezTo>
                  <a:lnTo>
                    <a:pt x="136" y="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3" name="Freeform 76"/>
            <p:cNvSpPr>
              <a:spLocks/>
            </p:cNvSpPr>
            <p:nvPr/>
          </p:nvSpPr>
          <p:spPr bwMode="auto">
            <a:xfrm>
              <a:off x="5414963" y="1709738"/>
              <a:ext cx="179388" cy="82550"/>
            </a:xfrm>
            <a:custGeom>
              <a:avLst/>
              <a:gdLst>
                <a:gd name="T0" fmla="*/ 0 w 48"/>
                <a:gd name="T1" fmla="*/ 0 h 22"/>
                <a:gd name="T2" fmla="*/ 19 w 48"/>
                <a:gd name="T3" fmla="*/ 19 h 22"/>
                <a:gd name="T4" fmla="*/ 30 w 48"/>
                <a:gd name="T5" fmla="*/ 19 h 22"/>
                <a:gd name="T6" fmla="*/ 48 w 48"/>
                <a:gd name="T7" fmla="*/ 0 h 22"/>
              </a:gdLst>
              <a:ahLst/>
              <a:cxnLst>
                <a:cxn ang="0">
                  <a:pos x="T0" y="T1"/>
                </a:cxn>
                <a:cxn ang="0">
                  <a:pos x="T2" y="T3"/>
                </a:cxn>
                <a:cxn ang="0">
                  <a:pos x="T4" y="T5"/>
                </a:cxn>
                <a:cxn ang="0">
                  <a:pos x="T6" y="T7"/>
                </a:cxn>
              </a:cxnLst>
              <a:rect l="0" t="0" r="r" b="b"/>
              <a:pathLst>
                <a:path w="48" h="22">
                  <a:moveTo>
                    <a:pt x="0" y="0"/>
                  </a:moveTo>
                  <a:cubicBezTo>
                    <a:pt x="19" y="19"/>
                    <a:pt x="19" y="19"/>
                    <a:pt x="19" y="19"/>
                  </a:cubicBezTo>
                  <a:cubicBezTo>
                    <a:pt x="22" y="22"/>
                    <a:pt x="27" y="22"/>
                    <a:pt x="30" y="19"/>
                  </a:cubicBezTo>
                  <a:cubicBezTo>
                    <a:pt x="48" y="0"/>
                    <a:pt x="48" y="0"/>
                    <a:pt x="48"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8" name="组合 47"/>
          <p:cNvGrpSpPr/>
          <p:nvPr/>
        </p:nvGrpSpPr>
        <p:grpSpPr>
          <a:xfrm>
            <a:off x="8945165" y="2386410"/>
            <a:ext cx="646113" cy="469900"/>
            <a:chOff x="9043988" y="3316288"/>
            <a:chExt cx="646113" cy="469900"/>
          </a:xfrm>
        </p:grpSpPr>
        <p:sp>
          <p:nvSpPr>
            <p:cNvPr id="306" name="Freeform 77"/>
            <p:cNvSpPr>
              <a:spLocks/>
            </p:cNvSpPr>
            <p:nvPr/>
          </p:nvSpPr>
          <p:spPr bwMode="auto">
            <a:xfrm>
              <a:off x="9043988" y="3316288"/>
              <a:ext cx="646113" cy="469900"/>
            </a:xfrm>
            <a:custGeom>
              <a:avLst/>
              <a:gdLst>
                <a:gd name="T0" fmla="*/ 49 w 172"/>
                <a:gd name="T1" fmla="*/ 0 h 125"/>
                <a:gd name="T2" fmla="*/ 99 w 172"/>
                <a:gd name="T3" fmla="*/ 0 h 125"/>
                <a:gd name="T4" fmla="*/ 112 w 172"/>
                <a:gd name="T5" fmla="*/ 5 h 125"/>
                <a:gd name="T6" fmla="*/ 125 w 172"/>
                <a:gd name="T7" fmla="*/ 18 h 125"/>
                <a:gd name="T8" fmla="*/ 138 w 172"/>
                <a:gd name="T9" fmla="*/ 23 h 125"/>
                <a:gd name="T10" fmla="*/ 164 w 172"/>
                <a:gd name="T11" fmla="*/ 23 h 125"/>
                <a:gd name="T12" fmla="*/ 172 w 172"/>
                <a:gd name="T13" fmla="*/ 31 h 125"/>
                <a:gd name="T14" fmla="*/ 172 w 172"/>
                <a:gd name="T15" fmla="*/ 117 h 125"/>
                <a:gd name="T16" fmla="*/ 164 w 172"/>
                <a:gd name="T17" fmla="*/ 125 h 125"/>
                <a:gd name="T18" fmla="*/ 8 w 172"/>
                <a:gd name="T19" fmla="*/ 125 h 125"/>
                <a:gd name="T20" fmla="*/ 0 w 172"/>
                <a:gd name="T21" fmla="*/ 117 h 125"/>
                <a:gd name="T22" fmla="*/ 0 w 172"/>
                <a:gd name="T23" fmla="*/ 4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25">
                  <a:moveTo>
                    <a:pt x="49" y="0"/>
                  </a:moveTo>
                  <a:cubicBezTo>
                    <a:pt x="99" y="0"/>
                    <a:pt x="99" y="0"/>
                    <a:pt x="99" y="0"/>
                  </a:cubicBezTo>
                  <a:cubicBezTo>
                    <a:pt x="103" y="0"/>
                    <a:pt x="109" y="2"/>
                    <a:pt x="112" y="5"/>
                  </a:cubicBezTo>
                  <a:cubicBezTo>
                    <a:pt x="125" y="18"/>
                    <a:pt x="125" y="18"/>
                    <a:pt x="125" y="18"/>
                  </a:cubicBezTo>
                  <a:cubicBezTo>
                    <a:pt x="128" y="21"/>
                    <a:pt x="134" y="23"/>
                    <a:pt x="138" y="23"/>
                  </a:cubicBezTo>
                  <a:cubicBezTo>
                    <a:pt x="164" y="23"/>
                    <a:pt x="164" y="23"/>
                    <a:pt x="164" y="23"/>
                  </a:cubicBezTo>
                  <a:cubicBezTo>
                    <a:pt x="168" y="23"/>
                    <a:pt x="172" y="27"/>
                    <a:pt x="172" y="31"/>
                  </a:cubicBezTo>
                  <a:cubicBezTo>
                    <a:pt x="172" y="117"/>
                    <a:pt x="172" y="117"/>
                    <a:pt x="172" y="117"/>
                  </a:cubicBezTo>
                  <a:cubicBezTo>
                    <a:pt x="172" y="121"/>
                    <a:pt x="168" y="125"/>
                    <a:pt x="164" y="125"/>
                  </a:cubicBezTo>
                  <a:cubicBezTo>
                    <a:pt x="8" y="125"/>
                    <a:pt x="8" y="125"/>
                    <a:pt x="8" y="125"/>
                  </a:cubicBezTo>
                  <a:cubicBezTo>
                    <a:pt x="3" y="125"/>
                    <a:pt x="0" y="121"/>
                    <a:pt x="0" y="117"/>
                  </a:cubicBezTo>
                  <a:cubicBezTo>
                    <a:pt x="0" y="49"/>
                    <a:pt x="0" y="49"/>
                    <a:pt x="0" y="4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7" name="Oval 78"/>
            <p:cNvSpPr>
              <a:spLocks noChangeArrowheads="1"/>
            </p:cNvSpPr>
            <p:nvPr/>
          </p:nvSpPr>
          <p:spPr bwMode="auto">
            <a:xfrm>
              <a:off x="9153525" y="3417888"/>
              <a:ext cx="277813" cy="277813"/>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8" name="Freeform 79"/>
            <p:cNvSpPr>
              <a:spLocks/>
            </p:cNvSpPr>
            <p:nvPr/>
          </p:nvSpPr>
          <p:spPr bwMode="auto">
            <a:xfrm>
              <a:off x="9291638" y="3486151"/>
              <a:ext cx="71438" cy="69850"/>
            </a:xfrm>
            <a:custGeom>
              <a:avLst/>
              <a:gdLst>
                <a:gd name="T0" fmla="*/ 0 w 19"/>
                <a:gd name="T1" fmla="*/ 0 h 19"/>
                <a:gd name="T2" fmla="*/ 19 w 19"/>
                <a:gd name="T3" fmla="*/ 19 h 19"/>
              </a:gdLst>
              <a:ahLst/>
              <a:cxnLst>
                <a:cxn ang="0">
                  <a:pos x="T0" y="T1"/>
                </a:cxn>
                <a:cxn ang="0">
                  <a:pos x="T2" y="T3"/>
                </a:cxn>
              </a:cxnLst>
              <a:rect l="0" t="0" r="r" b="b"/>
              <a:pathLst>
                <a:path w="19" h="19">
                  <a:moveTo>
                    <a:pt x="0" y="0"/>
                  </a:moveTo>
                  <a:cubicBezTo>
                    <a:pt x="10" y="0"/>
                    <a:pt x="19" y="8"/>
                    <a:pt x="19"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9" name="Freeform 80"/>
            <p:cNvSpPr>
              <a:spLocks/>
            </p:cNvSpPr>
            <p:nvPr/>
          </p:nvSpPr>
          <p:spPr bwMode="auto">
            <a:xfrm>
              <a:off x="9043988" y="3316288"/>
              <a:ext cx="184150" cy="184150"/>
            </a:xfrm>
            <a:custGeom>
              <a:avLst/>
              <a:gdLst>
                <a:gd name="T0" fmla="*/ 0 w 49"/>
                <a:gd name="T1" fmla="*/ 49 h 49"/>
                <a:gd name="T2" fmla="*/ 49 w 49"/>
                <a:gd name="T3" fmla="*/ 0 h 49"/>
              </a:gdLst>
              <a:ahLst/>
              <a:cxnLst>
                <a:cxn ang="0">
                  <a:pos x="T0" y="T1"/>
                </a:cxn>
                <a:cxn ang="0">
                  <a:pos x="T2" y="T3"/>
                </a:cxn>
              </a:cxnLst>
              <a:rect l="0" t="0" r="r" b="b"/>
              <a:pathLst>
                <a:path w="49" h="49">
                  <a:moveTo>
                    <a:pt x="0" y="49"/>
                  </a:moveTo>
                  <a:cubicBezTo>
                    <a:pt x="0" y="22"/>
                    <a:pt x="22" y="0"/>
                    <a:pt x="49"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0" name="Line 81"/>
            <p:cNvSpPr>
              <a:spLocks noChangeShapeType="1"/>
            </p:cNvSpPr>
            <p:nvPr/>
          </p:nvSpPr>
          <p:spPr bwMode="auto">
            <a:xfrm>
              <a:off x="9536113" y="3492501"/>
              <a:ext cx="3333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1" name="Line 82"/>
            <p:cNvSpPr>
              <a:spLocks noChangeShapeType="1"/>
            </p:cNvSpPr>
            <p:nvPr/>
          </p:nvSpPr>
          <p:spPr bwMode="auto">
            <a:xfrm>
              <a:off x="9536113" y="3676651"/>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9" name="组合 48"/>
          <p:cNvGrpSpPr/>
          <p:nvPr/>
        </p:nvGrpSpPr>
        <p:grpSpPr>
          <a:xfrm>
            <a:off x="2699141" y="4219971"/>
            <a:ext cx="625475" cy="407988"/>
            <a:chOff x="1216025" y="4845051"/>
            <a:chExt cx="625475" cy="407988"/>
          </a:xfrm>
        </p:grpSpPr>
        <p:sp>
          <p:nvSpPr>
            <p:cNvPr id="302" name="Line 83"/>
            <p:cNvSpPr>
              <a:spLocks noChangeShapeType="1"/>
            </p:cNvSpPr>
            <p:nvPr/>
          </p:nvSpPr>
          <p:spPr bwMode="auto">
            <a:xfrm flipV="1">
              <a:off x="1530350" y="4848226"/>
              <a:ext cx="0" cy="555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Line 84"/>
            <p:cNvSpPr>
              <a:spLocks noChangeShapeType="1"/>
            </p:cNvSpPr>
            <p:nvPr/>
          </p:nvSpPr>
          <p:spPr bwMode="auto">
            <a:xfrm flipH="1" flipV="1">
              <a:off x="1346200" y="4922838"/>
              <a:ext cx="26988"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4" name="Line 85"/>
            <p:cNvSpPr>
              <a:spLocks noChangeShapeType="1"/>
            </p:cNvSpPr>
            <p:nvPr/>
          </p:nvSpPr>
          <p:spPr bwMode="auto">
            <a:xfrm flipH="1">
              <a:off x="1684338" y="4922838"/>
              <a:ext cx="30163"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5" name="Freeform 86"/>
            <p:cNvSpPr>
              <a:spLocks noEditPoints="1"/>
            </p:cNvSpPr>
            <p:nvPr/>
          </p:nvSpPr>
          <p:spPr bwMode="auto">
            <a:xfrm>
              <a:off x="1216025" y="4845051"/>
              <a:ext cx="625475" cy="407988"/>
            </a:xfrm>
            <a:custGeom>
              <a:avLst/>
              <a:gdLst>
                <a:gd name="T0" fmla="*/ 160 w 167"/>
                <a:gd name="T1" fmla="*/ 70 h 109"/>
                <a:gd name="T2" fmla="*/ 154 w 167"/>
                <a:gd name="T3" fmla="*/ 70 h 109"/>
                <a:gd name="T4" fmla="*/ 84 w 167"/>
                <a:gd name="T5" fmla="*/ 0 h 109"/>
                <a:gd name="T6" fmla="*/ 13 w 167"/>
                <a:gd name="T7" fmla="*/ 70 h 109"/>
                <a:gd name="T8" fmla="*/ 7 w 167"/>
                <a:gd name="T9" fmla="*/ 70 h 109"/>
                <a:gd name="T10" fmla="*/ 0 w 167"/>
                <a:gd name="T11" fmla="*/ 77 h 109"/>
                <a:gd name="T12" fmla="*/ 0 w 167"/>
                <a:gd name="T13" fmla="*/ 101 h 109"/>
                <a:gd name="T14" fmla="*/ 7 w 167"/>
                <a:gd name="T15" fmla="*/ 109 h 109"/>
                <a:gd name="T16" fmla="*/ 160 w 167"/>
                <a:gd name="T17" fmla="*/ 109 h 109"/>
                <a:gd name="T18" fmla="*/ 167 w 167"/>
                <a:gd name="T19" fmla="*/ 101 h 109"/>
                <a:gd name="T20" fmla="*/ 167 w 167"/>
                <a:gd name="T21" fmla="*/ 77 h 109"/>
                <a:gd name="T22" fmla="*/ 160 w 167"/>
                <a:gd name="T23" fmla="*/ 70 h 109"/>
                <a:gd name="T24" fmla="*/ 84 w 167"/>
                <a:gd name="T25" fmla="*/ 43 h 109"/>
                <a:gd name="T26" fmla="*/ 111 w 167"/>
                <a:gd name="T27" fmla="*/ 70 h 109"/>
                <a:gd name="T28" fmla="*/ 56 w 167"/>
                <a:gd name="T29" fmla="*/ 70 h 109"/>
                <a:gd name="T30" fmla="*/ 84 w 167"/>
                <a:gd name="T31" fmla="*/ 4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09">
                  <a:moveTo>
                    <a:pt x="160" y="70"/>
                  </a:moveTo>
                  <a:cubicBezTo>
                    <a:pt x="154" y="70"/>
                    <a:pt x="154" y="70"/>
                    <a:pt x="154" y="70"/>
                  </a:cubicBezTo>
                  <a:cubicBezTo>
                    <a:pt x="154" y="31"/>
                    <a:pt x="122" y="0"/>
                    <a:pt x="84" y="0"/>
                  </a:cubicBezTo>
                  <a:cubicBezTo>
                    <a:pt x="45" y="0"/>
                    <a:pt x="13" y="31"/>
                    <a:pt x="13" y="70"/>
                  </a:cubicBezTo>
                  <a:cubicBezTo>
                    <a:pt x="7" y="70"/>
                    <a:pt x="7" y="70"/>
                    <a:pt x="7" y="70"/>
                  </a:cubicBezTo>
                  <a:cubicBezTo>
                    <a:pt x="3" y="70"/>
                    <a:pt x="0" y="73"/>
                    <a:pt x="0" y="77"/>
                  </a:cubicBezTo>
                  <a:cubicBezTo>
                    <a:pt x="0" y="101"/>
                    <a:pt x="0" y="101"/>
                    <a:pt x="0" y="101"/>
                  </a:cubicBezTo>
                  <a:cubicBezTo>
                    <a:pt x="0" y="105"/>
                    <a:pt x="3" y="109"/>
                    <a:pt x="7" y="109"/>
                  </a:cubicBezTo>
                  <a:cubicBezTo>
                    <a:pt x="160" y="109"/>
                    <a:pt x="160" y="109"/>
                    <a:pt x="160" y="109"/>
                  </a:cubicBezTo>
                  <a:cubicBezTo>
                    <a:pt x="164" y="109"/>
                    <a:pt x="167" y="105"/>
                    <a:pt x="167" y="101"/>
                  </a:cubicBezTo>
                  <a:cubicBezTo>
                    <a:pt x="167" y="77"/>
                    <a:pt x="167" y="77"/>
                    <a:pt x="167" y="77"/>
                  </a:cubicBezTo>
                  <a:cubicBezTo>
                    <a:pt x="167" y="73"/>
                    <a:pt x="164" y="70"/>
                    <a:pt x="160" y="70"/>
                  </a:cubicBezTo>
                  <a:close/>
                  <a:moveTo>
                    <a:pt x="84" y="43"/>
                  </a:moveTo>
                  <a:cubicBezTo>
                    <a:pt x="98" y="43"/>
                    <a:pt x="111" y="55"/>
                    <a:pt x="111" y="70"/>
                  </a:cubicBezTo>
                  <a:cubicBezTo>
                    <a:pt x="56" y="70"/>
                    <a:pt x="56" y="70"/>
                    <a:pt x="56" y="70"/>
                  </a:cubicBezTo>
                  <a:cubicBezTo>
                    <a:pt x="57" y="55"/>
                    <a:pt x="69" y="43"/>
                    <a:pt x="84" y="43"/>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0" name="组合 49"/>
          <p:cNvGrpSpPr/>
          <p:nvPr/>
        </p:nvGrpSpPr>
        <p:grpSpPr>
          <a:xfrm>
            <a:off x="7678341" y="2749155"/>
            <a:ext cx="676276" cy="671512"/>
            <a:chOff x="9032875" y="1660526"/>
            <a:chExt cx="676276" cy="671512"/>
          </a:xfrm>
        </p:grpSpPr>
        <p:sp>
          <p:nvSpPr>
            <p:cNvPr id="299" name="Freeform 87"/>
            <p:cNvSpPr>
              <a:spLocks/>
            </p:cNvSpPr>
            <p:nvPr/>
          </p:nvSpPr>
          <p:spPr bwMode="auto">
            <a:xfrm>
              <a:off x="9032875" y="1830388"/>
              <a:ext cx="503238" cy="501650"/>
            </a:xfrm>
            <a:custGeom>
              <a:avLst/>
              <a:gdLst>
                <a:gd name="T0" fmla="*/ 126 w 134"/>
                <a:gd name="T1" fmla="*/ 25 h 134"/>
                <a:gd name="T2" fmla="*/ 134 w 134"/>
                <a:gd name="T3" fmla="*/ 34 h 134"/>
                <a:gd name="T4" fmla="*/ 60 w 134"/>
                <a:gd name="T5" fmla="*/ 134 h 134"/>
                <a:gd name="T6" fmla="*/ 0 w 134"/>
                <a:gd name="T7" fmla="*/ 75 h 134"/>
                <a:gd name="T8" fmla="*/ 101 w 134"/>
                <a:gd name="T9" fmla="*/ 0 h 134"/>
                <a:gd name="T10" fmla="*/ 109 w 134"/>
                <a:gd name="T11" fmla="*/ 8 h 134"/>
              </a:gdLst>
              <a:ahLst/>
              <a:cxnLst>
                <a:cxn ang="0">
                  <a:pos x="T0" y="T1"/>
                </a:cxn>
                <a:cxn ang="0">
                  <a:pos x="T2" y="T3"/>
                </a:cxn>
                <a:cxn ang="0">
                  <a:pos x="T4" y="T5"/>
                </a:cxn>
                <a:cxn ang="0">
                  <a:pos x="T6" y="T7"/>
                </a:cxn>
                <a:cxn ang="0">
                  <a:pos x="T8" y="T9"/>
                </a:cxn>
                <a:cxn ang="0">
                  <a:pos x="T10" y="T11"/>
                </a:cxn>
              </a:cxnLst>
              <a:rect l="0" t="0" r="r" b="b"/>
              <a:pathLst>
                <a:path w="134" h="134">
                  <a:moveTo>
                    <a:pt x="126" y="25"/>
                  </a:moveTo>
                  <a:cubicBezTo>
                    <a:pt x="134" y="34"/>
                    <a:pt x="134" y="34"/>
                    <a:pt x="134" y="34"/>
                  </a:cubicBezTo>
                  <a:cubicBezTo>
                    <a:pt x="134" y="34"/>
                    <a:pt x="114" y="87"/>
                    <a:pt x="60" y="134"/>
                  </a:cubicBezTo>
                  <a:cubicBezTo>
                    <a:pt x="0" y="75"/>
                    <a:pt x="0" y="75"/>
                    <a:pt x="0" y="75"/>
                  </a:cubicBezTo>
                  <a:cubicBezTo>
                    <a:pt x="48" y="21"/>
                    <a:pt x="101" y="0"/>
                    <a:pt x="101" y="0"/>
                  </a:cubicBezTo>
                  <a:cubicBezTo>
                    <a:pt x="109" y="8"/>
                    <a:pt x="109" y="8"/>
                    <a:pt x="109" y="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Freeform 88"/>
            <p:cNvSpPr>
              <a:spLocks/>
            </p:cNvSpPr>
            <p:nvPr/>
          </p:nvSpPr>
          <p:spPr bwMode="auto">
            <a:xfrm>
              <a:off x="9415463" y="1660526"/>
              <a:ext cx="293688" cy="293688"/>
            </a:xfrm>
            <a:custGeom>
              <a:avLst/>
              <a:gdLst>
                <a:gd name="T0" fmla="*/ 68 w 78"/>
                <a:gd name="T1" fmla="*/ 10 h 78"/>
                <a:gd name="T2" fmla="*/ 13 w 78"/>
                <a:gd name="T3" fmla="*/ 44 h 78"/>
                <a:gd name="T4" fmla="*/ 0 w 78"/>
                <a:gd name="T5" fmla="*/ 65 h 78"/>
                <a:gd name="T6" fmla="*/ 13 w 78"/>
                <a:gd name="T7" fmla="*/ 78 h 78"/>
                <a:gd name="T8" fmla="*/ 33 w 78"/>
                <a:gd name="T9" fmla="*/ 65 h 78"/>
                <a:gd name="T10" fmla="*/ 68 w 78"/>
                <a:gd name="T11" fmla="*/ 10 h 78"/>
              </a:gdLst>
              <a:ahLst/>
              <a:cxnLst>
                <a:cxn ang="0">
                  <a:pos x="T0" y="T1"/>
                </a:cxn>
                <a:cxn ang="0">
                  <a:pos x="T2" y="T3"/>
                </a:cxn>
                <a:cxn ang="0">
                  <a:pos x="T4" y="T5"/>
                </a:cxn>
                <a:cxn ang="0">
                  <a:pos x="T6" y="T7"/>
                </a:cxn>
                <a:cxn ang="0">
                  <a:pos x="T8" y="T9"/>
                </a:cxn>
                <a:cxn ang="0">
                  <a:pos x="T10" y="T11"/>
                </a:cxn>
              </a:cxnLst>
              <a:rect l="0" t="0" r="r" b="b"/>
              <a:pathLst>
                <a:path w="78" h="78">
                  <a:moveTo>
                    <a:pt x="68" y="10"/>
                  </a:moveTo>
                  <a:cubicBezTo>
                    <a:pt x="58" y="0"/>
                    <a:pt x="39" y="3"/>
                    <a:pt x="13" y="44"/>
                  </a:cubicBezTo>
                  <a:cubicBezTo>
                    <a:pt x="8" y="53"/>
                    <a:pt x="3" y="59"/>
                    <a:pt x="0" y="65"/>
                  </a:cubicBezTo>
                  <a:cubicBezTo>
                    <a:pt x="13" y="78"/>
                    <a:pt x="13" y="78"/>
                    <a:pt x="13" y="78"/>
                  </a:cubicBezTo>
                  <a:cubicBezTo>
                    <a:pt x="18" y="74"/>
                    <a:pt x="25" y="70"/>
                    <a:pt x="33" y="65"/>
                  </a:cubicBezTo>
                  <a:cubicBezTo>
                    <a:pt x="75" y="38"/>
                    <a:pt x="78" y="20"/>
                    <a:pt x="68" y="10"/>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Freeform 89"/>
            <p:cNvSpPr>
              <a:spLocks/>
            </p:cNvSpPr>
            <p:nvPr/>
          </p:nvSpPr>
          <p:spPr bwMode="auto">
            <a:xfrm>
              <a:off x="9599613" y="1731963"/>
              <a:ext cx="38100" cy="38100"/>
            </a:xfrm>
            <a:custGeom>
              <a:avLst/>
              <a:gdLst>
                <a:gd name="T0" fmla="*/ 8 w 10"/>
                <a:gd name="T1" fmla="*/ 8 h 10"/>
                <a:gd name="T2" fmla="*/ 2 w 10"/>
                <a:gd name="T3" fmla="*/ 8 h 10"/>
                <a:gd name="T4" fmla="*/ 2 w 10"/>
                <a:gd name="T5" fmla="*/ 2 h 10"/>
                <a:gd name="T6" fmla="*/ 8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3" y="10"/>
                    <a:pt x="2" y="8"/>
                  </a:cubicBezTo>
                  <a:cubicBezTo>
                    <a:pt x="0" y="6"/>
                    <a:pt x="0" y="3"/>
                    <a:pt x="2" y="2"/>
                  </a:cubicBezTo>
                  <a:cubicBezTo>
                    <a:pt x="3" y="0"/>
                    <a:pt x="6" y="0"/>
                    <a:pt x="8" y="2"/>
                  </a:cubicBezTo>
                  <a:cubicBezTo>
                    <a:pt x="10" y="3"/>
                    <a:pt x="10" y="6"/>
                    <a:pt x="8"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1" name="组合 50"/>
          <p:cNvGrpSpPr/>
          <p:nvPr/>
        </p:nvGrpSpPr>
        <p:grpSpPr>
          <a:xfrm>
            <a:off x="10402491" y="1648223"/>
            <a:ext cx="693738" cy="693737"/>
            <a:chOff x="10331450" y="1638301"/>
            <a:chExt cx="693738" cy="693737"/>
          </a:xfrm>
        </p:grpSpPr>
        <p:sp>
          <p:nvSpPr>
            <p:cNvPr id="296" name="Freeform 90"/>
            <p:cNvSpPr>
              <a:spLocks/>
            </p:cNvSpPr>
            <p:nvPr/>
          </p:nvSpPr>
          <p:spPr bwMode="auto">
            <a:xfrm>
              <a:off x="10331450" y="1792288"/>
              <a:ext cx="539750" cy="539750"/>
            </a:xfrm>
            <a:custGeom>
              <a:avLst/>
              <a:gdLst>
                <a:gd name="T0" fmla="*/ 136 w 144"/>
                <a:gd name="T1" fmla="*/ 30 h 144"/>
                <a:gd name="T2" fmla="*/ 144 w 144"/>
                <a:gd name="T3" fmla="*/ 38 h 144"/>
                <a:gd name="T4" fmla="*/ 91 w 144"/>
                <a:gd name="T5" fmla="*/ 144 h 144"/>
                <a:gd name="T6" fmla="*/ 0 w 144"/>
                <a:gd name="T7" fmla="*/ 54 h 144"/>
                <a:gd name="T8" fmla="*/ 107 w 144"/>
                <a:gd name="T9" fmla="*/ 0 h 144"/>
                <a:gd name="T10" fmla="*/ 114 w 144"/>
                <a:gd name="T11" fmla="*/ 8 h 144"/>
              </a:gdLst>
              <a:ahLst/>
              <a:cxnLst>
                <a:cxn ang="0">
                  <a:pos x="T0" y="T1"/>
                </a:cxn>
                <a:cxn ang="0">
                  <a:pos x="T2" y="T3"/>
                </a:cxn>
                <a:cxn ang="0">
                  <a:pos x="T4" y="T5"/>
                </a:cxn>
                <a:cxn ang="0">
                  <a:pos x="T6" y="T7"/>
                </a:cxn>
                <a:cxn ang="0">
                  <a:pos x="T8" y="T9"/>
                </a:cxn>
                <a:cxn ang="0">
                  <a:pos x="T10" y="T11"/>
                </a:cxn>
              </a:cxnLst>
              <a:rect l="0" t="0" r="r" b="b"/>
              <a:pathLst>
                <a:path w="144" h="144">
                  <a:moveTo>
                    <a:pt x="136" y="30"/>
                  </a:moveTo>
                  <a:cubicBezTo>
                    <a:pt x="144" y="38"/>
                    <a:pt x="144" y="38"/>
                    <a:pt x="144" y="38"/>
                  </a:cubicBezTo>
                  <a:cubicBezTo>
                    <a:pt x="144" y="38"/>
                    <a:pt x="140" y="101"/>
                    <a:pt x="91" y="144"/>
                  </a:cubicBezTo>
                  <a:cubicBezTo>
                    <a:pt x="0" y="54"/>
                    <a:pt x="0" y="54"/>
                    <a:pt x="0" y="54"/>
                  </a:cubicBezTo>
                  <a:cubicBezTo>
                    <a:pt x="43" y="4"/>
                    <a:pt x="107" y="0"/>
                    <a:pt x="107" y="0"/>
                  </a:cubicBezTo>
                  <a:cubicBezTo>
                    <a:pt x="114" y="8"/>
                    <a:pt x="114" y="8"/>
                    <a:pt x="114" y="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Freeform 91"/>
            <p:cNvSpPr>
              <a:spLocks/>
            </p:cNvSpPr>
            <p:nvPr/>
          </p:nvSpPr>
          <p:spPr bwMode="auto">
            <a:xfrm>
              <a:off x="10733088" y="1638301"/>
              <a:ext cx="292100" cy="296863"/>
            </a:xfrm>
            <a:custGeom>
              <a:avLst/>
              <a:gdLst>
                <a:gd name="T0" fmla="*/ 66 w 78"/>
                <a:gd name="T1" fmla="*/ 12 h 79"/>
                <a:gd name="T2" fmla="*/ 18 w 78"/>
                <a:gd name="T3" fmla="*/ 79 h 79"/>
                <a:gd name="T4" fmla="*/ 0 w 78"/>
                <a:gd name="T5" fmla="*/ 60 h 79"/>
                <a:gd name="T6" fmla="*/ 66 w 78"/>
                <a:gd name="T7" fmla="*/ 12 h 79"/>
              </a:gdLst>
              <a:ahLst/>
              <a:cxnLst>
                <a:cxn ang="0">
                  <a:pos x="T0" y="T1"/>
                </a:cxn>
                <a:cxn ang="0">
                  <a:pos x="T2" y="T3"/>
                </a:cxn>
                <a:cxn ang="0">
                  <a:pos x="T4" y="T5"/>
                </a:cxn>
                <a:cxn ang="0">
                  <a:pos x="T6" y="T7"/>
                </a:cxn>
              </a:cxnLst>
              <a:rect l="0" t="0" r="r" b="b"/>
              <a:pathLst>
                <a:path w="78" h="79">
                  <a:moveTo>
                    <a:pt x="66" y="12"/>
                  </a:moveTo>
                  <a:cubicBezTo>
                    <a:pt x="78" y="24"/>
                    <a:pt x="75" y="41"/>
                    <a:pt x="18" y="79"/>
                  </a:cubicBezTo>
                  <a:cubicBezTo>
                    <a:pt x="0" y="60"/>
                    <a:pt x="0" y="60"/>
                    <a:pt x="0" y="60"/>
                  </a:cubicBezTo>
                  <a:cubicBezTo>
                    <a:pt x="38" y="4"/>
                    <a:pt x="54" y="0"/>
                    <a:pt x="66" y="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Freeform 92"/>
            <p:cNvSpPr>
              <a:spLocks/>
            </p:cNvSpPr>
            <p:nvPr/>
          </p:nvSpPr>
          <p:spPr bwMode="auto">
            <a:xfrm>
              <a:off x="10917238" y="1717676"/>
              <a:ext cx="33338" cy="33338"/>
            </a:xfrm>
            <a:custGeom>
              <a:avLst/>
              <a:gdLst>
                <a:gd name="T0" fmla="*/ 7 w 9"/>
                <a:gd name="T1" fmla="*/ 7 h 9"/>
                <a:gd name="T2" fmla="*/ 1 w 9"/>
                <a:gd name="T3" fmla="*/ 7 h 9"/>
                <a:gd name="T4" fmla="*/ 1 w 9"/>
                <a:gd name="T5" fmla="*/ 1 h 9"/>
                <a:gd name="T6" fmla="*/ 7 w 9"/>
                <a:gd name="T7" fmla="*/ 1 h 9"/>
                <a:gd name="T8" fmla="*/ 7 w 9"/>
                <a:gd name="T9" fmla="*/ 7 h 9"/>
              </a:gdLst>
              <a:ahLst/>
              <a:cxnLst>
                <a:cxn ang="0">
                  <a:pos x="T0" y="T1"/>
                </a:cxn>
                <a:cxn ang="0">
                  <a:pos x="T2" y="T3"/>
                </a:cxn>
                <a:cxn ang="0">
                  <a:pos x="T4" y="T5"/>
                </a:cxn>
                <a:cxn ang="0">
                  <a:pos x="T6" y="T7"/>
                </a:cxn>
                <a:cxn ang="0">
                  <a:pos x="T8" y="T9"/>
                </a:cxn>
              </a:cxnLst>
              <a:rect l="0" t="0" r="r" b="b"/>
              <a:pathLst>
                <a:path w="9" h="9">
                  <a:moveTo>
                    <a:pt x="7" y="7"/>
                  </a:moveTo>
                  <a:cubicBezTo>
                    <a:pt x="6" y="9"/>
                    <a:pt x="3" y="9"/>
                    <a:pt x="1" y="7"/>
                  </a:cubicBezTo>
                  <a:cubicBezTo>
                    <a:pt x="0" y="5"/>
                    <a:pt x="0" y="3"/>
                    <a:pt x="1" y="1"/>
                  </a:cubicBezTo>
                  <a:cubicBezTo>
                    <a:pt x="3" y="0"/>
                    <a:pt x="6" y="0"/>
                    <a:pt x="7" y="1"/>
                  </a:cubicBezTo>
                  <a:cubicBezTo>
                    <a:pt x="9" y="3"/>
                    <a:pt x="9" y="5"/>
                    <a:pt x="7"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2" name="组合 51"/>
          <p:cNvGrpSpPr/>
          <p:nvPr/>
        </p:nvGrpSpPr>
        <p:grpSpPr>
          <a:xfrm>
            <a:off x="1696640" y="3495333"/>
            <a:ext cx="582613" cy="701675"/>
            <a:chOff x="11693525" y="1627188"/>
            <a:chExt cx="582613" cy="701675"/>
          </a:xfrm>
        </p:grpSpPr>
        <p:sp>
          <p:nvSpPr>
            <p:cNvPr id="292" name="Freeform 93"/>
            <p:cNvSpPr>
              <a:spLocks/>
            </p:cNvSpPr>
            <p:nvPr/>
          </p:nvSpPr>
          <p:spPr bwMode="auto">
            <a:xfrm>
              <a:off x="11979275" y="1627188"/>
              <a:ext cx="296863" cy="292100"/>
            </a:xfrm>
            <a:custGeom>
              <a:avLst/>
              <a:gdLst>
                <a:gd name="T0" fmla="*/ 67 w 79"/>
                <a:gd name="T1" fmla="*/ 12 h 78"/>
                <a:gd name="T2" fmla="*/ 19 w 79"/>
                <a:gd name="T3" fmla="*/ 78 h 78"/>
                <a:gd name="T4" fmla="*/ 0 w 79"/>
                <a:gd name="T5" fmla="*/ 60 h 78"/>
                <a:gd name="T6" fmla="*/ 67 w 79"/>
                <a:gd name="T7" fmla="*/ 12 h 78"/>
              </a:gdLst>
              <a:ahLst/>
              <a:cxnLst>
                <a:cxn ang="0">
                  <a:pos x="T0" y="T1"/>
                </a:cxn>
                <a:cxn ang="0">
                  <a:pos x="T2" y="T3"/>
                </a:cxn>
                <a:cxn ang="0">
                  <a:pos x="T4" y="T5"/>
                </a:cxn>
                <a:cxn ang="0">
                  <a:pos x="T6" y="T7"/>
                </a:cxn>
              </a:cxnLst>
              <a:rect l="0" t="0" r="r" b="b"/>
              <a:pathLst>
                <a:path w="79" h="78">
                  <a:moveTo>
                    <a:pt x="67" y="12"/>
                  </a:moveTo>
                  <a:cubicBezTo>
                    <a:pt x="79" y="24"/>
                    <a:pt x="76" y="40"/>
                    <a:pt x="19" y="78"/>
                  </a:cubicBezTo>
                  <a:cubicBezTo>
                    <a:pt x="0" y="60"/>
                    <a:pt x="0" y="60"/>
                    <a:pt x="0" y="60"/>
                  </a:cubicBezTo>
                  <a:cubicBezTo>
                    <a:pt x="38" y="3"/>
                    <a:pt x="55" y="0"/>
                    <a:pt x="67" y="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Freeform 94"/>
            <p:cNvSpPr>
              <a:spLocks/>
            </p:cNvSpPr>
            <p:nvPr/>
          </p:nvSpPr>
          <p:spPr bwMode="auto">
            <a:xfrm>
              <a:off x="12166600" y="1701801"/>
              <a:ext cx="33338" cy="33338"/>
            </a:xfrm>
            <a:custGeom>
              <a:avLst/>
              <a:gdLst>
                <a:gd name="T0" fmla="*/ 7 w 9"/>
                <a:gd name="T1" fmla="*/ 8 h 9"/>
                <a:gd name="T2" fmla="*/ 1 w 9"/>
                <a:gd name="T3" fmla="*/ 8 h 9"/>
                <a:gd name="T4" fmla="*/ 1 w 9"/>
                <a:gd name="T5" fmla="*/ 2 h 9"/>
                <a:gd name="T6" fmla="*/ 7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9"/>
                    <a:pt x="1" y="8"/>
                  </a:cubicBezTo>
                  <a:cubicBezTo>
                    <a:pt x="0" y="6"/>
                    <a:pt x="0" y="3"/>
                    <a:pt x="1" y="2"/>
                  </a:cubicBezTo>
                  <a:cubicBezTo>
                    <a:pt x="3" y="0"/>
                    <a:pt x="5" y="0"/>
                    <a:pt x="7" y="2"/>
                  </a:cubicBezTo>
                  <a:cubicBezTo>
                    <a:pt x="9" y="3"/>
                    <a:pt x="9" y="6"/>
                    <a:pt x="7"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Freeform 95"/>
            <p:cNvSpPr>
              <a:spLocks/>
            </p:cNvSpPr>
            <p:nvPr/>
          </p:nvSpPr>
          <p:spPr bwMode="auto">
            <a:xfrm>
              <a:off x="11922125" y="1866901"/>
              <a:ext cx="117475" cy="228600"/>
            </a:xfrm>
            <a:custGeom>
              <a:avLst/>
              <a:gdLst>
                <a:gd name="T0" fmla="*/ 31 w 31"/>
                <a:gd name="T1" fmla="*/ 0 h 61"/>
                <a:gd name="T2" fmla="*/ 21 w 31"/>
                <a:gd name="T3" fmla="*/ 10 h 61"/>
                <a:gd name="T4" fmla="*/ 15 w 31"/>
                <a:gd name="T5" fmla="*/ 24 h 61"/>
                <a:gd name="T6" fmla="*/ 15 w 31"/>
                <a:gd name="T7" fmla="*/ 38 h 61"/>
                <a:gd name="T8" fmla="*/ 10 w 31"/>
                <a:gd name="T9" fmla="*/ 51 h 61"/>
                <a:gd name="T10" fmla="*/ 0 w 31"/>
                <a:gd name="T11" fmla="*/ 61 h 61"/>
              </a:gdLst>
              <a:ahLst/>
              <a:cxnLst>
                <a:cxn ang="0">
                  <a:pos x="T0" y="T1"/>
                </a:cxn>
                <a:cxn ang="0">
                  <a:pos x="T2" y="T3"/>
                </a:cxn>
                <a:cxn ang="0">
                  <a:pos x="T4" y="T5"/>
                </a:cxn>
                <a:cxn ang="0">
                  <a:pos x="T6" y="T7"/>
                </a:cxn>
                <a:cxn ang="0">
                  <a:pos x="T8" y="T9"/>
                </a:cxn>
                <a:cxn ang="0">
                  <a:pos x="T10" y="T11"/>
                </a:cxn>
              </a:cxnLst>
              <a:rect l="0" t="0" r="r" b="b"/>
              <a:pathLst>
                <a:path w="31" h="61">
                  <a:moveTo>
                    <a:pt x="31" y="0"/>
                  </a:moveTo>
                  <a:cubicBezTo>
                    <a:pt x="21" y="10"/>
                    <a:pt x="21" y="10"/>
                    <a:pt x="21" y="10"/>
                  </a:cubicBezTo>
                  <a:cubicBezTo>
                    <a:pt x="18" y="13"/>
                    <a:pt x="15" y="19"/>
                    <a:pt x="15" y="24"/>
                  </a:cubicBezTo>
                  <a:cubicBezTo>
                    <a:pt x="15" y="38"/>
                    <a:pt x="15" y="38"/>
                    <a:pt x="15" y="38"/>
                  </a:cubicBezTo>
                  <a:cubicBezTo>
                    <a:pt x="15" y="42"/>
                    <a:pt x="13" y="48"/>
                    <a:pt x="10" y="51"/>
                  </a:cubicBezTo>
                  <a:cubicBezTo>
                    <a:pt x="0" y="61"/>
                    <a:pt x="0" y="61"/>
                    <a:pt x="0" y="6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Freeform 96"/>
            <p:cNvSpPr>
              <a:spLocks/>
            </p:cNvSpPr>
            <p:nvPr/>
          </p:nvSpPr>
          <p:spPr bwMode="auto">
            <a:xfrm>
              <a:off x="11693525" y="2036763"/>
              <a:ext cx="293688" cy="292100"/>
            </a:xfrm>
            <a:custGeom>
              <a:avLst/>
              <a:gdLst>
                <a:gd name="T0" fmla="*/ 75 w 78"/>
                <a:gd name="T1" fmla="*/ 35 h 78"/>
                <a:gd name="T2" fmla="*/ 73 w 78"/>
                <a:gd name="T3" fmla="*/ 44 h 78"/>
                <a:gd name="T4" fmla="*/ 6 w 78"/>
                <a:gd name="T5" fmla="*/ 76 h 78"/>
                <a:gd name="T6" fmla="*/ 2 w 78"/>
                <a:gd name="T7" fmla="*/ 72 h 78"/>
                <a:gd name="T8" fmla="*/ 34 w 78"/>
                <a:gd name="T9" fmla="*/ 5 h 78"/>
                <a:gd name="T10" fmla="*/ 43 w 78"/>
                <a:gd name="T11" fmla="*/ 3 h 78"/>
                <a:gd name="T12" fmla="*/ 75 w 78"/>
                <a:gd name="T13" fmla="*/ 35 h 78"/>
              </a:gdLst>
              <a:ahLst/>
              <a:cxnLst>
                <a:cxn ang="0">
                  <a:pos x="T0" y="T1"/>
                </a:cxn>
                <a:cxn ang="0">
                  <a:pos x="T2" y="T3"/>
                </a:cxn>
                <a:cxn ang="0">
                  <a:pos x="T4" y="T5"/>
                </a:cxn>
                <a:cxn ang="0">
                  <a:pos x="T6" y="T7"/>
                </a:cxn>
                <a:cxn ang="0">
                  <a:pos x="T8" y="T9"/>
                </a:cxn>
                <a:cxn ang="0">
                  <a:pos x="T10" y="T11"/>
                </a:cxn>
                <a:cxn ang="0">
                  <a:pos x="T12" y="T13"/>
                </a:cxn>
              </a:cxnLst>
              <a:rect l="0" t="0" r="r" b="b"/>
              <a:pathLst>
                <a:path w="78" h="78">
                  <a:moveTo>
                    <a:pt x="75" y="35"/>
                  </a:moveTo>
                  <a:cubicBezTo>
                    <a:pt x="78" y="38"/>
                    <a:pt x="77" y="42"/>
                    <a:pt x="73" y="44"/>
                  </a:cubicBezTo>
                  <a:cubicBezTo>
                    <a:pt x="6" y="76"/>
                    <a:pt x="6" y="76"/>
                    <a:pt x="6" y="76"/>
                  </a:cubicBezTo>
                  <a:cubicBezTo>
                    <a:pt x="2" y="78"/>
                    <a:pt x="0" y="76"/>
                    <a:pt x="2" y="72"/>
                  </a:cubicBezTo>
                  <a:cubicBezTo>
                    <a:pt x="34" y="5"/>
                    <a:pt x="34" y="5"/>
                    <a:pt x="34" y="5"/>
                  </a:cubicBezTo>
                  <a:cubicBezTo>
                    <a:pt x="36" y="1"/>
                    <a:pt x="40" y="0"/>
                    <a:pt x="43" y="3"/>
                  </a:cubicBezTo>
                  <a:lnTo>
                    <a:pt x="75" y="3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3" name="组合 52"/>
          <p:cNvGrpSpPr/>
          <p:nvPr/>
        </p:nvGrpSpPr>
        <p:grpSpPr>
          <a:xfrm>
            <a:off x="4106465" y="452043"/>
            <a:ext cx="620713" cy="615950"/>
            <a:chOff x="11655425" y="252413"/>
            <a:chExt cx="620713" cy="615950"/>
          </a:xfrm>
        </p:grpSpPr>
        <p:sp>
          <p:nvSpPr>
            <p:cNvPr id="286" name="Freeform 97"/>
            <p:cNvSpPr>
              <a:spLocks/>
            </p:cNvSpPr>
            <p:nvPr/>
          </p:nvSpPr>
          <p:spPr bwMode="auto">
            <a:xfrm>
              <a:off x="11696700" y="252413"/>
              <a:ext cx="579438" cy="577850"/>
            </a:xfrm>
            <a:custGeom>
              <a:avLst/>
              <a:gdLst>
                <a:gd name="T0" fmla="*/ 0 w 154"/>
                <a:gd name="T1" fmla="*/ 123 h 154"/>
                <a:gd name="T2" fmla="*/ 120 w 154"/>
                <a:gd name="T3" fmla="*/ 3 h 154"/>
                <a:gd name="T4" fmla="*/ 132 w 154"/>
                <a:gd name="T5" fmla="*/ 3 h 154"/>
                <a:gd name="T6" fmla="*/ 151 w 154"/>
                <a:gd name="T7" fmla="*/ 22 h 154"/>
                <a:gd name="T8" fmla="*/ 151 w 154"/>
                <a:gd name="T9" fmla="*/ 33 h 154"/>
                <a:gd name="T10" fmla="*/ 30 w 154"/>
                <a:gd name="T11" fmla="*/ 154 h 154"/>
              </a:gdLst>
              <a:ahLst/>
              <a:cxnLst>
                <a:cxn ang="0">
                  <a:pos x="T0" y="T1"/>
                </a:cxn>
                <a:cxn ang="0">
                  <a:pos x="T2" y="T3"/>
                </a:cxn>
                <a:cxn ang="0">
                  <a:pos x="T4" y="T5"/>
                </a:cxn>
                <a:cxn ang="0">
                  <a:pos x="T6" y="T7"/>
                </a:cxn>
                <a:cxn ang="0">
                  <a:pos x="T8" y="T9"/>
                </a:cxn>
                <a:cxn ang="0">
                  <a:pos x="T10" y="T11"/>
                </a:cxn>
              </a:cxnLst>
              <a:rect l="0" t="0" r="r" b="b"/>
              <a:pathLst>
                <a:path w="154" h="154">
                  <a:moveTo>
                    <a:pt x="0" y="123"/>
                  </a:moveTo>
                  <a:cubicBezTo>
                    <a:pt x="120" y="3"/>
                    <a:pt x="120" y="3"/>
                    <a:pt x="120" y="3"/>
                  </a:cubicBezTo>
                  <a:cubicBezTo>
                    <a:pt x="123" y="0"/>
                    <a:pt x="129" y="0"/>
                    <a:pt x="132" y="3"/>
                  </a:cubicBezTo>
                  <a:cubicBezTo>
                    <a:pt x="151" y="22"/>
                    <a:pt x="151" y="22"/>
                    <a:pt x="151" y="22"/>
                  </a:cubicBezTo>
                  <a:cubicBezTo>
                    <a:pt x="154" y="25"/>
                    <a:pt x="154" y="30"/>
                    <a:pt x="151" y="33"/>
                  </a:cubicBezTo>
                  <a:cubicBezTo>
                    <a:pt x="30" y="154"/>
                    <a:pt x="30" y="154"/>
                    <a:pt x="30" y="154"/>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Line 98"/>
            <p:cNvSpPr>
              <a:spLocks noChangeShapeType="1"/>
            </p:cNvSpPr>
            <p:nvPr/>
          </p:nvSpPr>
          <p:spPr bwMode="auto">
            <a:xfrm>
              <a:off x="11776075" y="635001"/>
              <a:ext cx="112713" cy="1127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Line 99"/>
            <p:cNvSpPr>
              <a:spLocks noChangeShapeType="1"/>
            </p:cNvSpPr>
            <p:nvPr/>
          </p:nvSpPr>
          <p:spPr bwMode="auto">
            <a:xfrm>
              <a:off x="12076113" y="334963"/>
              <a:ext cx="117475" cy="1127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Freeform 100"/>
            <p:cNvSpPr>
              <a:spLocks/>
            </p:cNvSpPr>
            <p:nvPr/>
          </p:nvSpPr>
          <p:spPr bwMode="auto">
            <a:xfrm>
              <a:off x="11918950" y="274638"/>
              <a:ext cx="296863" cy="147638"/>
            </a:xfrm>
            <a:custGeom>
              <a:avLst/>
              <a:gdLst>
                <a:gd name="T0" fmla="*/ 79 w 79"/>
                <a:gd name="T1" fmla="*/ 39 h 39"/>
                <a:gd name="T2" fmla="*/ 43 w 79"/>
                <a:gd name="T3" fmla="*/ 3 h 39"/>
                <a:gd name="T4" fmla="*/ 31 w 79"/>
                <a:gd name="T5" fmla="*/ 3 h 39"/>
                <a:gd name="T6" fmla="*/ 0 w 79"/>
                <a:gd name="T7" fmla="*/ 34 h 39"/>
              </a:gdLst>
              <a:ahLst/>
              <a:cxnLst>
                <a:cxn ang="0">
                  <a:pos x="T0" y="T1"/>
                </a:cxn>
                <a:cxn ang="0">
                  <a:pos x="T2" y="T3"/>
                </a:cxn>
                <a:cxn ang="0">
                  <a:pos x="T4" y="T5"/>
                </a:cxn>
                <a:cxn ang="0">
                  <a:pos x="T6" y="T7"/>
                </a:cxn>
              </a:cxnLst>
              <a:rect l="0" t="0" r="r" b="b"/>
              <a:pathLst>
                <a:path w="79" h="39">
                  <a:moveTo>
                    <a:pt x="79" y="39"/>
                  </a:moveTo>
                  <a:cubicBezTo>
                    <a:pt x="43" y="3"/>
                    <a:pt x="43" y="3"/>
                    <a:pt x="43" y="3"/>
                  </a:cubicBezTo>
                  <a:cubicBezTo>
                    <a:pt x="40" y="0"/>
                    <a:pt x="34" y="0"/>
                    <a:pt x="31" y="3"/>
                  </a:cubicBezTo>
                  <a:cubicBezTo>
                    <a:pt x="0" y="34"/>
                    <a:pt x="0" y="34"/>
                    <a:pt x="0" y="34"/>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Line 101"/>
            <p:cNvSpPr>
              <a:spLocks noChangeShapeType="1"/>
            </p:cNvSpPr>
            <p:nvPr/>
          </p:nvSpPr>
          <p:spPr bwMode="auto">
            <a:xfrm flipH="1">
              <a:off x="11655425" y="830263"/>
              <a:ext cx="41275" cy="381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Freeform 102"/>
            <p:cNvSpPr>
              <a:spLocks/>
            </p:cNvSpPr>
            <p:nvPr/>
          </p:nvSpPr>
          <p:spPr bwMode="auto">
            <a:xfrm>
              <a:off x="11663363" y="714376"/>
              <a:ext cx="146050" cy="146050"/>
            </a:xfrm>
            <a:custGeom>
              <a:avLst/>
              <a:gdLst>
                <a:gd name="T0" fmla="*/ 39 w 39"/>
                <a:gd name="T1" fmla="*/ 31 h 39"/>
                <a:gd name="T2" fmla="*/ 9 w 39"/>
                <a:gd name="T3" fmla="*/ 31 h 39"/>
                <a:gd name="T4" fmla="*/ 9 w 39"/>
                <a:gd name="T5" fmla="*/ 0 h 39"/>
              </a:gdLst>
              <a:ahLst/>
              <a:cxnLst>
                <a:cxn ang="0">
                  <a:pos x="T0" y="T1"/>
                </a:cxn>
                <a:cxn ang="0">
                  <a:pos x="T2" y="T3"/>
                </a:cxn>
                <a:cxn ang="0">
                  <a:pos x="T4" y="T5"/>
                </a:cxn>
              </a:cxnLst>
              <a:rect l="0" t="0" r="r" b="b"/>
              <a:pathLst>
                <a:path w="39" h="39">
                  <a:moveTo>
                    <a:pt x="39" y="31"/>
                  </a:moveTo>
                  <a:cubicBezTo>
                    <a:pt x="31" y="39"/>
                    <a:pt x="17" y="39"/>
                    <a:pt x="9" y="31"/>
                  </a:cubicBezTo>
                  <a:cubicBezTo>
                    <a:pt x="0" y="22"/>
                    <a:pt x="0" y="9"/>
                    <a:pt x="9"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4" name="组合 53"/>
          <p:cNvGrpSpPr/>
          <p:nvPr/>
        </p:nvGrpSpPr>
        <p:grpSpPr>
          <a:xfrm>
            <a:off x="6528991" y="78185"/>
            <a:ext cx="547688" cy="800100"/>
            <a:chOff x="6457950" y="68263"/>
            <a:chExt cx="547688" cy="800100"/>
          </a:xfrm>
        </p:grpSpPr>
        <p:sp>
          <p:nvSpPr>
            <p:cNvPr id="265" name="Freeform 103"/>
            <p:cNvSpPr>
              <a:spLocks/>
            </p:cNvSpPr>
            <p:nvPr/>
          </p:nvSpPr>
          <p:spPr bwMode="auto">
            <a:xfrm>
              <a:off x="6623050" y="458788"/>
              <a:ext cx="382588" cy="409575"/>
            </a:xfrm>
            <a:custGeom>
              <a:avLst/>
              <a:gdLst>
                <a:gd name="T0" fmla="*/ 102 w 102"/>
                <a:gd name="T1" fmla="*/ 8 h 109"/>
                <a:gd name="T2" fmla="*/ 94 w 102"/>
                <a:gd name="T3" fmla="*/ 0 h 109"/>
                <a:gd name="T4" fmla="*/ 8 w 102"/>
                <a:gd name="T5" fmla="*/ 0 h 109"/>
                <a:gd name="T6" fmla="*/ 0 w 102"/>
                <a:gd name="T7" fmla="*/ 8 h 109"/>
                <a:gd name="T8" fmla="*/ 0 w 102"/>
                <a:gd name="T9" fmla="*/ 101 h 109"/>
                <a:gd name="T10" fmla="*/ 8 w 102"/>
                <a:gd name="T11" fmla="*/ 109 h 109"/>
                <a:gd name="T12" fmla="*/ 94 w 102"/>
                <a:gd name="T13" fmla="*/ 109 h 109"/>
                <a:gd name="T14" fmla="*/ 102 w 102"/>
                <a:gd name="T15" fmla="*/ 101 h 109"/>
                <a:gd name="T16" fmla="*/ 102 w 102"/>
                <a:gd name="T17"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9">
                  <a:moveTo>
                    <a:pt x="102" y="8"/>
                  </a:moveTo>
                  <a:cubicBezTo>
                    <a:pt x="102" y="4"/>
                    <a:pt x="98" y="0"/>
                    <a:pt x="94" y="0"/>
                  </a:cubicBezTo>
                  <a:cubicBezTo>
                    <a:pt x="8" y="0"/>
                    <a:pt x="8" y="0"/>
                    <a:pt x="8" y="0"/>
                  </a:cubicBezTo>
                  <a:cubicBezTo>
                    <a:pt x="4" y="0"/>
                    <a:pt x="0" y="4"/>
                    <a:pt x="0" y="8"/>
                  </a:cubicBezTo>
                  <a:cubicBezTo>
                    <a:pt x="0" y="101"/>
                    <a:pt x="0" y="101"/>
                    <a:pt x="0" y="101"/>
                  </a:cubicBezTo>
                  <a:cubicBezTo>
                    <a:pt x="0" y="106"/>
                    <a:pt x="4" y="109"/>
                    <a:pt x="8" y="109"/>
                  </a:cubicBezTo>
                  <a:cubicBezTo>
                    <a:pt x="94" y="109"/>
                    <a:pt x="94" y="109"/>
                    <a:pt x="94" y="109"/>
                  </a:cubicBezTo>
                  <a:cubicBezTo>
                    <a:pt x="98" y="109"/>
                    <a:pt x="102" y="106"/>
                    <a:pt x="102" y="101"/>
                  </a:cubicBezTo>
                  <a:lnTo>
                    <a:pt x="102"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6" name="Freeform 104"/>
            <p:cNvSpPr>
              <a:spLocks/>
            </p:cNvSpPr>
            <p:nvPr/>
          </p:nvSpPr>
          <p:spPr bwMode="auto">
            <a:xfrm>
              <a:off x="6623050" y="304801"/>
              <a:ext cx="382588" cy="192088"/>
            </a:xfrm>
            <a:custGeom>
              <a:avLst/>
              <a:gdLst>
                <a:gd name="T0" fmla="*/ 0 w 102"/>
                <a:gd name="T1" fmla="*/ 51 h 51"/>
                <a:gd name="T2" fmla="*/ 51 w 102"/>
                <a:gd name="T3" fmla="*/ 0 h 51"/>
                <a:gd name="T4" fmla="*/ 102 w 102"/>
                <a:gd name="T5" fmla="*/ 51 h 51"/>
              </a:gdLst>
              <a:ahLst/>
              <a:cxnLst>
                <a:cxn ang="0">
                  <a:pos x="T0" y="T1"/>
                </a:cxn>
                <a:cxn ang="0">
                  <a:pos x="T2" y="T3"/>
                </a:cxn>
                <a:cxn ang="0">
                  <a:pos x="T4" y="T5"/>
                </a:cxn>
              </a:cxnLst>
              <a:rect l="0" t="0" r="r" b="b"/>
              <a:pathLst>
                <a:path w="102" h="51">
                  <a:moveTo>
                    <a:pt x="0" y="51"/>
                  </a:moveTo>
                  <a:cubicBezTo>
                    <a:pt x="0" y="23"/>
                    <a:pt x="23" y="0"/>
                    <a:pt x="51" y="0"/>
                  </a:cubicBezTo>
                  <a:cubicBezTo>
                    <a:pt x="79" y="0"/>
                    <a:pt x="102" y="23"/>
                    <a:pt x="102" y="5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7" name="Rectangle 105"/>
            <p:cNvSpPr>
              <a:spLocks noChangeArrowheads="1"/>
            </p:cNvSpPr>
            <p:nvPr/>
          </p:nvSpPr>
          <p:spPr bwMode="auto">
            <a:xfrm>
              <a:off x="6799263" y="233363"/>
              <a:ext cx="30163" cy="68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Freeform 106"/>
            <p:cNvSpPr>
              <a:spLocks/>
            </p:cNvSpPr>
            <p:nvPr/>
          </p:nvSpPr>
          <p:spPr bwMode="auto">
            <a:xfrm>
              <a:off x="6799263" y="233363"/>
              <a:ext cx="30163" cy="68263"/>
            </a:xfrm>
            <a:custGeom>
              <a:avLst/>
              <a:gdLst>
                <a:gd name="T0" fmla="*/ 19 w 19"/>
                <a:gd name="T1" fmla="*/ 43 h 43"/>
                <a:gd name="T2" fmla="*/ 19 w 19"/>
                <a:gd name="T3" fmla="*/ 0 h 43"/>
                <a:gd name="T4" fmla="*/ 0 w 19"/>
                <a:gd name="T5" fmla="*/ 0 h 43"/>
                <a:gd name="T6" fmla="*/ 0 w 19"/>
                <a:gd name="T7" fmla="*/ 43 h 43"/>
              </a:gdLst>
              <a:ahLst/>
              <a:cxnLst>
                <a:cxn ang="0">
                  <a:pos x="T0" y="T1"/>
                </a:cxn>
                <a:cxn ang="0">
                  <a:pos x="T2" y="T3"/>
                </a:cxn>
                <a:cxn ang="0">
                  <a:pos x="T4" y="T5"/>
                </a:cxn>
                <a:cxn ang="0">
                  <a:pos x="T6" y="T7"/>
                </a:cxn>
              </a:cxnLst>
              <a:rect l="0" t="0" r="r" b="b"/>
              <a:pathLst>
                <a:path w="19" h="43">
                  <a:moveTo>
                    <a:pt x="19" y="43"/>
                  </a:moveTo>
                  <a:lnTo>
                    <a:pt x="19" y="0"/>
                  </a:lnTo>
                  <a:lnTo>
                    <a:pt x="0" y="0"/>
                  </a:lnTo>
                  <a:lnTo>
                    <a:pt x="0"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Freeform 107"/>
            <p:cNvSpPr>
              <a:spLocks/>
            </p:cNvSpPr>
            <p:nvPr/>
          </p:nvSpPr>
          <p:spPr bwMode="auto">
            <a:xfrm>
              <a:off x="6799263" y="233363"/>
              <a:ext cx="30163" cy="68263"/>
            </a:xfrm>
            <a:custGeom>
              <a:avLst/>
              <a:gdLst>
                <a:gd name="T0" fmla="*/ 19 w 19"/>
                <a:gd name="T1" fmla="*/ 43 h 43"/>
                <a:gd name="T2" fmla="*/ 19 w 19"/>
                <a:gd name="T3" fmla="*/ 0 h 43"/>
                <a:gd name="T4" fmla="*/ 0 w 19"/>
                <a:gd name="T5" fmla="*/ 0 h 43"/>
                <a:gd name="T6" fmla="*/ 0 w 19"/>
                <a:gd name="T7" fmla="*/ 43 h 43"/>
              </a:gdLst>
              <a:ahLst/>
              <a:cxnLst>
                <a:cxn ang="0">
                  <a:pos x="T0" y="T1"/>
                </a:cxn>
                <a:cxn ang="0">
                  <a:pos x="T2" y="T3"/>
                </a:cxn>
                <a:cxn ang="0">
                  <a:pos x="T4" y="T5"/>
                </a:cxn>
                <a:cxn ang="0">
                  <a:pos x="T6" y="T7"/>
                </a:cxn>
              </a:cxnLst>
              <a:rect l="0" t="0" r="r" b="b"/>
              <a:pathLst>
                <a:path w="19" h="43">
                  <a:moveTo>
                    <a:pt x="19" y="43"/>
                  </a:moveTo>
                  <a:lnTo>
                    <a:pt x="19" y="0"/>
                  </a:lnTo>
                  <a:lnTo>
                    <a:pt x="0" y="0"/>
                  </a:lnTo>
                  <a:lnTo>
                    <a:pt x="0" y="43"/>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Freeform 108"/>
            <p:cNvSpPr>
              <a:spLocks/>
            </p:cNvSpPr>
            <p:nvPr/>
          </p:nvSpPr>
          <p:spPr bwMode="auto">
            <a:xfrm>
              <a:off x="6623050" y="771526"/>
              <a:ext cx="382588"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Line 109"/>
            <p:cNvSpPr>
              <a:spLocks noChangeShapeType="1"/>
            </p:cNvSpPr>
            <p:nvPr/>
          </p:nvSpPr>
          <p:spPr bwMode="auto">
            <a:xfrm>
              <a:off x="6623050" y="771526"/>
              <a:ext cx="3825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Line 110"/>
            <p:cNvSpPr>
              <a:spLocks noChangeShapeType="1"/>
            </p:cNvSpPr>
            <p:nvPr/>
          </p:nvSpPr>
          <p:spPr bwMode="auto">
            <a:xfrm>
              <a:off x="6623050" y="771526"/>
              <a:ext cx="38258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Freeform 111"/>
            <p:cNvSpPr>
              <a:spLocks/>
            </p:cNvSpPr>
            <p:nvPr/>
          </p:nvSpPr>
          <p:spPr bwMode="auto">
            <a:xfrm>
              <a:off x="6526213" y="68263"/>
              <a:ext cx="41275" cy="38100"/>
            </a:xfrm>
            <a:custGeom>
              <a:avLst/>
              <a:gdLst>
                <a:gd name="T0" fmla="*/ 9 w 11"/>
                <a:gd name="T1" fmla="*/ 2 h 10"/>
                <a:gd name="T2" fmla="*/ 9 w 11"/>
                <a:gd name="T3" fmla="*/ 9 h 10"/>
                <a:gd name="T4" fmla="*/ 2 w 11"/>
                <a:gd name="T5" fmla="*/ 9 h 10"/>
                <a:gd name="T6" fmla="*/ 2 w 11"/>
                <a:gd name="T7" fmla="*/ 2 h 10"/>
                <a:gd name="T8" fmla="*/ 9 w 11"/>
                <a:gd name="T9" fmla="*/ 2 h 10"/>
              </a:gdLst>
              <a:ahLst/>
              <a:cxnLst>
                <a:cxn ang="0">
                  <a:pos x="T0" y="T1"/>
                </a:cxn>
                <a:cxn ang="0">
                  <a:pos x="T2" y="T3"/>
                </a:cxn>
                <a:cxn ang="0">
                  <a:pos x="T4" y="T5"/>
                </a:cxn>
                <a:cxn ang="0">
                  <a:pos x="T6" y="T7"/>
                </a:cxn>
                <a:cxn ang="0">
                  <a:pos x="T8" y="T9"/>
                </a:cxn>
              </a:cxnLst>
              <a:rect l="0" t="0" r="r" b="b"/>
              <a:pathLst>
                <a:path w="11" h="10">
                  <a:moveTo>
                    <a:pt x="9" y="2"/>
                  </a:moveTo>
                  <a:cubicBezTo>
                    <a:pt x="11" y="4"/>
                    <a:pt x="11" y="7"/>
                    <a:pt x="9" y="9"/>
                  </a:cubicBezTo>
                  <a:cubicBezTo>
                    <a:pt x="7" y="10"/>
                    <a:pt x="4" y="10"/>
                    <a:pt x="2" y="9"/>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Freeform 112"/>
            <p:cNvSpPr>
              <a:spLocks/>
            </p:cNvSpPr>
            <p:nvPr/>
          </p:nvSpPr>
          <p:spPr bwMode="auto">
            <a:xfrm>
              <a:off x="6597650" y="147638"/>
              <a:ext cx="36513" cy="38100"/>
            </a:xfrm>
            <a:custGeom>
              <a:avLst/>
              <a:gdLst>
                <a:gd name="T0" fmla="*/ 9 w 10"/>
                <a:gd name="T1" fmla="*/ 1 h 10"/>
                <a:gd name="T2" fmla="*/ 9 w 10"/>
                <a:gd name="T3" fmla="*/ 8 h 10"/>
                <a:gd name="T4" fmla="*/ 2 w 10"/>
                <a:gd name="T5" fmla="*/ 8 h 10"/>
                <a:gd name="T6" fmla="*/ 2 w 10"/>
                <a:gd name="T7" fmla="*/ 1 h 10"/>
                <a:gd name="T8" fmla="*/ 9 w 10"/>
                <a:gd name="T9" fmla="*/ 1 h 10"/>
              </a:gdLst>
              <a:ahLst/>
              <a:cxnLst>
                <a:cxn ang="0">
                  <a:pos x="T0" y="T1"/>
                </a:cxn>
                <a:cxn ang="0">
                  <a:pos x="T2" y="T3"/>
                </a:cxn>
                <a:cxn ang="0">
                  <a:pos x="T4" y="T5"/>
                </a:cxn>
                <a:cxn ang="0">
                  <a:pos x="T6" y="T7"/>
                </a:cxn>
                <a:cxn ang="0">
                  <a:pos x="T8" y="T9"/>
                </a:cxn>
              </a:cxnLst>
              <a:rect l="0" t="0" r="r" b="b"/>
              <a:pathLst>
                <a:path w="10" h="10">
                  <a:moveTo>
                    <a:pt x="9" y="1"/>
                  </a:moveTo>
                  <a:cubicBezTo>
                    <a:pt x="10" y="3"/>
                    <a:pt x="10" y="6"/>
                    <a:pt x="9" y="8"/>
                  </a:cubicBezTo>
                  <a:cubicBezTo>
                    <a:pt x="7" y="10"/>
                    <a:pt x="4" y="10"/>
                    <a:pt x="2" y="8"/>
                  </a:cubicBezTo>
                  <a:cubicBezTo>
                    <a:pt x="0" y="6"/>
                    <a:pt x="0" y="3"/>
                    <a:pt x="2" y="1"/>
                  </a:cubicBezTo>
                  <a:cubicBezTo>
                    <a:pt x="4" y="0"/>
                    <a:pt x="7" y="0"/>
                    <a:pt x="9"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Freeform 113"/>
            <p:cNvSpPr>
              <a:spLocks/>
            </p:cNvSpPr>
            <p:nvPr/>
          </p:nvSpPr>
          <p:spPr bwMode="auto">
            <a:xfrm>
              <a:off x="6526213" y="147638"/>
              <a:ext cx="41275" cy="38100"/>
            </a:xfrm>
            <a:custGeom>
              <a:avLst/>
              <a:gdLst>
                <a:gd name="T0" fmla="*/ 9 w 11"/>
                <a:gd name="T1" fmla="*/ 1 h 10"/>
                <a:gd name="T2" fmla="*/ 9 w 11"/>
                <a:gd name="T3" fmla="*/ 8 h 10"/>
                <a:gd name="T4" fmla="*/ 2 w 11"/>
                <a:gd name="T5" fmla="*/ 8 h 10"/>
                <a:gd name="T6" fmla="*/ 2 w 11"/>
                <a:gd name="T7" fmla="*/ 1 h 10"/>
                <a:gd name="T8" fmla="*/ 9 w 11"/>
                <a:gd name="T9" fmla="*/ 1 h 10"/>
              </a:gdLst>
              <a:ahLst/>
              <a:cxnLst>
                <a:cxn ang="0">
                  <a:pos x="T0" y="T1"/>
                </a:cxn>
                <a:cxn ang="0">
                  <a:pos x="T2" y="T3"/>
                </a:cxn>
                <a:cxn ang="0">
                  <a:pos x="T4" y="T5"/>
                </a:cxn>
                <a:cxn ang="0">
                  <a:pos x="T6" y="T7"/>
                </a:cxn>
                <a:cxn ang="0">
                  <a:pos x="T8" y="T9"/>
                </a:cxn>
              </a:cxnLst>
              <a:rect l="0" t="0" r="r" b="b"/>
              <a:pathLst>
                <a:path w="11" h="10">
                  <a:moveTo>
                    <a:pt x="9" y="1"/>
                  </a:moveTo>
                  <a:cubicBezTo>
                    <a:pt x="11" y="3"/>
                    <a:pt x="11" y="6"/>
                    <a:pt x="9" y="8"/>
                  </a:cubicBezTo>
                  <a:cubicBezTo>
                    <a:pt x="7" y="10"/>
                    <a:pt x="4" y="10"/>
                    <a:pt x="2" y="8"/>
                  </a:cubicBezTo>
                  <a:cubicBezTo>
                    <a:pt x="0" y="6"/>
                    <a:pt x="0" y="3"/>
                    <a:pt x="2" y="1"/>
                  </a:cubicBezTo>
                  <a:cubicBezTo>
                    <a:pt x="4" y="0"/>
                    <a:pt x="7" y="0"/>
                    <a:pt x="9"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Freeform 114"/>
            <p:cNvSpPr>
              <a:spLocks/>
            </p:cNvSpPr>
            <p:nvPr/>
          </p:nvSpPr>
          <p:spPr bwMode="auto">
            <a:xfrm>
              <a:off x="6457950" y="147638"/>
              <a:ext cx="38100" cy="38100"/>
            </a:xfrm>
            <a:custGeom>
              <a:avLst/>
              <a:gdLst>
                <a:gd name="T0" fmla="*/ 8 w 10"/>
                <a:gd name="T1" fmla="*/ 1 h 10"/>
                <a:gd name="T2" fmla="*/ 8 w 10"/>
                <a:gd name="T3" fmla="*/ 8 h 10"/>
                <a:gd name="T4" fmla="*/ 1 w 10"/>
                <a:gd name="T5" fmla="*/ 8 h 10"/>
                <a:gd name="T6" fmla="*/ 1 w 10"/>
                <a:gd name="T7" fmla="*/ 1 h 10"/>
                <a:gd name="T8" fmla="*/ 8 w 10"/>
                <a:gd name="T9" fmla="*/ 1 h 10"/>
              </a:gdLst>
              <a:ahLst/>
              <a:cxnLst>
                <a:cxn ang="0">
                  <a:pos x="T0" y="T1"/>
                </a:cxn>
                <a:cxn ang="0">
                  <a:pos x="T2" y="T3"/>
                </a:cxn>
                <a:cxn ang="0">
                  <a:pos x="T4" y="T5"/>
                </a:cxn>
                <a:cxn ang="0">
                  <a:pos x="T6" y="T7"/>
                </a:cxn>
                <a:cxn ang="0">
                  <a:pos x="T8" y="T9"/>
                </a:cxn>
              </a:cxnLst>
              <a:rect l="0" t="0" r="r" b="b"/>
              <a:pathLst>
                <a:path w="10" h="10">
                  <a:moveTo>
                    <a:pt x="8" y="1"/>
                  </a:moveTo>
                  <a:cubicBezTo>
                    <a:pt x="10" y="3"/>
                    <a:pt x="10" y="6"/>
                    <a:pt x="8" y="8"/>
                  </a:cubicBezTo>
                  <a:cubicBezTo>
                    <a:pt x="6" y="10"/>
                    <a:pt x="3" y="10"/>
                    <a:pt x="1" y="8"/>
                  </a:cubicBezTo>
                  <a:cubicBezTo>
                    <a:pt x="0" y="6"/>
                    <a:pt x="0" y="3"/>
                    <a:pt x="1" y="1"/>
                  </a:cubicBezTo>
                  <a:cubicBezTo>
                    <a:pt x="3" y="0"/>
                    <a:pt x="6" y="0"/>
                    <a:pt x="8"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Freeform 115"/>
            <p:cNvSpPr>
              <a:spLocks/>
            </p:cNvSpPr>
            <p:nvPr/>
          </p:nvSpPr>
          <p:spPr bwMode="auto">
            <a:xfrm>
              <a:off x="6669088" y="222251"/>
              <a:ext cx="36513" cy="38100"/>
            </a:xfrm>
            <a:custGeom>
              <a:avLst/>
              <a:gdLst>
                <a:gd name="T0" fmla="*/ 9 w 10"/>
                <a:gd name="T1" fmla="*/ 2 h 10"/>
                <a:gd name="T2" fmla="*/ 9 w 10"/>
                <a:gd name="T3" fmla="*/ 8 h 10"/>
                <a:gd name="T4" fmla="*/ 2 w 10"/>
                <a:gd name="T5" fmla="*/ 8 h 10"/>
                <a:gd name="T6" fmla="*/ 2 w 10"/>
                <a:gd name="T7" fmla="*/ 2 h 10"/>
                <a:gd name="T8" fmla="*/ 9 w 10"/>
                <a:gd name="T9" fmla="*/ 2 h 10"/>
              </a:gdLst>
              <a:ahLst/>
              <a:cxnLst>
                <a:cxn ang="0">
                  <a:pos x="T0" y="T1"/>
                </a:cxn>
                <a:cxn ang="0">
                  <a:pos x="T2" y="T3"/>
                </a:cxn>
                <a:cxn ang="0">
                  <a:pos x="T4" y="T5"/>
                </a:cxn>
                <a:cxn ang="0">
                  <a:pos x="T6" y="T7"/>
                </a:cxn>
                <a:cxn ang="0">
                  <a:pos x="T8" y="T9"/>
                </a:cxn>
              </a:cxnLst>
              <a:rect l="0" t="0" r="r" b="b"/>
              <a:pathLst>
                <a:path w="10" h="10">
                  <a:moveTo>
                    <a:pt x="9" y="2"/>
                  </a:moveTo>
                  <a:cubicBezTo>
                    <a:pt x="10" y="4"/>
                    <a:pt x="10" y="7"/>
                    <a:pt x="9" y="8"/>
                  </a:cubicBezTo>
                  <a:cubicBezTo>
                    <a:pt x="7" y="10"/>
                    <a:pt x="4" y="10"/>
                    <a:pt x="2" y="8"/>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Freeform 116"/>
            <p:cNvSpPr>
              <a:spLocks/>
            </p:cNvSpPr>
            <p:nvPr/>
          </p:nvSpPr>
          <p:spPr bwMode="auto">
            <a:xfrm>
              <a:off x="6597650" y="222251"/>
              <a:ext cx="36513" cy="38100"/>
            </a:xfrm>
            <a:custGeom>
              <a:avLst/>
              <a:gdLst>
                <a:gd name="T0" fmla="*/ 9 w 10"/>
                <a:gd name="T1" fmla="*/ 2 h 10"/>
                <a:gd name="T2" fmla="*/ 9 w 10"/>
                <a:gd name="T3" fmla="*/ 8 h 10"/>
                <a:gd name="T4" fmla="*/ 2 w 10"/>
                <a:gd name="T5" fmla="*/ 8 h 10"/>
                <a:gd name="T6" fmla="*/ 2 w 10"/>
                <a:gd name="T7" fmla="*/ 2 h 10"/>
                <a:gd name="T8" fmla="*/ 9 w 10"/>
                <a:gd name="T9" fmla="*/ 2 h 10"/>
              </a:gdLst>
              <a:ahLst/>
              <a:cxnLst>
                <a:cxn ang="0">
                  <a:pos x="T0" y="T1"/>
                </a:cxn>
                <a:cxn ang="0">
                  <a:pos x="T2" y="T3"/>
                </a:cxn>
                <a:cxn ang="0">
                  <a:pos x="T4" y="T5"/>
                </a:cxn>
                <a:cxn ang="0">
                  <a:pos x="T6" y="T7"/>
                </a:cxn>
                <a:cxn ang="0">
                  <a:pos x="T8" y="T9"/>
                </a:cxn>
              </a:cxnLst>
              <a:rect l="0" t="0" r="r" b="b"/>
              <a:pathLst>
                <a:path w="10" h="10">
                  <a:moveTo>
                    <a:pt x="9" y="2"/>
                  </a:moveTo>
                  <a:cubicBezTo>
                    <a:pt x="10" y="4"/>
                    <a:pt x="10" y="7"/>
                    <a:pt x="9" y="8"/>
                  </a:cubicBezTo>
                  <a:cubicBezTo>
                    <a:pt x="7" y="10"/>
                    <a:pt x="4" y="10"/>
                    <a:pt x="2" y="8"/>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Freeform 117"/>
            <p:cNvSpPr>
              <a:spLocks/>
            </p:cNvSpPr>
            <p:nvPr/>
          </p:nvSpPr>
          <p:spPr bwMode="auto">
            <a:xfrm>
              <a:off x="6526213" y="222251"/>
              <a:ext cx="41275" cy="38100"/>
            </a:xfrm>
            <a:custGeom>
              <a:avLst/>
              <a:gdLst>
                <a:gd name="T0" fmla="*/ 9 w 11"/>
                <a:gd name="T1" fmla="*/ 2 h 10"/>
                <a:gd name="T2" fmla="*/ 9 w 11"/>
                <a:gd name="T3" fmla="*/ 8 h 10"/>
                <a:gd name="T4" fmla="*/ 2 w 11"/>
                <a:gd name="T5" fmla="*/ 8 h 10"/>
                <a:gd name="T6" fmla="*/ 2 w 11"/>
                <a:gd name="T7" fmla="*/ 2 h 10"/>
                <a:gd name="T8" fmla="*/ 9 w 11"/>
                <a:gd name="T9" fmla="*/ 2 h 10"/>
              </a:gdLst>
              <a:ahLst/>
              <a:cxnLst>
                <a:cxn ang="0">
                  <a:pos x="T0" y="T1"/>
                </a:cxn>
                <a:cxn ang="0">
                  <a:pos x="T2" y="T3"/>
                </a:cxn>
                <a:cxn ang="0">
                  <a:pos x="T4" y="T5"/>
                </a:cxn>
                <a:cxn ang="0">
                  <a:pos x="T6" y="T7"/>
                </a:cxn>
                <a:cxn ang="0">
                  <a:pos x="T8" y="T9"/>
                </a:cxn>
              </a:cxnLst>
              <a:rect l="0" t="0" r="r" b="b"/>
              <a:pathLst>
                <a:path w="11" h="10">
                  <a:moveTo>
                    <a:pt x="9" y="2"/>
                  </a:moveTo>
                  <a:cubicBezTo>
                    <a:pt x="11" y="4"/>
                    <a:pt x="11" y="7"/>
                    <a:pt x="9" y="8"/>
                  </a:cubicBezTo>
                  <a:cubicBezTo>
                    <a:pt x="7" y="10"/>
                    <a:pt x="4" y="10"/>
                    <a:pt x="2" y="8"/>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Freeform 118"/>
            <p:cNvSpPr>
              <a:spLocks/>
            </p:cNvSpPr>
            <p:nvPr/>
          </p:nvSpPr>
          <p:spPr bwMode="auto">
            <a:xfrm>
              <a:off x="6457950" y="222251"/>
              <a:ext cx="38100" cy="38100"/>
            </a:xfrm>
            <a:custGeom>
              <a:avLst/>
              <a:gdLst>
                <a:gd name="T0" fmla="*/ 8 w 10"/>
                <a:gd name="T1" fmla="*/ 2 h 10"/>
                <a:gd name="T2" fmla="*/ 8 w 10"/>
                <a:gd name="T3" fmla="*/ 8 h 10"/>
                <a:gd name="T4" fmla="*/ 1 w 10"/>
                <a:gd name="T5" fmla="*/ 8 h 10"/>
                <a:gd name="T6" fmla="*/ 1 w 10"/>
                <a:gd name="T7" fmla="*/ 2 h 10"/>
                <a:gd name="T8" fmla="*/ 8 w 10"/>
                <a:gd name="T9" fmla="*/ 2 h 10"/>
              </a:gdLst>
              <a:ahLst/>
              <a:cxnLst>
                <a:cxn ang="0">
                  <a:pos x="T0" y="T1"/>
                </a:cxn>
                <a:cxn ang="0">
                  <a:pos x="T2" y="T3"/>
                </a:cxn>
                <a:cxn ang="0">
                  <a:pos x="T4" y="T5"/>
                </a:cxn>
                <a:cxn ang="0">
                  <a:pos x="T6" y="T7"/>
                </a:cxn>
                <a:cxn ang="0">
                  <a:pos x="T8" y="T9"/>
                </a:cxn>
              </a:cxnLst>
              <a:rect l="0" t="0" r="r" b="b"/>
              <a:pathLst>
                <a:path w="10" h="10">
                  <a:moveTo>
                    <a:pt x="8" y="2"/>
                  </a:moveTo>
                  <a:cubicBezTo>
                    <a:pt x="10" y="4"/>
                    <a:pt x="10" y="7"/>
                    <a:pt x="8" y="8"/>
                  </a:cubicBezTo>
                  <a:cubicBezTo>
                    <a:pt x="6" y="10"/>
                    <a:pt x="3" y="10"/>
                    <a:pt x="1" y="8"/>
                  </a:cubicBezTo>
                  <a:cubicBezTo>
                    <a:pt x="0" y="7"/>
                    <a:pt x="0" y="4"/>
                    <a:pt x="1" y="2"/>
                  </a:cubicBezTo>
                  <a:cubicBezTo>
                    <a:pt x="3" y="0"/>
                    <a:pt x="6" y="0"/>
                    <a:pt x="8"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Freeform 119"/>
            <p:cNvSpPr>
              <a:spLocks/>
            </p:cNvSpPr>
            <p:nvPr/>
          </p:nvSpPr>
          <p:spPr bwMode="auto">
            <a:xfrm>
              <a:off x="6597650" y="298451"/>
              <a:ext cx="36513" cy="41275"/>
            </a:xfrm>
            <a:custGeom>
              <a:avLst/>
              <a:gdLst>
                <a:gd name="T0" fmla="*/ 9 w 10"/>
                <a:gd name="T1" fmla="*/ 2 h 11"/>
                <a:gd name="T2" fmla="*/ 9 w 10"/>
                <a:gd name="T3" fmla="*/ 9 h 11"/>
                <a:gd name="T4" fmla="*/ 2 w 10"/>
                <a:gd name="T5" fmla="*/ 9 h 11"/>
                <a:gd name="T6" fmla="*/ 2 w 10"/>
                <a:gd name="T7" fmla="*/ 2 h 11"/>
                <a:gd name="T8" fmla="*/ 9 w 10"/>
                <a:gd name="T9" fmla="*/ 2 h 11"/>
              </a:gdLst>
              <a:ahLst/>
              <a:cxnLst>
                <a:cxn ang="0">
                  <a:pos x="T0" y="T1"/>
                </a:cxn>
                <a:cxn ang="0">
                  <a:pos x="T2" y="T3"/>
                </a:cxn>
                <a:cxn ang="0">
                  <a:pos x="T4" y="T5"/>
                </a:cxn>
                <a:cxn ang="0">
                  <a:pos x="T6" y="T7"/>
                </a:cxn>
                <a:cxn ang="0">
                  <a:pos x="T8" y="T9"/>
                </a:cxn>
              </a:cxnLst>
              <a:rect l="0" t="0" r="r" b="b"/>
              <a:pathLst>
                <a:path w="10" h="11">
                  <a:moveTo>
                    <a:pt x="9" y="2"/>
                  </a:moveTo>
                  <a:cubicBezTo>
                    <a:pt x="10" y="4"/>
                    <a:pt x="10" y="7"/>
                    <a:pt x="9" y="9"/>
                  </a:cubicBezTo>
                  <a:cubicBezTo>
                    <a:pt x="7" y="11"/>
                    <a:pt x="4" y="11"/>
                    <a:pt x="2" y="9"/>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Freeform 120"/>
            <p:cNvSpPr>
              <a:spLocks/>
            </p:cNvSpPr>
            <p:nvPr/>
          </p:nvSpPr>
          <p:spPr bwMode="auto">
            <a:xfrm>
              <a:off x="6526213" y="298451"/>
              <a:ext cx="41275" cy="41275"/>
            </a:xfrm>
            <a:custGeom>
              <a:avLst/>
              <a:gdLst>
                <a:gd name="T0" fmla="*/ 9 w 11"/>
                <a:gd name="T1" fmla="*/ 2 h 11"/>
                <a:gd name="T2" fmla="*/ 9 w 11"/>
                <a:gd name="T3" fmla="*/ 9 h 11"/>
                <a:gd name="T4" fmla="*/ 2 w 11"/>
                <a:gd name="T5" fmla="*/ 9 h 11"/>
                <a:gd name="T6" fmla="*/ 2 w 11"/>
                <a:gd name="T7" fmla="*/ 2 h 11"/>
                <a:gd name="T8" fmla="*/ 9 w 11"/>
                <a:gd name="T9" fmla="*/ 2 h 11"/>
              </a:gdLst>
              <a:ahLst/>
              <a:cxnLst>
                <a:cxn ang="0">
                  <a:pos x="T0" y="T1"/>
                </a:cxn>
                <a:cxn ang="0">
                  <a:pos x="T2" y="T3"/>
                </a:cxn>
                <a:cxn ang="0">
                  <a:pos x="T4" y="T5"/>
                </a:cxn>
                <a:cxn ang="0">
                  <a:pos x="T6" y="T7"/>
                </a:cxn>
                <a:cxn ang="0">
                  <a:pos x="T8" y="T9"/>
                </a:cxn>
              </a:cxnLst>
              <a:rect l="0" t="0" r="r" b="b"/>
              <a:pathLst>
                <a:path w="11" h="11">
                  <a:moveTo>
                    <a:pt x="9" y="2"/>
                  </a:moveTo>
                  <a:cubicBezTo>
                    <a:pt x="11" y="4"/>
                    <a:pt x="11" y="7"/>
                    <a:pt x="9" y="9"/>
                  </a:cubicBezTo>
                  <a:cubicBezTo>
                    <a:pt x="7" y="11"/>
                    <a:pt x="4" y="11"/>
                    <a:pt x="2" y="9"/>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Freeform 121"/>
            <p:cNvSpPr>
              <a:spLocks/>
            </p:cNvSpPr>
            <p:nvPr/>
          </p:nvSpPr>
          <p:spPr bwMode="auto">
            <a:xfrm>
              <a:off x="6457950" y="298451"/>
              <a:ext cx="38100" cy="41275"/>
            </a:xfrm>
            <a:custGeom>
              <a:avLst/>
              <a:gdLst>
                <a:gd name="T0" fmla="*/ 8 w 10"/>
                <a:gd name="T1" fmla="*/ 2 h 11"/>
                <a:gd name="T2" fmla="*/ 8 w 10"/>
                <a:gd name="T3" fmla="*/ 9 h 11"/>
                <a:gd name="T4" fmla="*/ 1 w 10"/>
                <a:gd name="T5" fmla="*/ 9 h 11"/>
                <a:gd name="T6" fmla="*/ 1 w 10"/>
                <a:gd name="T7" fmla="*/ 2 h 11"/>
                <a:gd name="T8" fmla="*/ 8 w 10"/>
                <a:gd name="T9" fmla="*/ 2 h 11"/>
              </a:gdLst>
              <a:ahLst/>
              <a:cxnLst>
                <a:cxn ang="0">
                  <a:pos x="T0" y="T1"/>
                </a:cxn>
                <a:cxn ang="0">
                  <a:pos x="T2" y="T3"/>
                </a:cxn>
                <a:cxn ang="0">
                  <a:pos x="T4" y="T5"/>
                </a:cxn>
                <a:cxn ang="0">
                  <a:pos x="T6" y="T7"/>
                </a:cxn>
                <a:cxn ang="0">
                  <a:pos x="T8" y="T9"/>
                </a:cxn>
              </a:cxnLst>
              <a:rect l="0" t="0" r="r" b="b"/>
              <a:pathLst>
                <a:path w="10" h="11">
                  <a:moveTo>
                    <a:pt x="8" y="2"/>
                  </a:moveTo>
                  <a:cubicBezTo>
                    <a:pt x="10" y="4"/>
                    <a:pt x="10" y="7"/>
                    <a:pt x="8" y="9"/>
                  </a:cubicBezTo>
                  <a:cubicBezTo>
                    <a:pt x="6" y="11"/>
                    <a:pt x="3" y="11"/>
                    <a:pt x="1" y="9"/>
                  </a:cubicBezTo>
                  <a:cubicBezTo>
                    <a:pt x="0" y="7"/>
                    <a:pt x="0" y="4"/>
                    <a:pt x="1" y="2"/>
                  </a:cubicBezTo>
                  <a:cubicBezTo>
                    <a:pt x="3" y="0"/>
                    <a:pt x="6" y="0"/>
                    <a:pt x="8"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Freeform 122"/>
            <p:cNvSpPr>
              <a:spLocks/>
            </p:cNvSpPr>
            <p:nvPr/>
          </p:nvSpPr>
          <p:spPr bwMode="auto">
            <a:xfrm>
              <a:off x="6526213" y="376238"/>
              <a:ext cx="41275" cy="38100"/>
            </a:xfrm>
            <a:custGeom>
              <a:avLst/>
              <a:gdLst>
                <a:gd name="T0" fmla="*/ 9 w 11"/>
                <a:gd name="T1" fmla="*/ 2 h 10"/>
                <a:gd name="T2" fmla="*/ 9 w 11"/>
                <a:gd name="T3" fmla="*/ 8 h 10"/>
                <a:gd name="T4" fmla="*/ 2 w 11"/>
                <a:gd name="T5" fmla="*/ 8 h 10"/>
                <a:gd name="T6" fmla="*/ 2 w 11"/>
                <a:gd name="T7" fmla="*/ 2 h 10"/>
                <a:gd name="T8" fmla="*/ 9 w 11"/>
                <a:gd name="T9" fmla="*/ 2 h 10"/>
              </a:gdLst>
              <a:ahLst/>
              <a:cxnLst>
                <a:cxn ang="0">
                  <a:pos x="T0" y="T1"/>
                </a:cxn>
                <a:cxn ang="0">
                  <a:pos x="T2" y="T3"/>
                </a:cxn>
                <a:cxn ang="0">
                  <a:pos x="T4" y="T5"/>
                </a:cxn>
                <a:cxn ang="0">
                  <a:pos x="T6" y="T7"/>
                </a:cxn>
                <a:cxn ang="0">
                  <a:pos x="T8" y="T9"/>
                </a:cxn>
              </a:cxnLst>
              <a:rect l="0" t="0" r="r" b="b"/>
              <a:pathLst>
                <a:path w="11" h="10">
                  <a:moveTo>
                    <a:pt x="9" y="2"/>
                  </a:moveTo>
                  <a:cubicBezTo>
                    <a:pt x="11" y="3"/>
                    <a:pt x="11" y="6"/>
                    <a:pt x="9" y="8"/>
                  </a:cubicBezTo>
                  <a:cubicBezTo>
                    <a:pt x="7" y="10"/>
                    <a:pt x="4" y="10"/>
                    <a:pt x="2" y="8"/>
                  </a:cubicBezTo>
                  <a:cubicBezTo>
                    <a:pt x="0" y="6"/>
                    <a:pt x="0" y="3"/>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Rectangle 123"/>
            <p:cNvSpPr>
              <a:spLocks noChangeArrowheads="1"/>
            </p:cNvSpPr>
            <p:nvPr/>
          </p:nvSpPr>
          <p:spPr bwMode="auto">
            <a:xfrm>
              <a:off x="6716713" y="538163"/>
              <a:ext cx="195263" cy="150813"/>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5" name="组合 54"/>
          <p:cNvGrpSpPr/>
          <p:nvPr/>
        </p:nvGrpSpPr>
        <p:grpSpPr>
          <a:xfrm>
            <a:off x="5148660" y="5984478"/>
            <a:ext cx="800100" cy="795337"/>
            <a:chOff x="8961438" y="73026"/>
            <a:chExt cx="800100" cy="795337"/>
          </a:xfrm>
        </p:grpSpPr>
        <p:sp>
          <p:nvSpPr>
            <p:cNvPr id="259" name="Line 124"/>
            <p:cNvSpPr>
              <a:spLocks noChangeShapeType="1"/>
            </p:cNvSpPr>
            <p:nvPr/>
          </p:nvSpPr>
          <p:spPr bwMode="auto">
            <a:xfrm flipH="1">
              <a:off x="9021763" y="133351"/>
              <a:ext cx="349250" cy="3492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 name="Freeform 125"/>
            <p:cNvSpPr>
              <a:spLocks/>
            </p:cNvSpPr>
            <p:nvPr/>
          </p:nvSpPr>
          <p:spPr bwMode="auto">
            <a:xfrm>
              <a:off x="9351963" y="73026"/>
              <a:ext cx="79375" cy="77788"/>
            </a:xfrm>
            <a:custGeom>
              <a:avLst/>
              <a:gdLst>
                <a:gd name="T0" fmla="*/ 50 w 50"/>
                <a:gd name="T1" fmla="*/ 26 h 49"/>
                <a:gd name="T2" fmla="*/ 24 w 50"/>
                <a:gd name="T3" fmla="*/ 49 h 49"/>
                <a:gd name="T4" fmla="*/ 0 w 50"/>
                <a:gd name="T5" fmla="*/ 26 h 49"/>
                <a:gd name="T6" fmla="*/ 24 w 50"/>
                <a:gd name="T7" fmla="*/ 0 h 49"/>
                <a:gd name="T8" fmla="*/ 50 w 50"/>
                <a:gd name="T9" fmla="*/ 26 h 49"/>
              </a:gdLst>
              <a:ahLst/>
              <a:cxnLst>
                <a:cxn ang="0">
                  <a:pos x="T0" y="T1"/>
                </a:cxn>
                <a:cxn ang="0">
                  <a:pos x="T2" y="T3"/>
                </a:cxn>
                <a:cxn ang="0">
                  <a:pos x="T4" y="T5"/>
                </a:cxn>
                <a:cxn ang="0">
                  <a:pos x="T6" y="T7"/>
                </a:cxn>
                <a:cxn ang="0">
                  <a:pos x="T8" y="T9"/>
                </a:cxn>
              </a:cxnLst>
              <a:rect l="0" t="0" r="r" b="b"/>
              <a:pathLst>
                <a:path w="50" h="49">
                  <a:moveTo>
                    <a:pt x="50" y="26"/>
                  </a:moveTo>
                  <a:lnTo>
                    <a:pt x="24" y="49"/>
                  </a:lnTo>
                  <a:lnTo>
                    <a:pt x="0" y="26"/>
                  </a:lnTo>
                  <a:lnTo>
                    <a:pt x="24" y="0"/>
                  </a:lnTo>
                  <a:lnTo>
                    <a:pt x="50" y="26"/>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 name="Freeform 126"/>
            <p:cNvSpPr>
              <a:spLocks/>
            </p:cNvSpPr>
            <p:nvPr/>
          </p:nvSpPr>
          <p:spPr bwMode="auto">
            <a:xfrm>
              <a:off x="8961438" y="463551"/>
              <a:ext cx="79375" cy="77788"/>
            </a:xfrm>
            <a:custGeom>
              <a:avLst/>
              <a:gdLst>
                <a:gd name="T0" fmla="*/ 50 w 50"/>
                <a:gd name="T1" fmla="*/ 23 h 49"/>
                <a:gd name="T2" fmla="*/ 26 w 50"/>
                <a:gd name="T3" fmla="*/ 49 h 49"/>
                <a:gd name="T4" fmla="*/ 0 w 50"/>
                <a:gd name="T5" fmla="*/ 23 h 49"/>
                <a:gd name="T6" fmla="*/ 26 w 50"/>
                <a:gd name="T7" fmla="*/ 0 h 49"/>
                <a:gd name="T8" fmla="*/ 50 w 50"/>
                <a:gd name="T9" fmla="*/ 23 h 49"/>
              </a:gdLst>
              <a:ahLst/>
              <a:cxnLst>
                <a:cxn ang="0">
                  <a:pos x="T0" y="T1"/>
                </a:cxn>
                <a:cxn ang="0">
                  <a:pos x="T2" y="T3"/>
                </a:cxn>
                <a:cxn ang="0">
                  <a:pos x="T4" y="T5"/>
                </a:cxn>
                <a:cxn ang="0">
                  <a:pos x="T6" y="T7"/>
                </a:cxn>
                <a:cxn ang="0">
                  <a:pos x="T8" y="T9"/>
                </a:cxn>
              </a:cxnLst>
              <a:rect l="0" t="0" r="r" b="b"/>
              <a:pathLst>
                <a:path w="50" h="49">
                  <a:moveTo>
                    <a:pt x="50" y="23"/>
                  </a:moveTo>
                  <a:lnTo>
                    <a:pt x="26" y="49"/>
                  </a:lnTo>
                  <a:lnTo>
                    <a:pt x="0" y="23"/>
                  </a:lnTo>
                  <a:lnTo>
                    <a:pt x="26" y="0"/>
                  </a:lnTo>
                  <a:lnTo>
                    <a:pt x="50" y="23"/>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Oval 127"/>
            <p:cNvSpPr>
              <a:spLocks noChangeArrowheads="1"/>
            </p:cNvSpPr>
            <p:nvPr/>
          </p:nvSpPr>
          <p:spPr bwMode="auto">
            <a:xfrm>
              <a:off x="9178925" y="290513"/>
              <a:ext cx="33338" cy="333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3" name="Oval 128"/>
            <p:cNvSpPr>
              <a:spLocks noChangeArrowheads="1"/>
            </p:cNvSpPr>
            <p:nvPr/>
          </p:nvSpPr>
          <p:spPr bwMode="auto">
            <a:xfrm>
              <a:off x="9178925" y="290513"/>
              <a:ext cx="33338" cy="33338"/>
            </a:xfrm>
            <a:prstGeom prst="ellipse">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4" name="Freeform 129"/>
            <p:cNvSpPr>
              <a:spLocks/>
            </p:cNvSpPr>
            <p:nvPr/>
          </p:nvSpPr>
          <p:spPr bwMode="auto">
            <a:xfrm>
              <a:off x="9101138" y="211138"/>
              <a:ext cx="660400" cy="657225"/>
            </a:xfrm>
            <a:custGeom>
              <a:avLst/>
              <a:gdLst>
                <a:gd name="T0" fmla="*/ 88 w 176"/>
                <a:gd name="T1" fmla="*/ 175 h 175"/>
                <a:gd name="T2" fmla="*/ 0 w 176"/>
                <a:gd name="T3" fmla="*/ 88 h 175"/>
                <a:gd name="T4" fmla="*/ 88 w 176"/>
                <a:gd name="T5" fmla="*/ 0 h 175"/>
                <a:gd name="T6" fmla="*/ 176 w 176"/>
                <a:gd name="T7" fmla="*/ 88 h 175"/>
              </a:gdLst>
              <a:ahLst/>
              <a:cxnLst>
                <a:cxn ang="0">
                  <a:pos x="T0" y="T1"/>
                </a:cxn>
                <a:cxn ang="0">
                  <a:pos x="T2" y="T3"/>
                </a:cxn>
                <a:cxn ang="0">
                  <a:pos x="T4" y="T5"/>
                </a:cxn>
                <a:cxn ang="0">
                  <a:pos x="T6" y="T7"/>
                </a:cxn>
              </a:cxnLst>
              <a:rect l="0" t="0" r="r" b="b"/>
              <a:pathLst>
                <a:path w="176" h="175">
                  <a:moveTo>
                    <a:pt x="88" y="175"/>
                  </a:moveTo>
                  <a:cubicBezTo>
                    <a:pt x="39" y="175"/>
                    <a:pt x="0" y="136"/>
                    <a:pt x="0" y="88"/>
                  </a:cubicBezTo>
                  <a:cubicBezTo>
                    <a:pt x="0" y="39"/>
                    <a:pt x="39" y="0"/>
                    <a:pt x="88" y="0"/>
                  </a:cubicBezTo>
                  <a:cubicBezTo>
                    <a:pt x="136" y="0"/>
                    <a:pt x="176" y="39"/>
                    <a:pt x="176" y="8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6" name="组合 55"/>
          <p:cNvGrpSpPr/>
          <p:nvPr/>
        </p:nvGrpSpPr>
        <p:grpSpPr>
          <a:xfrm>
            <a:off x="10359632" y="4338241"/>
            <a:ext cx="619125" cy="547688"/>
            <a:chOff x="1219200" y="6143626"/>
            <a:chExt cx="619125" cy="547688"/>
          </a:xfrm>
        </p:grpSpPr>
        <p:sp>
          <p:nvSpPr>
            <p:cNvPr id="256" name="Freeform 130"/>
            <p:cNvSpPr>
              <a:spLocks/>
            </p:cNvSpPr>
            <p:nvPr/>
          </p:nvSpPr>
          <p:spPr bwMode="auto">
            <a:xfrm>
              <a:off x="1301750" y="6289676"/>
              <a:ext cx="536575" cy="401638"/>
            </a:xfrm>
            <a:custGeom>
              <a:avLst/>
              <a:gdLst>
                <a:gd name="T0" fmla="*/ 143 w 143"/>
                <a:gd name="T1" fmla="*/ 8 h 107"/>
                <a:gd name="T2" fmla="*/ 135 w 143"/>
                <a:gd name="T3" fmla="*/ 0 h 107"/>
                <a:gd name="T4" fmla="*/ 8 w 143"/>
                <a:gd name="T5" fmla="*/ 0 h 107"/>
                <a:gd name="T6" fmla="*/ 0 w 143"/>
                <a:gd name="T7" fmla="*/ 8 h 107"/>
                <a:gd name="T8" fmla="*/ 0 w 143"/>
                <a:gd name="T9" fmla="*/ 99 h 107"/>
                <a:gd name="T10" fmla="*/ 8 w 143"/>
                <a:gd name="T11" fmla="*/ 107 h 107"/>
                <a:gd name="T12" fmla="*/ 135 w 143"/>
                <a:gd name="T13" fmla="*/ 107 h 107"/>
                <a:gd name="T14" fmla="*/ 143 w 143"/>
                <a:gd name="T15" fmla="*/ 99 h 107"/>
                <a:gd name="T16" fmla="*/ 143 w 143"/>
                <a:gd name="T17"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7">
                  <a:moveTo>
                    <a:pt x="143" y="8"/>
                  </a:moveTo>
                  <a:cubicBezTo>
                    <a:pt x="143" y="4"/>
                    <a:pt x="140" y="0"/>
                    <a:pt x="135" y="0"/>
                  </a:cubicBezTo>
                  <a:cubicBezTo>
                    <a:pt x="8" y="0"/>
                    <a:pt x="8" y="0"/>
                    <a:pt x="8" y="0"/>
                  </a:cubicBezTo>
                  <a:cubicBezTo>
                    <a:pt x="3" y="0"/>
                    <a:pt x="0" y="4"/>
                    <a:pt x="0" y="8"/>
                  </a:cubicBezTo>
                  <a:cubicBezTo>
                    <a:pt x="0" y="99"/>
                    <a:pt x="0" y="99"/>
                    <a:pt x="0" y="99"/>
                  </a:cubicBezTo>
                  <a:cubicBezTo>
                    <a:pt x="0" y="104"/>
                    <a:pt x="3" y="107"/>
                    <a:pt x="8" y="107"/>
                  </a:cubicBezTo>
                  <a:cubicBezTo>
                    <a:pt x="135" y="107"/>
                    <a:pt x="135" y="107"/>
                    <a:pt x="135" y="107"/>
                  </a:cubicBezTo>
                  <a:cubicBezTo>
                    <a:pt x="140" y="107"/>
                    <a:pt x="143" y="104"/>
                    <a:pt x="143" y="99"/>
                  </a:cubicBezTo>
                  <a:lnTo>
                    <a:pt x="143"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 name="Freeform 131"/>
            <p:cNvSpPr>
              <a:spLocks/>
            </p:cNvSpPr>
            <p:nvPr/>
          </p:nvSpPr>
          <p:spPr bwMode="auto">
            <a:xfrm>
              <a:off x="1335088" y="6143626"/>
              <a:ext cx="142875" cy="66675"/>
            </a:xfrm>
            <a:custGeom>
              <a:avLst/>
              <a:gdLst>
                <a:gd name="T0" fmla="*/ 38 w 38"/>
                <a:gd name="T1" fmla="*/ 8 h 18"/>
                <a:gd name="T2" fmla="*/ 30 w 38"/>
                <a:gd name="T3" fmla="*/ 0 h 18"/>
                <a:gd name="T4" fmla="*/ 8 w 38"/>
                <a:gd name="T5" fmla="*/ 0 h 18"/>
                <a:gd name="T6" fmla="*/ 0 w 38"/>
                <a:gd name="T7" fmla="*/ 8 h 18"/>
                <a:gd name="T8" fmla="*/ 0 w 38"/>
                <a:gd name="T9" fmla="*/ 10 h 18"/>
                <a:gd name="T10" fmla="*/ 8 w 38"/>
                <a:gd name="T11" fmla="*/ 18 h 18"/>
                <a:gd name="T12" fmla="*/ 30 w 38"/>
                <a:gd name="T13" fmla="*/ 18 h 18"/>
                <a:gd name="T14" fmla="*/ 38 w 38"/>
                <a:gd name="T15" fmla="*/ 10 h 18"/>
                <a:gd name="T16" fmla="*/ 38 w 38"/>
                <a:gd name="T1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8">
                  <a:moveTo>
                    <a:pt x="38" y="8"/>
                  </a:moveTo>
                  <a:cubicBezTo>
                    <a:pt x="38" y="4"/>
                    <a:pt x="34" y="0"/>
                    <a:pt x="30" y="0"/>
                  </a:cubicBezTo>
                  <a:cubicBezTo>
                    <a:pt x="8" y="0"/>
                    <a:pt x="8" y="0"/>
                    <a:pt x="8" y="0"/>
                  </a:cubicBezTo>
                  <a:cubicBezTo>
                    <a:pt x="3" y="0"/>
                    <a:pt x="0" y="4"/>
                    <a:pt x="0" y="8"/>
                  </a:cubicBezTo>
                  <a:cubicBezTo>
                    <a:pt x="0" y="10"/>
                    <a:pt x="0" y="10"/>
                    <a:pt x="0" y="10"/>
                  </a:cubicBezTo>
                  <a:cubicBezTo>
                    <a:pt x="0" y="14"/>
                    <a:pt x="3" y="18"/>
                    <a:pt x="8" y="18"/>
                  </a:cubicBezTo>
                  <a:cubicBezTo>
                    <a:pt x="30" y="18"/>
                    <a:pt x="30" y="18"/>
                    <a:pt x="30" y="18"/>
                  </a:cubicBezTo>
                  <a:cubicBezTo>
                    <a:pt x="34" y="18"/>
                    <a:pt x="38" y="14"/>
                    <a:pt x="38" y="10"/>
                  </a:cubicBezTo>
                  <a:lnTo>
                    <a:pt x="3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 name="Freeform 132"/>
            <p:cNvSpPr>
              <a:spLocks/>
            </p:cNvSpPr>
            <p:nvPr/>
          </p:nvSpPr>
          <p:spPr bwMode="auto">
            <a:xfrm>
              <a:off x="1219200" y="6199188"/>
              <a:ext cx="566738" cy="458788"/>
            </a:xfrm>
            <a:custGeom>
              <a:avLst/>
              <a:gdLst>
                <a:gd name="T0" fmla="*/ 151 w 151"/>
                <a:gd name="T1" fmla="*/ 0 h 122"/>
                <a:gd name="T2" fmla="*/ 16 w 151"/>
                <a:gd name="T3" fmla="*/ 0 h 122"/>
                <a:gd name="T4" fmla="*/ 0 w 151"/>
                <a:gd name="T5" fmla="*/ 16 h 122"/>
                <a:gd name="T6" fmla="*/ 0 w 151"/>
                <a:gd name="T7" fmla="*/ 122 h 122"/>
              </a:gdLst>
              <a:ahLst/>
              <a:cxnLst>
                <a:cxn ang="0">
                  <a:pos x="T0" y="T1"/>
                </a:cxn>
                <a:cxn ang="0">
                  <a:pos x="T2" y="T3"/>
                </a:cxn>
                <a:cxn ang="0">
                  <a:pos x="T4" y="T5"/>
                </a:cxn>
                <a:cxn ang="0">
                  <a:pos x="T6" y="T7"/>
                </a:cxn>
              </a:cxnLst>
              <a:rect l="0" t="0" r="r" b="b"/>
              <a:pathLst>
                <a:path w="151" h="122">
                  <a:moveTo>
                    <a:pt x="151" y="0"/>
                  </a:moveTo>
                  <a:cubicBezTo>
                    <a:pt x="16" y="0"/>
                    <a:pt x="16" y="0"/>
                    <a:pt x="16" y="0"/>
                  </a:cubicBezTo>
                  <a:cubicBezTo>
                    <a:pt x="7" y="0"/>
                    <a:pt x="0" y="8"/>
                    <a:pt x="0" y="16"/>
                  </a:cubicBezTo>
                  <a:cubicBezTo>
                    <a:pt x="0" y="122"/>
                    <a:pt x="0" y="122"/>
                    <a:pt x="0" y="12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7" name="组合 56"/>
          <p:cNvGrpSpPr/>
          <p:nvPr/>
        </p:nvGrpSpPr>
        <p:grpSpPr>
          <a:xfrm>
            <a:off x="5436792" y="2913460"/>
            <a:ext cx="569913" cy="552450"/>
            <a:chOff x="5164138" y="3233738"/>
            <a:chExt cx="569913" cy="552450"/>
          </a:xfrm>
        </p:grpSpPr>
        <p:sp>
          <p:nvSpPr>
            <p:cNvPr id="251" name="Line 133"/>
            <p:cNvSpPr>
              <a:spLocks noChangeShapeType="1"/>
            </p:cNvSpPr>
            <p:nvPr/>
          </p:nvSpPr>
          <p:spPr bwMode="auto">
            <a:xfrm>
              <a:off x="5257800" y="3467101"/>
              <a:ext cx="36513"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 name="Line 134"/>
            <p:cNvSpPr>
              <a:spLocks noChangeShapeType="1"/>
            </p:cNvSpPr>
            <p:nvPr/>
          </p:nvSpPr>
          <p:spPr bwMode="auto">
            <a:xfrm>
              <a:off x="5395913" y="3467101"/>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 name="Freeform 135"/>
            <p:cNvSpPr>
              <a:spLocks/>
            </p:cNvSpPr>
            <p:nvPr/>
          </p:nvSpPr>
          <p:spPr bwMode="auto">
            <a:xfrm>
              <a:off x="5164138" y="3376613"/>
              <a:ext cx="569913" cy="315913"/>
            </a:xfrm>
            <a:custGeom>
              <a:avLst/>
              <a:gdLst>
                <a:gd name="T0" fmla="*/ 122 w 152"/>
                <a:gd name="T1" fmla="*/ 84 h 84"/>
                <a:gd name="T2" fmla="*/ 144 w 152"/>
                <a:gd name="T3" fmla="*/ 84 h 84"/>
                <a:gd name="T4" fmla="*/ 152 w 152"/>
                <a:gd name="T5" fmla="*/ 76 h 84"/>
                <a:gd name="T6" fmla="*/ 152 w 152"/>
                <a:gd name="T7" fmla="*/ 8 h 84"/>
                <a:gd name="T8" fmla="*/ 144 w 152"/>
                <a:gd name="T9" fmla="*/ 0 h 84"/>
                <a:gd name="T10" fmla="*/ 8 w 152"/>
                <a:gd name="T11" fmla="*/ 0 h 84"/>
                <a:gd name="T12" fmla="*/ 0 w 152"/>
                <a:gd name="T13" fmla="*/ 8 h 84"/>
                <a:gd name="T14" fmla="*/ 0 w 152"/>
                <a:gd name="T15" fmla="*/ 76 h 84"/>
                <a:gd name="T16" fmla="*/ 8 w 152"/>
                <a:gd name="T17" fmla="*/ 84 h 84"/>
                <a:gd name="T18" fmla="*/ 30 w 152"/>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84">
                  <a:moveTo>
                    <a:pt x="122" y="84"/>
                  </a:moveTo>
                  <a:cubicBezTo>
                    <a:pt x="144" y="84"/>
                    <a:pt x="144" y="84"/>
                    <a:pt x="144" y="84"/>
                  </a:cubicBezTo>
                  <a:cubicBezTo>
                    <a:pt x="148" y="84"/>
                    <a:pt x="152" y="81"/>
                    <a:pt x="152" y="76"/>
                  </a:cubicBezTo>
                  <a:cubicBezTo>
                    <a:pt x="152" y="8"/>
                    <a:pt x="152" y="8"/>
                    <a:pt x="152" y="8"/>
                  </a:cubicBezTo>
                  <a:cubicBezTo>
                    <a:pt x="152" y="3"/>
                    <a:pt x="148" y="0"/>
                    <a:pt x="144" y="0"/>
                  </a:cubicBezTo>
                  <a:cubicBezTo>
                    <a:pt x="8" y="0"/>
                    <a:pt x="8" y="0"/>
                    <a:pt x="8" y="0"/>
                  </a:cubicBezTo>
                  <a:cubicBezTo>
                    <a:pt x="4" y="0"/>
                    <a:pt x="0" y="3"/>
                    <a:pt x="0" y="8"/>
                  </a:cubicBezTo>
                  <a:cubicBezTo>
                    <a:pt x="0" y="76"/>
                    <a:pt x="0" y="76"/>
                    <a:pt x="0" y="76"/>
                  </a:cubicBezTo>
                  <a:cubicBezTo>
                    <a:pt x="0" y="81"/>
                    <a:pt x="4" y="84"/>
                    <a:pt x="8" y="84"/>
                  </a:cubicBezTo>
                  <a:cubicBezTo>
                    <a:pt x="30" y="84"/>
                    <a:pt x="30" y="84"/>
                    <a:pt x="30" y="84"/>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Freeform 136"/>
            <p:cNvSpPr>
              <a:spLocks/>
            </p:cNvSpPr>
            <p:nvPr/>
          </p:nvSpPr>
          <p:spPr bwMode="auto">
            <a:xfrm>
              <a:off x="5260975" y="3233738"/>
              <a:ext cx="374650" cy="134938"/>
            </a:xfrm>
            <a:custGeom>
              <a:avLst/>
              <a:gdLst>
                <a:gd name="T0" fmla="*/ 100 w 100"/>
                <a:gd name="T1" fmla="*/ 36 h 36"/>
                <a:gd name="T2" fmla="*/ 100 w 100"/>
                <a:gd name="T3" fmla="*/ 4 h 36"/>
                <a:gd name="T4" fmla="*/ 96 w 100"/>
                <a:gd name="T5" fmla="*/ 0 h 36"/>
                <a:gd name="T6" fmla="*/ 4 w 100"/>
                <a:gd name="T7" fmla="*/ 0 h 36"/>
                <a:gd name="T8" fmla="*/ 0 w 100"/>
                <a:gd name="T9" fmla="*/ 4 h 36"/>
                <a:gd name="T10" fmla="*/ 0 w 100"/>
                <a:gd name="T11" fmla="*/ 36 h 36"/>
              </a:gdLst>
              <a:ahLst/>
              <a:cxnLst>
                <a:cxn ang="0">
                  <a:pos x="T0" y="T1"/>
                </a:cxn>
                <a:cxn ang="0">
                  <a:pos x="T2" y="T3"/>
                </a:cxn>
                <a:cxn ang="0">
                  <a:pos x="T4" y="T5"/>
                </a:cxn>
                <a:cxn ang="0">
                  <a:pos x="T6" y="T7"/>
                </a:cxn>
                <a:cxn ang="0">
                  <a:pos x="T8" y="T9"/>
                </a:cxn>
                <a:cxn ang="0">
                  <a:pos x="T10" y="T11"/>
                </a:cxn>
              </a:cxnLst>
              <a:rect l="0" t="0" r="r" b="b"/>
              <a:pathLst>
                <a:path w="100" h="36">
                  <a:moveTo>
                    <a:pt x="100" y="36"/>
                  </a:moveTo>
                  <a:cubicBezTo>
                    <a:pt x="100" y="4"/>
                    <a:pt x="100" y="4"/>
                    <a:pt x="100" y="4"/>
                  </a:cubicBezTo>
                  <a:cubicBezTo>
                    <a:pt x="100" y="2"/>
                    <a:pt x="98" y="0"/>
                    <a:pt x="96" y="0"/>
                  </a:cubicBezTo>
                  <a:cubicBezTo>
                    <a:pt x="4" y="0"/>
                    <a:pt x="4" y="0"/>
                    <a:pt x="4" y="0"/>
                  </a:cubicBezTo>
                  <a:cubicBezTo>
                    <a:pt x="2" y="0"/>
                    <a:pt x="0" y="2"/>
                    <a:pt x="0" y="4"/>
                  </a:cubicBezTo>
                  <a:cubicBezTo>
                    <a:pt x="0" y="36"/>
                    <a:pt x="0" y="36"/>
                    <a:pt x="0" y="36"/>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 name="Freeform 137"/>
            <p:cNvSpPr>
              <a:spLocks/>
            </p:cNvSpPr>
            <p:nvPr/>
          </p:nvSpPr>
          <p:spPr bwMode="auto">
            <a:xfrm>
              <a:off x="5276850" y="3582988"/>
              <a:ext cx="344488" cy="203200"/>
            </a:xfrm>
            <a:custGeom>
              <a:avLst/>
              <a:gdLst>
                <a:gd name="T0" fmla="*/ 84 w 92"/>
                <a:gd name="T1" fmla="*/ 0 h 54"/>
                <a:gd name="T2" fmla="*/ 92 w 92"/>
                <a:gd name="T3" fmla="*/ 8 h 54"/>
                <a:gd name="T4" fmla="*/ 92 w 92"/>
                <a:gd name="T5" fmla="*/ 46 h 54"/>
                <a:gd name="T6" fmla="*/ 84 w 92"/>
                <a:gd name="T7" fmla="*/ 54 h 54"/>
                <a:gd name="T8" fmla="*/ 8 w 92"/>
                <a:gd name="T9" fmla="*/ 54 h 54"/>
                <a:gd name="T10" fmla="*/ 0 w 92"/>
                <a:gd name="T11" fmla="*/ 46 h 54"/>
                <a:gd name="T12" fmla="*/ 0 w 92"/>
                <a:gd name="T13" fmla="*/ 8 h 54"/>
                <a:gd name="T14" fmla="*/ 8 w 92"/>
                <a:gd name="T15" fmla="*/ 0 h 54"/>
                <a:gd name="T16" fmla="*/ 84 w 9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
                  <a:moveTo>
                    <a:pt x="84" y="0"/>
                  </a:moveTo>
                  <a:cubicBezTo>
                    <a:pt x="88" y="0"/>
                    <a:pt x="92" y="4"/>
                    <a:pt x="92" y="8"/>
                  </a:cubicBezTo>
                  <a:cubicBezTo>
                    <a:pt x="92" y="46"/>
                    <a:pt x="92" y="46"/>
                    <a:pt x="92" y="46"/>
                  </a:cubicBezTo>
                  <a:cubicBezTo>
                    <a:pt x="92" y="50"/>
                    <a:pt x="88" y="54"/>
                    <a:pt x="84" y="54"/>
                  </a:cubicBezTo>
                  <a:cubicBezTo>
                    <a:pt x="8" y="54"/>
                    <a:pt x="8" y="54"/>
                    <a:pt x="8" y="54"/>
                  </a:cubicBezTo>
                  <a:cubicBezTo>
                    <a:pt x="4" y="54"/>
                    <a:pt x="0" y="50"/>
                    <a:pt x="0" y="46"/>
                  </a:cubicBezTo>
                  <a:cubicBezTo>
                    <a:pt x="0" y="8"/>
                    <a:pt x="0" y="8"/>
                    <a:pt x="0" y="8"/>
                  </a:cubicBezTo>
                  <a:cubicBezTo>
                    <a:pt x="0" y="4"/>
                    <a:pt x="4" y="0"/>
                    <a:pt x="8" y="0"/>
                  </a:cubicBezTo>
                  <a:lnTo>
                    <a:pt x="84" y="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8" name="组合 57"/>
          <p:cNvGrpSpPr/>
          <p:nvPr/>
        </p:nvGrpSpPr>
        <p:grpSpPr>
          <a:xfrm>
            <a:off x="6571855" y="2722961"/>
            <a:ext cx="590550" cy="488950"/>
            <a:chOff x="6450013" y="3297238"/>
            <a:chExt cx="590550" cy="488950"/>
          </a:xfrm>
        </p:grpSpPr>
        <p:sp>
          <p:nvSpPr>
            <p:cNvPr id="246" name="Freeform 141"/>
            <p:cNvSpPr>
              <a:spLocks/>
            </p:cNvSpPr>
            <p:nvPr/>
          </p:nvSpPr>
          <p:spPr bwMode="auto">
            <a:xfrm>
              <a:off x="6450013" y="3297238"/>
              <a:ext cx="590550" cy="488950"/>
            </a:xfrm>
            <a:custGeom>
              <a:avLst/>
              <a:gdLst>
                <a:gd name="T0" fmla="*/ 157 w 157"/>
                <a:gd name="T1" fmla="*/ 8 h 130"/>
                <a:gd name="T2" fmla="*/ 149 w 157"/>
                <a:gd name="T3" fmla="*/ 0 h 130"/>
                <a:gd name="T4" fmla="*/ 8 w 157"/>
                <a:gd name="T5" fmla="*/ 0 h 130"/>
                <a:gd name="T6" fmla="*/ 0 w 157"/>
                <a:gd name="T7" fmla="*/ 8 h 130"/>
                <a:gd name="T8" fmla="*/ 0 w 157"/>
                <a:gd name="T9" fmla="*/ 122 h 130"/>
                <a:gd name="T10" fmla="*/ 8 w 157"/>
                <a:gd name="T11" fmla="*/ 130 h 130"/>
                <a:gd name="T12" fmla="*/ 149 w 157"/>
                <a:gd name="T13" fmla="*/ 130 h 130"/>
                <a:gd name="T14" fmla="*/ 157 w 157"/>
                <a:gd name="T15" fmla="*/ 122 h 130"/>
                <a:gd name="T16" fmla="*/ 157 w 157"/>
                <a:gd name="T17"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30">
                  <a:moveTo>
                    <a:pt x="157" y="8"/>
                  </a:moveTo>
                  <a:cubicBezTo>
                    <a:pt x="157" y="4"/>
                    <a:pt x="154" y="0"/>
                    <a:pt x="149" y="0"/>
                  </a:cubicBezTo>
                  <a:cubicBezTo>
                    <a:pt x="8" y="0"/>
                    <a:pt x="8" y="0"/>
                    <a:pt x="8" y="0"/>
                  </a:cubicBezTo>
                  <a:cubicBezTo>
                    <a:pt x="4" y="0"/>
                    <a:pt x="0" y="4"/>
                    <a:pt x="0" y="8"/>
                  </a:cubicBezTo>
                  <a:cubicBezTo>
                    <a:pt x="0" y="122"/>
                    <a:pt x="0" y="122"/>
                    <a:pt x="0" y="122"/>
                  </a:cubicBezTo>
                  <a:cubicBezTo>
                    <a:pt x="0" y="126"/>
                    <a:pt x="4" y="130"/>
                    <a:pt x="8" y="130"/>
                  </a:cubicBezTo>
                  <a:cubicBezTo>
                    <a:pt x="149" y="130"/>
                    <a:pt x="149" y="130"/>
                    <a:pt x="149" y="130"/>
                  </a:cubicBezTo>
                  <a:cubicBezTo>
                    <a:pt x="154" y="130"/>
                    <a:pt x="157" y="126"/>
                    <a:pt x="157" y="122"/>
                  </a:cubicBezTo>
                  <a:lnTo>
                    <a:pt x="157"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Line 142"/>
            <p:cNvSpPr>
              <a:spLocks noChangeShapeType="1"/>
            </p:cNvSpPr>
            <p:nvPr/>
          </p:nvSpPr>
          <p:spPr bwMode="auto">
            <a:xfrm>
              <a:off x="6457950" y="3440113"/>
              <a:ext cx="582613"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 name="Line 143"/>
            <p:cNvSpPr>
              <a:spLocks noChangeShapeType="1"/>
            </p:cNvSpPr>
            <p:nvPr/>
          </p:nvSpPr>
          <p:spPr bwMode="auto">
            <a:xfrm>
              <a:off x="6961188" y="3373438"/>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 name="Line 144"/>
            <p:cNvSpPr>
              <a:spLocks noChangeShapeType="1"/>
            </p:cNvSpPr>
            <p:nvPr/>
          </p:nvSpPr>
          <p:spPr bwMode="auto">
            <a:xfrm>
              <a:off x="6521450" y="3373438"/>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 name="Line 145"/>
            <p:cNvSpPr>
              <a:spLocks noChangeShapeType="1"/>
            </p:cNvSpPr>
            <p:nvPr/>
          </p:nvSpPr>
          <p:spPr bwMode="auto">
            <a:xfrm>
              <a:off x="6581775" y="3373438"/>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9" name="组合 58"/>
          <p:cNvGrpSpPr/>
          <p:nvPr/>
        </p:nvGrpSpPr>
        <p:grpSpPr>
          <a:xfrm>
            <a:off x="6813154" y="3199210"/>
            <a:ext cx="457200" cy="596900"/>
            <a:chOff x="7835900" y="3189288"/>
            <a:chExt cx="457200" cy="596900"/>
          </a:xfrm>
        </p:grpSpPr>
        <p:sp>
          <p:nvSpPr>
            <p:cNvPr id="241" name="Freeform 146"/>
            <p:cNvSpPr>
              <a:spLocks/>
            </p:cNvSpPr>
            <p:nvPr/>
          </p:nvSpPr>
          <p:spPr bwMode="auto">
            <a:xfrm>
              <a:off x="7835900" y="3189288"/>
              <a:ext cx="457200" cy="503238"/>
            </a:xfrm>
            <a:custGeom>
              <a:avLst/>
              <a:gdLst>
                <a:gd name="T0" fmla="*/ 122 w 122"/>
                <a:gd name="T1" fmla="*/ 8 h 134"/>
                <a:gd name="T2" fmla="*/ 114 w 122"/>
                <a:gd name="T3" fmla="*/ 0 h 134"/>
                <a:gd name="T4" fmla="*/ 8 w 122"/>
                <a:gd name="T5" fmla="*/ 0 h 134"/>
                <a:gd name="T6" fmla="*/ 0 w 122"/>
                <a:gd name="T7" fmla="*/ 8 h 134"/>
                <a:gd name="T8" fmla="*/ 0 w 122"/>
                <a:gd name="T9" fmla="*/ 126 h 134"/>
                <a:gd name="T10" fmla="*/ 8 w 122"/>
                <a:gd name="T11" fmla="*/ 134 h 134"/>
                <a:gd name="T12" fmla="*/ 114 w 122"/>
                <a:gd name="T13" fmla="*/ 134 h 134"/>
                <a:gd name="T14" fmla="*/ 122 w 122"/>
                <a:gd name="T15" fmla="*/ 126 h 134"/>
                <a:gd name="T16" fmla="*/ 122 w 122"/>
                <a:gd name="T17" fmla="*/ 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4">
                  <a:moveTo>
                    <a:pt x="122" y="8"/>
                  </a:moveTo>
                  <a:cubicBezTo>
                    <a:pt x="122" y="4"/>
                    <a:pt x="119" y="0"/>
                    <a:pt x="114" y="0"/>
                  </a:cubicBezTo>
                  <a:cubicBezTo>
                    <a:pt x="8" y="0"/>
                    <a:pt x="8" y="0"/>
                    <a:pt x="8" y="0"/>
                  </a:cubicBezTo>
                  <a:cubicBezTo>
                    <a:pt x="4" y="0"/>
                    <a:pt x="0" y="4"/>
                    <a:pt x="0" y="8"/>
                  </a:cubicBezTo>
                  <a:cubicBezTo>
                    <a:pt x="0" y="126"/>
                    <a:pt x="0" y="126"/>
                    <a:pt x="0" y="126"/>
                  </a:cubicBezTo>
                  <a:cubicBezTo>
                    <a:pt x="0" y="130"/>
                    <a:pt x="4" y="134"/>
                    <a:pt x="8" y="134"/>
                  </a:cubicBezTo>
                  <a:cubicBezTo>
                    <a:pt x="114" y="134"/>
                    <a:pt x="114" y="134"/>
                    <a:pt x="114" y="134"/>
                  </a:cubicBezTo>
                  <a:cubicBezTo>
                    <a:pt x="119" y="134"/>
                    <a:pt x="122" y="130"/>
                    <a:pt x="122" y="126"/>
                  </a:cubicBezTo>
                  <a:lnTo>
                    <a:pt x="122"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 name="Line 147"/>
            <p:cNvSpPr>
              <a:spLocks noChangeShapeType="1"/>
            </p:cNvSpPr>
            <p:nvPr/>
          </p:nvSpPr>
          <p:spPr bwMode="auto">
            <a:xfrm>
              <a:off x="7866063" y="3744913"/>
              <a:ext cx="396875"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 name="Line 148"/>
            <p:cNvSpPr>
              <a:spLocks noChangeShapeType="1"/>
            </p:cNvSpPr>
            <p:nvPr/>
          </p:nvSpPr>
          <p:spPr bwMode="auto">
            <a:xfrm>
              <a:off x="7896225" y="3786188"/>
              <a:ext cx="33655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 name="Line 149"/>
            <p:cNvSpPr>
              <a:spLocks noChangeShapeType="1"/>
            </p:cNvSpPr>
            <p:nvPr/>
          </p:nvSpPr>
          <p:spPr bwMode="auto">
            <a:xfrm>
              <a:off x="7926388" y="3189288"/>
              <a:ext cx="0" cy="5032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 name="Freeform 150"/>
            <p:cNvSpPr>
              <a:spLocks/>
            </p:cNvSpPr>
            <p:nvPr/>
          </p:nvSpPr>
          <p:spPr bwMode="auto">
            <a:xfrm>
              <a:off x="8086725" y="3203576"/>
              <a:ext cx="131763" cy="198438"/>
            </a:xfrm>
            <a:custGeom>
              <a:avLst/>
              <a:gdLst>
                <a:gd name="T0" fmla="*/ 83 w 83"/>
                <a:gd name="T1" fmla="*/ 0 h 125"/>
                <a:gd name="T2" fmla="*/ 83 w 83"/>
                <a:gd name="T3" fmla="*/ 125 h 125"/>
                <a:gd name="T4" fmla="*/ 43 w 83"/>
                <a:gd name="T5" fmla="*/ 102 h 125"/>
                <a:gd name="T6" fmla="*/ 0 w 83"/>
                <a:gd name="T7" fmla="*/ 125 h 125"/>
                <a:gd name="T8" fmla="*/ 0 w 83"/>
                <a:gd name="T9" fmla="*/ 0 h 125"/>
              </a:gdLst>
              <a:ahLst/>
              <a:cxnLst>
                <a:cxn ang="0">
                  <a:pos x="T0" y="T1"/>
                </a:cxn>
                <a:cxn ang="0">
                  <a:pos x="T2" y="T3"/>
                </a:cxn>
                <a:cxn ang="0">
                  <a:pos x="T4" y="T5"/>
                </a:cxn>
                <a:cxn ang="0">
                  <a:pos x="T6" y="T7"/>
                </a:cxn>
                <a:cxn ang="0">
                  <a:pos x="T8" y="T9"/>
                </a:cxn>
              </a:cxnLst>
              <a:rect l="0" t="0" r="r" b="b"/>
              <a:pathLst>
                <a:path w="83" h="125">
                  <a:moveTo>
                    <a:pt x="83" y="0"/>
                  </a:moveTo>
                  <a:lnTo>
                    <a:pt x="83" y="125"/>
                  </a:lnTo>
                  <a:lnTo>
                    <a:pt x="43" y="102"/>
                  </a:lnTo>
                  <a:lnTo>
                    <a:pt x="0" y="125"/>
                  </a:lnTo>
                  <a:lnTo>
                    <a:pt x="0" y="0"/>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0" name="组合 59"/>
          <p:cNvGrpSpPr/>
          <p:nvPr/>
        </p:nvGrpSpPr>
        <p:grpSpPr>
          <a:xfrm>
            <a:off x="10454879" y="3224610"/>
            <a:ext cx="558800" cy="560388"/>
            <a:chOff x="10383838" y="3214688"/>
            <a:chExt cx="558800" cy="560388"/>
          </a:xfrm>
        </p:grpSpPr>
        <p:sp>
          <p:nvSpPr>
            <p:cNvPr id="235" name="Freeform 151"/>
            <p:cNvSpPr>
              <a:spLocks/>
            </p:cNvSpPr>
            <p:nvPr/>
          </p:nvSpPr>
          <p:spPr bwMode="auto">
            <a:xfrm>
              <a:off x="10741025" y="3571876"/>
              <a:ext cx="201613" cy="203200"/>
            </a:xfrm>
            <a:custGeom>
              <a:avLst/>
              <a:gdLst>
                <a:gd name="T0" fmla="*/ 0 w 54"/>
                <a:gd name="T1" fmla="*/ 9 h 54"/>
                <a:gd name="T2" fmla="*/ 6 w 54"/>
                <a:gd name="T3" fmla="*/ 20 h 54"/>
                <a:gd name="T4" fmla="*/ 39 w 54"/>
                <a:gd name="T5" fmla="*/ 51 h 54"/>
                <a:gd name="T6" fmla="*/ 50 w 54"/>
                <a:gd name="T7" fmla="*/ 51 h 54"/>
                <a:gd name="T8" fmla="*/ 51 w 54"/>
                <a:gd name="T9" fmla="*/ 40 h 54"/>
                <a:gd name="T10" fmla="*/ 19 w 54"/>
                <a:gd name="T11" fmla="*/ 7 h 54"/>
                <a:gd name="T12" fmla="*/ 9 w 54"/>
                <a:gd name="T13" fmla="*/ 1 h 54"/>
                <a:gd name="T14" fmla="*/ 2 w 54"/>
                <a:gd name="T15" fmla="*/ 2 h 54"/>
                <a:gd name="T16" fmla="*/ 0 w 54"/>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0" y="9"/>
                  </a:moveTo>
                  <a:cubicBezTo>
                    <a:pt x="0" y="12"/>
                    <a:pt x="3" y="17"/>
                    <a:pt x="6" y="20"/>
                  </a:cubicBezTo>
                  <a:cubicBezTo>
                    <a:pt x="39" y="51"/>
                    <a:pt x="39" y="51"/>
                    <a:pt x="39" y="51"/>
                  </a:cubicBezTo>
                  <a:cubicBezTo>
                    <a:pt x="42" y="54"/>
                    <a:pt x="47" y="54"/>
                    <a:pt x="50" y="51"/>
                  </a:cubicBezTo>
                  <a:cubicBezTo>
                    <a:pt x="54" y="48"/>
                    <a:pt x="54" y="43"/>
                    <a:pt x="51" y="40"/>
                  </a:cubicBezTo>
                  <a:cubicBezTo>
                    <a:pt x="19" y="7"/>
                    <a:pt x="19" y="7"/>
                    <a:pt x="19" y="7"/>
                  </a:cubicBezTo>
                  <a:cubicBezTo>
                    <a:pt x="16" y="3"/>
                    <a:pt x="11" y="1"/>
                    <a:pt x="9" y="1"/>
                  </a:cubicBezTo>
                  <a:cubicBezTo>
                    <a:pt x="6" y="0"/>
                    <a:pt x="3" y="1"/>
                    <a:pt x="2" y="2"/>
                  </a:cubicBezTo>
                  <a:cubicBezTo>
                    <a:pt x="1" y="3"/>
                    <a:pt x="0" y="6"/>
                    <a:pt x="0" y="9"/>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 name="Oval 152"/>
            <p:cNvSpPr>
              <a:spLocks noChangeArrowheads="1"/>
            </p:cNvSpPr>
            <p:nvPr/>
          </p:nvSpPr>
          <p:spPr bwMode="auto">
            <a:xfrm>
              <a:off x="10383838" y="3214688"/>
              <a:ext cx="368300" cy="371475"/>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 name="Freeform 153"/>
            <p:cNvSpPr>
              <a:spLocks/>
            </p:cNvSpPr>
            <p:nvPr/>
          </p:nvSpPr>
          <p:spPr bwMode="auto">
            <a:xfrm>
              <a:off x="10567988" y="3286126"/>
              <a:ext cx="115888" cy="115888"/>
            </a:xfrm>
            <a:custGeom>
              <a:avLst/>
              <a:gdLst>
                <a:gd name="T0" fmla="*/ 0 w 31"/>
                <a:gd name="T1" fmla="*/ 0 h 31"/>
                <a:gd name="T2" fmla="*/ 31 w 31"/>
                <a:gd name="T3" fmla="*/ 31 h 31"/>
              </a:gdLst>
              <a:ahLst/>
              <a:cxnLst>
                <a:cxn ang="0">
                  <a:pos x="T0" y="T1"/>
                </a:cxn>
                <a:cxn ang="0">
                  <a:pos x="T2" y="T3"/>
                </a:cxn>
              </a:cxnLst>
              <a:rect l="0" t="0" r="r" b="b"/>
              <a:pathLst>
                <a:path w="31" h="31">
                  <a:moveTo>
                    <a:pt x="0" y="0"/>
                  </a:moveTo>
                  <a:cubicBezTo>
                    <a:pt x="17" y="0"/>
                    <a:pt x="31" y="14"/>
                    <a:pt x="31" y="3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 name="Freeform 154"/>
            <p:cNvSpPr>
              <a:spLocks/>
            </p:cNvSpPr>
            <p:nvPr/>
          </p:nvSpPr>
          <p:spPr bwMode="auto">
            <a:xfrm>
              <a:off x="10729913" y="3563938"/>
              <a:ext cx="17463" cy="15875"/>
            </a:xfrm>
            <a:custGeom>
              <a:avLst/>
              <a:gdLst>
                <a:gd name="T0" fmla="*/ 11 w 11"/>
                <a:gd name="T1" fmla="*/ 10 h 10"/>
                <a:gd name="T2" fmla="*/ 0 w 11"/>
                <a:gd name="T3" fmla="*/ 0 h 10"/>
                <a:gd name="T4" fmla="*/ 11 w 11"/>
                <a:gd name="T5" fmla="*/ 10 h 10"/>
              </a:gdLst>
              <a:ahLst/>
              <a:cxnLst>
                <a:cxn ang="0">
                  <a:pos x="T0" y="T1"/>
                </a:cxn>
                <a:cxn ang="0">
                  <a:pos x="T2" y="T3"/>
                </a:cxn>
                <a:cxn ang="0">
                  <a:pos x="T4" y="T5"/>
                </a:cxn>
              </a:cxnLst>
              <a:rect l="0" t="0" r="r" b="b"/>
              <a:pathLst>
                <a:path w="11" h="10">
                  <a:moveTo>
                    <a:pt x="11" y="10"/>
                  </a:moveTo>
                  <a:lnTo>
                    <a:pt x="0" y="0"/>
                  </a:lnTo>
                  <a:lnTo>
                    <a:pt x="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 name="Line 155"/>
            <p:cNvSpPr>
              <a:spLocks noChangeShapeType="1"/>
            </p:cNvSpPr>
            <p:nvPr/>
          </p:nvSpPr>
          <p:spPr bwMode="auto">
            <a:xfrm flipH="1" flipV="1">
              <a:off x="10729913" y="3563938"/>
              <a:ext cx="17463" cy="15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Line 156"/>
            <p:cNvSpPr>
              <a:spLocks noChangeShapeType="1"/>
            </p:cNvSpPr>
            <p:nvPr/>
          </p:nvSpPr>
          <p:spPr bwMode="auto">
            <a:xfrm flipH="1" flipV="1">
              <a:off x="10729913" y="3563938"/>
              <a:ext cx="17463" cy="158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1" name="组合 60"/>
          <p:cNvGrpSpPr/>
          <p:nvPr/>
        </p:nvGrpSpPr>
        <p:grpSpPr>
          <a:xfrm>
            <a:off x="2649141" y="3281760"/>
            <a:ext cx="547688" cy="514350"/>
            <a:chOff x="2578100" y="3271838"/>
            <a:chExt cx="547688" cy="514350"/>
          </a:xfrm>
        </p:grpSpPr>
        <p:sp>
          <p:nvSpPr>
            <p:cNvPr id="230" name="Freeform 157"/>
            <p:cNvSpPr>
              <a:spLocks/>
            </p:cNvSpPr>
            <p:nvPr/>
          </p:nvSpPr>
          <p:spPr bwMode="auto">
            <a:xfrm>
              <a:off x="2614613" y="3302001"/>
              <a:ext cx="473075" cy="420688"/>
            </a:xfrm>
            <a:custGeom>
              <a:avLst/>
              <a:gdLst>
                <a:gd name="T0" fmla="*/ 126 w 126"/>
                <a:gd name="T1" fmla="*/ 112 h 112"/>
                <a:gd name="T2" fmla="*/ 126 w 126"/>
                <a:gd name="T3" fmla="*/ 63 h 112"/>
                <a:gd name="T4" fmla="*/ 63 w 126"/>
                <a:gd name="T5" fmla="*/ 0 h 112"/>
                <a:gd name="T6" fmla="*/ 0 w 126"/>
                <a:gd name="T7" fmla="*/ 63 h 112"/>
                <a:gd name="T8" fmla="*/ 0 w 126"/>
                <a:gd name="T9" fmla="*/ 112 h 112"/>
              </a:gdLst>
              <a:ahLst/>
              <a:cxnLst>
                <a:cxn ang="0">
                  <a:pos x="T0" y="T1"/>
                </a:cxn>
                <a:cxn ang="0">
                  <a:pos x="T2" y="T3"/>
                </a:cxn>
                <a:cxn ang="0">
                  <a:pos x="T4" y="T5"/>
                </a:cxn>
                <a:cxn ang="0">
                  <a:pos x="T6" y="T7"/>
                </a:cxn>
                <a:cxn ang="0">
                  <a:pos x="T8" y="T9"/>
                </a:cxn>
              </a:cxnLst>
              <a:rect l="0" t="0" r="r" b="b"/>
              <a:pathLst>
                <a:path w="126" h="112">
                  <a:moveTo>
                    <a:pt x="126" y="112"/>
                  </a:moveTo>
                  <a:cubicBezTo>
                    <a:pt x="126" y="63"/>
                    <a:pt x="126" y="63"/>
                    <a:pt x="126" y="63"/>
                  </a:cubicBezTo>
                  <a:cubicBezTo>
                    <a:pt x="126" y="29"/>
                    <a:pt x="98" y="0"/>
                    <a:pt x="63" y="0"/>
                  </a:cubicBezTo>
                  <a:cubicBezTo>
                    <a:pt x="28" y="0"/>
                    <a:pt x="0" y="29"/>
                    <a:pt x="0" y="63"/>
                  </a:cubicBezTo>
                  <a:cubicBezTo>
                    <a:pt x="0" y="112"/>
                    <a:pt x="0" y="112"/>
                    <a:pt x="0" y="1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Freeform 158"/>
            <p:cNvSpPr>
              <a:spLocks/>
            </p:cNvSpPr>
            <p:nvPr/>
          </p:nvSpPr>
          <p:spPr bwMode="auto">
            <a:xfrm>
              <a:off x="2798763" y="3725863"/>
              <a:ext cx="104775" cy="60325"/>
            </a:xfrm>
            <a:custGeom>
              <a:avLst/>
              <a:gdLst>
                <a:gd name="T0" fmla="*/ 0 w 28"/>
                <a:gd name="T1" fmla="*/ 0 h 16"/>
                <a:gd name="T2" fmla="*/ 0 w 28"/>
                <a:gd name="T3" fmla="*/ 1 h 16"/>
                <a:gd name="T4" fmla="*/ 14 w 28"/>
                <a:gd name="T5" fmla="*/ 16 h 16"/>
                <a:gd name="T6" fmla="*/ 28 w 28"/>
                <a:gd name="T7" fmla="*/ 1 h 16"/>
                <a:gd name="T8" fmla="*/ 28 w 28"/>
                <a:gd name="T9" fmla="*/ 0 h 16"/>
              </a:gdLst>
              <a:ahLst/>
              <a:cxnLst>
                <a:cxn ang="0">
                  <a:pos x="T0" y="T1"/>
                </a:cxn>
                <a:cxn ang="0">
                  <a:pos x="T2" y="T3"/>
                </a:cxn>
                <a:cxn ang="0">
                  <a:pos x="T4" y="T5"/>
                </a:cxn>
                <a:cxn ang="0">
                  <a:pos x="T6" y="T7"/>
                </a:cxn>
                <a:cxn ang="0">
                  <a:pos x="T8" y="T9"/>
                </a:cxn>
              </a:cxnLst>
              <a:rect l="0" t="0" r="r" b="b"/>
              <a:pathLst>
                <a:path w="28" h="16">
                  <a:moveTo>
                    <a:pt x="0" y="0"/>
                  </a:moveTo>
                  <a:cubicBezTo>
                    <a:pt x="0" y="1"/>
                    <a:pt x="0" y="1"/>
                    <a:pt x="0" y="1"/>
                  </a:cubicBezTo>
                  <a:cubicBezTo>
                    <a:pt x="0" y="9"/>
                    <a:pt x="6" y="16"/>
                    <a:pt x="14" y="16"/>
                  </a:cubicBezTo>
                  <a:cubicBezTo>
                    <a:pt x="22" y="16"/>
                    <a:pt x="28" y="9"/>
                    <a:pt x="28" y="1"/>
                  </a:cubicBezTo>
                  <a:cubicBezTo>
                    <a:pt x="28" y="0"/>
                    <a:pt x="28" y="0"/>
                    <a:pt x="28"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 name="Freeform 159"/>
            <p:cNvSpPr>
              <a:spLocks/>
            </p:cNvSpPr>
            <p:nvPr/>
          </p:nvSpPr>
          <p:spPr bwMode="auto">
            <a:xfrm>
              <a:off x="2825750" y="3271838"/>
              <a:ext cx="55563" cy="30163"/>
            </a:xfrm>
            <a:custGeom>
              <a:avLst/>
              <a:gdLst>
                <a:gd name="T0" fmla="*/ 15 w 15"/>
                <a:gd name="T1" fmla="*/ 8 h 8"/>
                <a:gd name="T2" fmla="*/ 15 w 15"/>
                <a:gd name="T3" fmla="*/ 7 h 8"/>
                <a:gd name="T4" fmla="*/ 7 w 15"/>
                <a:gd name="T5" fmla="*/ 0 h 8"/>
                <a:gd name="T6" fmla="*/ 0 w 15"/>
                <a:gd name="T7" fmla="*/ 7 h 8"/>
                <a:gd name="T8" fmla="*/ 0 w 15"/>
                <a:gd name="T9" fmla="*/ 8 h 8"/>
              </a:gdLst>
              <a:ahLst/>
              <a:cxnLst>
                <a:cxn ang="0">
                  <a:pos x="T0" y="T1"/>
                </a:cxn>
                <a:cxn ang="0">
                  <a:pos x="T2" y="T3"/>
                </a:cxn>
                <a:cxn ang="0">
                  <a:pos x="T4" y="T5"/>
                </a:cxn>
                <a:cxn ang="0">
                  <a:pos x="T6" y="T7"/>
                </a:cxn>
                <a:cxn ang="0">
                  <a:pos x="T8" y="T9"/>
                </a:cxn>
              </a:cxnLst>
              <a:rect l="0" t="0" r="r" b="b"/>
              <a:pathLst>
                <a:path w="15" h="8">
                  <a:moveTo>
                    <a:pt x="15" y="8"/>
                  </a:moveTo>
                  <a:cubicBezTo>
                    <a:pt x="15" y="7"/>
                    <a:pt x="15" y="7"/>
                    <a:pt x="15" y="7"/>
                  </a:cubicBezTo>
                  <a:cubicBezTo>
                    <a:pt x="15" y="3"/>
                    <a:pt x="12" y="0"/>
                    <a:pt x="7" y="0"/>
                  </a:cubicBezTo>
                  <a:cubicBezTo>
                    <a:pt x="3" y="0"/>
                    <a:pt x="0" y="3"/>
                    <a:pt x="0" y="7"/>
                  </a:cubicBezTo>
                  <a:cubicBezTo>
                    <a:pt x="0" y="8"/>
                    <a:pt x="0" y="8"/>
                    <a:pt x="0" y="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 name="Line 160"/>
            <p:cNvSpPr>
              <a:spLocks noChangeShapeType="1"/>
            </p:cNvSpPr>
            <p:nvPr/>
          </p:nvSpPr>
          <p:spPr bwMode="auto">
            <a:xfrm flipH="1">
              <a:off x="2578100" y="3722688"/>
              <a:ext cx="54768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Freeform 161"/>
            <p:cNvSpPr>
              <a:spLocks/>
            </p:cNvSpPr>
            <p:nvPr/>
          </p:nvSpPr>
          <p:spPr bwMode="auto">
            <a:xfrm>
              <a:off x="2881313" y="3414713"/>
              <a:ext cx="87313" cy="82550"/>
            </a:xfrm>
            <a:custGeom>
              <a:avLst/>
              <a:gdLst>
                <a:gd name="T0" fmla="*/ 23 w 23"/>
                <a:gd name="T1" fmla="*/ 22 h 22"/>
                <a:gd name="T2" fmla="*/ 0 w 23"/>
                <a:gd name="T3" fmla="*/ 0 h 22"/>
              </a:gdLst>
              <a:ahLst/>
              <a:cxnLst>
                <a:cxn ang="0">
                  <a:pos x="T0" y="T1"/>
                </a:cxn>
                <a:cxn ang="0">
                  <a:pos x="T2" y="T3"/>
                </a:cxn>
              </a:cxnLst>
              <a:rect l="0" t="0" r="r" b="b"/>
              <a:pathLst>
                <a:path w="23" h="22">
                  <a:moveTo>
                    <a:pt x="23" y="22"/>
                  </a:moveTo>
                  <a:cubicBezTo>
                    <a:pt x="23" y="10"/>
                    <a:pt x="12" y="0"/>
                    <a:pt x="0"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2" name="组合 61"/>
          <p:cNvGrpSpPr/>
          <p:nvPr/>
        </p:nvGrpSpPr>
        <p:grpSpPr>
          <a:xfrm>
            <a:off x="4366816" y="4589859"/>
            <a:ext cx="601663" cy="419100"/>
            <a:chOff x="3841750" y="4833938"/>
            <a:chExt cx="601663" cy="419100"/>
          </a:xfrm>
        </p:grpSpPr>
        <p:sp>
          <p:nvSpPr>
            <p:cNvPr id="226" name="Freeform 162"/>
            <p:cNvSpPr>
              <a:spLocks/>
            </p:cNvSpPr>
            <p:nvPr/>
          </p:nvSpPr>
          <p:spPr bwMode="auto">
            <a:xfrm>
              <a:off x="3841750" y="4833938"/>
              <a:ext cx="601663" cy="419100"/>
            </a:xfrm>
            <a:custGeom>
              <a:avLst/>
              <a:gdLst>
                <a:gd name="T0" fmla="*/ 160 w 160"/>
                <a:gd name="T1" fmla="*/ 104 h 112"/>
                <a:gd name="T2" fmla="*/ 152 w 160"/>
                <a:gd name="T3" fmla="*/ 112 h 112"/>
                <a:gd name="T4" fmla="*/ 8 w 160"/>
                <a:gd name="T5" fmla="*/ 112 h 112"/>
                <a:gd name="T6" fmla="*/ 0 w 160"/>
                <a:gd name="T7" fmla="*/ 104 h 112"/>
                <a:gd name="T8" fmla="*/ 0 w 160"/>
                <a:gd name="T9" fmla="*/ 8 h 112"/>
                <a:gd name="T10" fmla="*/ 8 w 160"/>
                <a:gd name="T11" fmla="*/ 0 h 112"/>
                <a:gd name="T12" fmla="*/ 152 w 160"/>
                <a:gd name="T13" fmla="*/ 0 h 112"/>
                <a:gd name="T14" fmla="*/ 160 w 160"/>
                <a:gd name="T15" fmla="*/ 8 h 112"/>
                <a:gd name="T16" fmla="*/ 160 w 160"/>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12">
                  <a:moveTo>
                    <a:pt x="160" y="104"/>
                  </a:moveTo>
                  <a:cubicBezTo>
                    <a:pt x="160" y="108"/>
                    <a:pt x="157" y="112"/>
                    <a:pt x="152" y="112"/>
                  </a:cubicBezTo>
                  <a:cubicBezTo>
                    <a:pt x="8" y="112"/>
                    <a:pt x="8" y="112"/>
                    <a:pt x="8" y="112"/>
                  </a:cubicBezTo>
                  <a:cubicBezTo>
                    <a:pt x="4" y="112"/>
                    <a:pt x="0" y="108"/>
                    <a:pt x="0" y="104"/>
                  </a:cubicBezTo>
                  <a:cubicBezTo>
                    <a:pt x="0" y="8"/>
                    <a:pt x="0" y="8"/>
                    <a:pt x="0" y="8"/>
                  </a:cubicBezTo>
                  <a:cubicBezTo>
                    <a:pt x="0" y="3"/>
                    <a:pt x="4" y="0"/>
                    <a:pt x="8" y="0"/>
                  </a:cubicBezTo>
                  <a:cubicBezTo>
                    <a:pt x="152" y="0"/>
                    <a:pt x="152" y="0"/>
                    <a:pt x="152" y="0"/>
                  </a:cubicBezTo>
                  <a:cubicBezTo>
                    <a:pt x="157" y="0"/>
                    <a:pt x="160" y="3"/>
                    <a:pt x="160" y="8"/>
                  </a:cubicBezTo>
                  <a:lnTo>
                    <a:pt x="160" y="10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 name="Line 163"/>
            <p:cNvSpPr>
              <a:spLocks noChangeShapeType="1"/>
            </p:cNvSpPr>
            <p:nvPr/>
          </p:nvSpPr>
          <p:spPr bwMode="auto">
            <a:xfrm>
              <a:off x="3841750" y="4938713"/>
              <a:ext cx="601663"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 name="Line 164"/>
            <p:cNvSpPr>
              <a:spLocks noChangeShapeType="1"/>
            </p:cNvSpPr>
            <p:nvPr/>
          </p:nvSpPr>
          <p:spPr bwMode="auto">
            <a:xfrm>
              <a:off x="3940175" y="5062538"/>
              <a:ext cx="371475" cy="0"/>
            </a:xfrm>
            <a:prstGeom prst="line">
              <a:avLst/>
            </a:prstGeom>
            <a:noFill/>
            <a:ln w="30163"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Line 165"/>
            <p:cNvSpPr>
              <a:spLocks noChangeShapeType="1"/>
            </p:cNvSpPr>
            <p:nvPr/>
          </p:nvSpPr>
          <p:spPr bwMode="auto">
            <a:xfrm>
              <a:off x="3940175" y="5122863"/>
              <a:ext cx="285750" cy="0"/>
            </a:xfrm>
            <a:prstGeom prst="line">
              <a:avLst/>
            </a:prstGeom>
            <a:noFill/>
            <a:ln w="30163"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63" name="Freeform 166"/>
          <p:cNvSpPr>
            <a:spLocks/>
          </p:cNvSpPr>
          <p:nvPr/>
        </p:nvSpPr>
        <p:spPr bwMode="auto">
          <a:xfrm>
            <a:off x="5592366" y="3903266"/>
            <a:ext cx="615950" cy="550863"/>
          </a:xfrm>
          <a:custGeom>
            <a:avLst/>
            <a:gdLst>
              <a:gd name="T0" fmla="*/ 82 w 164"/>
              <a:gd name="T1" fmla="*/ 42 h 147"/>
              <a:gd name="T2" fmla="*/ 153 w 164"/>
              <a:gd name="T3" fmla="*/ 75 h 147"/>
              <a:gd name="T4" fmla="*/ 82 w 164"/>
              <a:gd name="T5" fmla="*/ 147 h 147"/>
              <a:gd name="T6" fmla="*/ 11 w 164"/>
              <a:gd name="T7" fmla="*/ 75 h 147"/>
              <a:gd name="T8" fmla="*/ 82 w 164"/>
              <a:gd name="T9" fmla="*/ 42 h 147"/>
            </a:gdLst>
            <a:ahLst/>
            <a:cxnLst>
              <a:cxn ang="0">
                <a:pos x="T0" y="T1"/>
              </a:cxn>
              <a:cxn ang="0">
                <a:pos x="T2" y="T3"/>
              </a:cxn>
              <a:cxn ang="0">
                <a:pos x="T4" y="T5"/>
              </a:cxn>
              <a:cxn ang="0">
                <a:pos x="T6" y="T7"/>
              </a:cxn>
              <a:cxn ang="0">
                <a:pos x="T8" y="T9"/>
              </a:cxn>
            </a:cxnLst>
            <a:rect l="0" t="0" r="r" b="b"/>
            <a:pathLst>
              <a:path w="164" h="147">
                <a:moveTo>
                  <a:pt x="82" y="42"/>
                </a:moveTo>
                <a:cubicBezTo>
                  <a:pt x="108" y="0"/>
                  <a:pt x="164" y="28"/>
                  <a:pt x="153" y="75"/>
                </a:cubicBezTo>
                <a:cubicBezTo>
                  <a:pt x="142" y="122"/>
                  <a:pt x="82" y="147"/>
                  <a:pt x="82" y="147"/>
                </a:cubicBezTo>
                <a:cubicBezTo>
                  <a:pt x="82" y="147"/>
                  <a:pt x="21" y="122"/>
                  <a:pt x="11" y="75"/>
                </a:cubicBezTo>
                <a:cubicBezTo>
                  <a:pt x="0" y="28"/>
                  <a:pt x="56" y="0"/>
                  <a:pt x="82" y="42"/>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64" name="组合 63"/>
          <p:cNvGrpSpPr/>
          <p:nvPr/>
        </p:nvGrpSpPr>
        <p:grpSpPr>
          <a:xfrm>
            <a:off x="6695680" y="4032646"/>
            <a:ext cx="558800" cy="558800"/>
            <a:chOff x="6462713" y="4694238"/>
            <a:chExt cx="558800" cy="558800"/>
          </a:xfrm>
        </p:grpSpPr>
        <p:sp>
          <p:nvSpPr>
            <p:cNvPr id="220" name="Freeform 167"/>
            <p:cNvSpPr>
              <a:spLocks/>
            </p:cNvSpPr>
            <p:nvPr/>
          </p:nvSpPr>
          <p:spPr bwMode="auto">
            <a:xfrm>
              <a:off x="6462713" y="4694238"/>
              <a:ext cx="558800" cy="558800"/>
            </a:xfrm>
            <a:custGeom>
              <a:avLst/>
              <a:gdLst>
                <a:gd name="T0" fmla="*/ 65 w 149"/>
                <a:gd name="T1" fmla="*/ 143 h 149"/>
                <a:gd name="T2" fmla="*/ 51 w 149"/>
                <a:gd name="T3" fmla="*/ 149 h 149"/>
                <a:gd name="T4" fmla="*/ 8 w 149"/>
                <a:gd name="T5" fmla="*/ 149 h 149"/>
                <a:gd name="T6" fmla="*/ 0 w 149"/>
                <a:gd name="T7" fmla="*/ 140 h 149"/>
                <a:gd name="T8" fmla="*/ 0 w 149"/>
                <a:gd name="T9" fmla="*/ 97 h 149"/>
                <a:gd name="T10" fmla="*/ 6 w 149"/>
                <a:gd name="T11" fmla="*/ 84 h 149"/>
                <a:gd name="T12" fmla="*/ 86 w 149"/>
                <a:gd name="T13" fmla="*/ 3 h 149"/>
                <a:gd name="T14" fmla="*/ 98 w 149"/>
                <a:gd name="T15" fmla="*/ 3 h 149"/>
                <a:gd name="T16" fmla="*/ 146 w 149"/>
                <a:gd name="T17" fmla="*/ 51 h 149"/>
                <a:gd name="T18" fmla="*/ 146 w 149"/>
                <a:gd name="T19" fmla="*/ 63 h 149"/>
                <a:gd name="T20" fmla="*/ 65 w 149"/>
                <a:gd name="T21"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65" y="143"/>
                  </a:moveTo>
                  <a:cubicBezTo>
                    <a:pt x="62" y="146"/>
                    <a:pt x="56" y="149"/>
                    <a:pt x="51" y="149"/>
                  </a:cubicBezTo>
                  <a:cubicBezTo>
                    <a:pt x="8" y="149"/>
                    <a:pt x="8" y="149"/>
                    <a:pt x="8" y="149"/>
                  </a:cubicBezTo>
                  <a:cubicBezTo>
                    <a:pt x="4" y="149"/>
                    <a:pt x="0" y="145"/>
                    <a:pt x="0" y="140"/>
                  </a:cubicBezTo>
                  <a:cubicBezTo>
                    <a:pt x="0" y="97"/>
                    <a:pt x="0" y="97"/>
                    <a:pt x="0" y="97"/>
                  </a:cubicBezTo>
                  <a:cubicBezTo>
                    <a:pt x="0" y="93"/>
                    <a:pt x="3" y="87"/>
                    <a:pt x="6" y="84"/>
                  </a:cubicBezTo>
                  <a:cubicBezTo>
                    <a:pt x="86" y="3"/>
                    <a:pt x="86" y="3"/>
                    <a:pt x="86" y="3"/>
                  </a:cubicBezTo>
                  <a:cubicBezTo>
                    <a:pt x="90" y="0"/>
                    <a:pt x="95" y="0"/>
                    <a:pt x="98" y="3"/>
                  </a:cubicBezTo>
                  <a:cubicBezTo>
                    <a:pt x="146" y="51"/>
                    <a:pt x="146" y="51"/>
                    <a:pt x="146" y="51"/>
                  </a:cubicBezTo>
                  <a:cubicBezTo>
                    <a:pt x="149" y="54"/>
                    <a:pt x="149" y="59"/>
                    <a:pt x="146" y="63"/>
                  </a:cubicBezTo>
                  <a:lnTo>
                    <a:pt x="65" y="143"/>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Freeform 168"/>
            <p:cNvSpPr>
              <a:spLocks/>
            </p:cNvSpPr>
            <p:nvPr/>
          </p:nvSpPr>
          <p:spPr bwMode="auto">
            <a:xfrm>
              <a:off x="6465888" y="5029201"/>
              <a:ext cx="220663" cy="220663"/>
            </a:xfrm>
            <a:custGeom>
              <a:avLst/>
              <a:gdLst>
                <a:gd name="T0" fmla="*/ 0 w 139"/>
                <a:gd name="T1" fmla="*/ 9 h 139"/>
                <a:gd name="T2" fmla="*/ 47 w 139"/>
                <a:gd name="T3" fmla="*/ 0 h 139"/>
                <a:gd name="T4" fmla="*/ 47 w 139"/>
                <a:gd name="T5" fmla="*/ 44 h 139"/>
                <a:gd name="T6" fmla="*/ 92 w 139"/>
                <a:gd name="T7" fmla="*/ 44 h 139"/>
                <a:gd name="T8" fmla="*/ 94 w 139"/>
                <a:gd name="T9" fmla="*/ 92 h 139"/>
                <a:gd name="T10" fmla="*/ 139 w 139"/>
                <a:gd name="T11" fmla="*/ 92 h 139"/>
                <a:gd name="T12" fmla="*/ 130 w 139"/>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0" y="9"/>
                  </a:moveTo>
                  <a:lnTo>
                    <a:pt x="47" y="0"/>
                  </a:lnTo>
                  <a:lnTo>
                    <a:pt x="47" y="44"/>
                  </a:lnTo>
                  <a:lnTo>
                    <a:pt x="92" y="44"/>
                  </a:lnTo>
                  <a:lnTo>
                    <a:pt x="94" y="92"/>
                  </a:lnTo>
                  <a:lnTo>
                    <a:pt x="139" y="92"/>
                  </a:lnTo>
                  <a:lnTo>
                    <a:pt x="130" y="139"/>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Line 169"/>
            <p:cNvSpPr>
              <a:spLocks noChangeShapeType="1"/>
            </p:cNvSpPr>
            <p:nvPr/>
          </p:nvSpPr>
          <p:spPr bwMode="auto">
            <a:xfrm flipV="1">
              <a:off x="6540500" y="4727576"/>
              <a:ext cx="300038" cy="3016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Line 170"/>
            <p:cNvSpPr>
              <a:spLocks noChangeShapeType="1"/>
            </p:cNvSpPr>
            <p:nvPr/>
          </p:nvSpPr>
          <p:spPr bwMode="auto">
            <a:xfrm flipV="1">
              <a:off x="6686550" y="4878388"/>
              <a:ext cx="301625" cy="2968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Line 171"/>
            <p:cNvSpPr>
              <a:spLocks noChangeShapeType="1"/>
            </p:cNvSpPr>
            <p:nvPr/>
          </p:nvSpPr>
          <p:spPr bwMode="auto">
            <a:xfrm flipV="1">
              <a:off x="6611938" y="4803776"/>
              <a:ext cx="300038" cy="2952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 name="Line 172"/>
            <p:cNvSpPr>
              <a:spLocks noChangeShapeType="1"/>
            </p:cNvSpPr>
            <p:nvPr/>
          </p:nvSpPr>
          <p:spPr bwMode="auto">
            <a:xfrm>
              <a:off x="6469063" y="5205413"/>
              <a:ext cx="41275" cy="412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5" name="组合 64"/>
          <p:cNvGrpSpPr/>
          <p:nvPr/>
        </p:nvGrpSpPr>
        <p:grpSpPr>
          <a:xfrm>
            <a:off x="7653736" y="4108847"/>
            <a:ext cx="428625" cy="630238"/>
            <a:chOff x="7850188" y="4622801"/>
            <a:chExt cx="428625" cy="630238"/>
          </a:xfrm>
        </p:grpSpPr>
        <p:sp>
          <p:nvSpPr>
            <p:cNvPr id="211" name="Line 173"/>
            <p:cNvSpPr>
              <a:spLocks noChangeShapeType="1"/>
            </p:cNvSpPr>
            <p:nvPr/>
          </p:nvSpPr>
          <p:spPr bwMode="auto">
            <a:xfrm>
              <a:off x="7940675" y="4922838"/>
              <a:ext cx="9366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Line 174"/>
            <p:cNvSpPr>
              <a:spLocks noChangeShapeType="1"/>
            </p:cNvSpPr>
            <p:nvPr/>
          </p:nvSpPr>
          <p:spPr bwMode="auto">
            <a:xfrm>
              <a:off x="7940675" y="4968876"/>
              <a:ext cx="123825"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Line 175"/>
            <p:cNvSpPr>
              <a:spLocks noChangeShapeType="1"/>
            </p:cNvSpPr>
            <p:nvPr/>
          </p:nvSpPr>
          <p:spPr bwMode="auto">
            <a:xfrm>
              <a:off x="7940675" y="5016501"/>
              <a:ext cx="79375"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Line 176"/>
            <p:cNvSpPr>
              <a:spLocks noChangeShapeType="1"/>
            </p:cNvSpPr>
            <p:nvPr/>
          </p:nvSpPr>
          <p:spPr bwMode="auto">
            <a:xfrm>
              <a:off x="7940675" y="5159376"/>
              <a:ext cx="1095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Freeform 177"/>
            <p:cNvSpPr>
              <a:spLocks/>
            </p:cNvSpPr>
            <p:nvPr/>
          </p:nvSpPr>
          <p:spPr bwMode="auto">
            <a:xfrm>
              <a:off x="7850188" y="4803776"/>
              <a:ext cx="428625" cy="449263"/>
            </a:xfrm>
            <a:custGeom>
              <a:avLst/>
              <a:gdLst>
                <a:gd name="T0" fmla="*/ 114 w 114"/>
                <a:gd name="T1" fmla="*/ 112 h 120"/>
                <a:gd name="T2" fmla="*/ 106 w 114"/>
                <a:gd name="T3" fmla="*/ 120 h 120"/>
                <a:gd name="T4" fmla="*/ 8 w 114"/>
                <a:gd name="T5" fmla="*/ 120 h 120"/>
                <a:gd name="T6" fmla="*/ 0 w 114"/>
                <a:gd name="T7" fmla="*/ 112 h 120"/>
                <a:gd name="T8" fmla="*/ 0 w 114"/>
                <a:gd name="T9" fmla="*/ 8 h 120"/>
                <a:gd name="T10" fmla="*/ 8 w 114"/>
                <a:gd name="T11" fmla="*/ 0 h 120"/>
                <a:gd name="T12" fmla="*/ 106 w 114"/>
                <a:gd name="T13" fmla="*/ 0 h 120"/>
                <a:gd name="T14" fmla="*/ 114 w 114"/>
                <a:gd name="T15" fmla="*/ 8 h 120"/>
                <a:gd name="T16" fmla="*/ 114 w 114"/>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20">
                  <a:moveTo>
                    <a:pt x="114" y="112"/>
                  </a:moveTo>
                  <a:cubicBezTo>
                    <a:pt x="114" y="116"/>
                    <a:pt x="111" y="120"/>
                    <a:pt x="106" y="120"/>
                  </a:cubicBezTo>
                  <a:cubicBezTo>
                    <a:pt x="8" y="120"/>
                    <a:pt x="8" y="120"/>
                    <a:pt x="8" y="120"/>
                  </a:cubicBezTo>
                  <a:cubicBezTo>
                    <a:pt x="4" y="120"/>
                    <a:pt x="0" y="116"/>
                    <a:pt x="0" y="112"/>
                  </a:cubicBezTo>
                  <a:cubicBezTo>
                    <a:pt x="0" y="8"/>
                    <a:pt x="0" y="8"/>
                    <a:pt x="0" y="8"/>
                  </a:cubicBezTo>
                  <a:cubicBezTo>
                    <a:pt x="0" y="3"/>
                    <a:pt x="4" y="0"/>
                    <a:pt x="8" y="0"/>
                  </a:cubicBezTo>
                  <a:cubicBezTo>
                    <a:pt x="106" y="0"/>
                    <a:pt x="106" y="0"/>
                    <a:pt x="106" y="0"/>
                  </a:cubicBezTo>
                  <a:cubicBezTo>
                    <a:pt x="111" y="0"/>
                    <a:pt x="114" y="3"/>
                    <a:pt x="114" y="8"/>
                  </a:cubicBezTo>
                  <a:lnTo>
                    <a:pt x="114" y="11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 name="Freeform 178"/>
            <p:cNvSpPr>
              <a:spLocks/>
            </p:cNvSpPr>
            <p:nvPr/>
          </p:nvSpPr>
          <p:spPr bwMode="auto">
            <a:xfrm>
              <a:off x="7926388" y="4768851"/>
              <a:ext cx="55563" cy="65088"/>
            </a:xfrm>
            <a:custGeom>
              <a:avLst/>
              <a:gdLst>
                <a:gd name="T0" fmla="*/ 15 w 15"/>
                <a:gd name="T1" fmla="*/ 13 h 17"/>
                <a:gd name="T2" fmla="*/ 11 w 15"/>
                <a:gd name="T3" fmla="*/ 17 h 17"/>
                <a:gd name="T4" fmla="*/ 4 w 15"/>
                <a:gd name="T5" fmla="*/ 17 h 17"/>
                <a:gd name="T6" fmla="*/ 0 w 15"/>
                <a:gd name="T7" fmla="*/ 13 h 17"/>
                <a:gd name="T8" fmla="*/ 0 w 15"/>
                <a:gd name="T9" fmla="*/ 4 h 17"/>
                <a:gd name="T10" fmla="*/ 4 w 15"/>
                <a:gd name="T11" fmla="*/ 0 h 17"/>
                <a:gd name="T12" fmla="*/ 11 w 15"/>
                <a:gd name="T13" fmla="*/ 0 h 17"/>
                <a:gd name="T14" fmla="*/ 15 w 15"/>
                <a:gd name="T15" fmla="*/ 4 h 17"/>
                <a:gd name="T16" fmla="*/ 15 w 15"/>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5" y="13"/>
                  </a:moveTo>
                  <a:cubicBezTo>
                    <a:pt x="15" y="15"/>
                    <a:pt x="13" y="17"/>
                    <a:pt x="11" y="17"/>
                  </a:cubicBezTo>
                  <a:cubicBezTo>
                    <a:pt x="4" y="17"/>
                    <a:pt x="4" y="17"/>
                    <a:pt x="4" y="17"/>
                  </a:cubicBezTo>
                  <a:cubicBezTo>
                    <a:pt x="2" y="17"/>
                    <a:pt x="0" y="15"/>
                    <a:pt x="0" y="13"/>
                  </a:cubicBezTo>
                  <a:cubicBezTo>
                    <a:pt x="0" y="4"/>
                    <a:pt x="0" y="4"/>
                    <a:pt x="0" y="4"/>
                  </a:cubicBezTo>
                  <a:cubicBezTo>
                    <a:pt x="0" y="2"/>
                    <a:pt x="2" y="0"/>
                    <a:pt x="4" y="0"/>
                  </a:cubicBezTo>
                  <a:cubicBezTo>
                    <a:pt x="11" y="0"/>
                    <a:pt x="11" y="0"/>
                    <a:pt x="11" y="0"/>
                  </a:cubicBezTo>
                  <a:cubicBezTo>
                    <a:pt x="13" y="0"/>
                    <a:pt x="15" y="2"/>
                    <a:pt x="15" y="4"/>
                  </a:cubicBez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Freeform 179"/>
            <p:cNvSpPr>
              <a:spLocks/>
            </p:cNvSpPr>
            <p:nvPr/>
          </p:nvSpPr>
          <p:spPr bwMode="auto">
            <a:xfrm>
              <a:off x="8147050" y="4768851"/>
              <a:ext cx="60325" cy="65088"/>
            </a:xfrm>
            <a:custGeom>
              <a:avLst/>
              <a:gdLst>
                <a:gd name="T0" fmla="*/ 16 w 16"/>
                <a:gd name="T1" fmla="*/ 13 h 17"/>
                <a:gd name="T2" fmla="*/ 12 w 16"/>
                <a:gd name="T3" fmla="*/ 17 h 17"/>
                <a:gd name="T4" fmla="*/ 4 w 16"/>
                <a:gd name="T5" fmla="*/ 17 h 17"/>
                <a:gd name="T6" fmla="*/ 0 w 16"/>
                <a:gd name="T7" fmla="*/ 13 h 17"/>
                <a:gd name="T8" fmla="*/ 0 w 16"/>
                <a:gd name="T9" fmla="*/ 4 h 17"/>
                <a:gd name="T10" fmla="*/ 4 w 16"/>
                <a:gd name="T11" fmla="*/ 0 h 17"/>
                <a:gd name="T12" fmla="*/ 12 w 16"/>
                <a:gd name="T13" fmla="*/ 0 h 17"/>
                <a:gd name="T14" fmla="*/ 16 w 16"/>
                <a:gd name="T15" fmla="*/ 4 h 17"/>
                <a:gd name="T16" fmla="*/ 16 w 16"/>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3"/>
                  </a:moveTo>
                  <a:cubicBezTo>
                    <a:pt x="16" y="15"/>
                    <a:pt x="14" y="17"/>
                    <a:pt x="12" y="17"/>
                  </a:cubicBezTo>
                  <a:cubicBezTo>
                    <a:pt x="4" y="17"/>
                    <a:pt x="4" y="17"/>
                    <a:pt x="4" y="17"/>
                  </a:cubicBezTo>
                  <a:cubicBezTo>
                    <a:pt x="2" y="17"/>
                    <a:pt x="0" y="15"/>
                    <a:pt x="0" y="13"/>
                  </a:cubicBezTo>
                  <a:cubicBezTo>
                    <a:pt x="0" y="4"/>
                    <a:pt x="0" y="4"/>
                    <a:pt x="0" y="4"/>
                  </a:cubicBezTo>
                  <a:cubicBezTo>
                    <a:pt x="0" y="2"/>
                    <a:pt x="2" y="0"/>
                    <a:pt x="4" y="0"/>
                  </a:cubicBezTo>
                  <a:cubicBezTo>
                    <a:pt x="12" y="0"/>
                    <a:pt x="12" y="0"/>
                    <a:pt x="12" y="0"/>
                  </a:cubicBezTo>
                  <a:cubicBezTo>
                    <a:pt x="14" y="0"/>
                    <a:pt x="16" y="2"/>
                    <a:pt x="16" y="4"/>
                  </a:cubicBezTo>
                  <a:lnTo>
                    <a:pt x="1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Line 180"/>
            <p:cNvSpPr>
              <a:spLocks noChangeShapeType="1"/>
            </p:cNvSpPr>
            <p:nvPr/>
          </p:nvSpPr>
          <p:spPr bwMode="auto">
            <a:xfrm>
              <a:off x="7954963" y="4622801"/>
              <a:ext cx="0" cy="1809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 name="Line 181"/>
            <p:cNvSpPr>
              <a:spLocks noChangeShapeType="1"/>
            </p:cNvSpPr>
            <p:nvPr/>
          </p:nvSpPr>
          <p:spPr bwMode="auto">
            <a:xfrm>
              <a:off x="8177213" y="4622801"/>
              <a:ext cx="0" cy="1809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6" name="组合 65"/>
          <p:cNvGrpSpPr/>
          <p:nvPr/>
        </p:nvGrpSpPr>
        <p:grpSpPr>
          <a:xfrm>
            <a:off x="8611790" y="3481785"/>
            <a:ext cx="581025" cy="484188"/>
            <a:chOff x="9070975" y="4768851"/>
            <a:chExt cx="581025" cy="484188"/>
          </a:xfrm>
        </p:grpSpPr>
        <p:sp>
          <p:nvSpPr>
            <p:cNvPr id="202" name="Line 182"/>
            <p:cNvSpPr>
              <a:spLocks noChangeShapeType="1"/>
            </p:cNvSpPr>
            <p:nvPr/>
          </p:nvSpPr>
          <p:spPr bwMode="auto">
            <a:xfrm>
              <a:off x="9170988" y="4922838"/>
              <a:ext cx="3794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Line 183"/>
            <p:cNvSpPr>
              <a:spLocks noChangeShapeType="1"/>
            </p:cNvSpPr>
            <p:nvPr/>
          </p:nvSpPr>
          <p:spPr bwMode="auto">
            <a:xfrm>
              <a:off x="9170988" y="4968876"/>
              <a:ext cx="3794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Line 184"/>
            <p:cNvSpPr>
              <a:spLocks noChangeShapeType="1"/>
            </p:cNvSpPr>
            <p:nvPr/>
          </p:nvSpPr>
          <p:spPr bwMode="auto">
            <a:xfrm>
              <a:off x="9170988" y="5016501"/>
              <a:ext cx="3794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Line 185"/>
            <p:cNvSpPr>
              <a:spLocks noChangeShapeType="1"/>
            </p:cNvSpPr>
            <p:nvPr/>
          </p:nvSpPr>
          <p:spPr bwMode="auto">
            <a:xfrm>
              <a:off x="9170988" y="5129213"/>
              <a:ext cx="1127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Freeform 186"/>
            <p:cNvSpPr>
              <a:spLocks/>
            </p:cNvSpPr>
            <p:nvPr/>
          </p:nvSpPr>
          <p:spPr bwMode="auto">
            <a:xfrm>
              <a:off x="9070975" y="4803776"/>
              <a:ext cx="581025" cy="449263"/>
            </a:xfrm>
            <a:custGeom>
              <a:avLst/>
              <a:gdLst>
                <a:gd name="T0" fmla="*/ 155 w 155"/>
                <a:gd name="T1" fmla="*/ 112 h 120"/>
                <a:gd name="T2" fmla="*/ 147 w 155"/>
                <a:gd name="T3" fmla="*/ 120 h 120"/>
                <a:gd name="T4" fmla="*/ 8 w 155"/>
                <a:gd name="T5" fmla="*/ 120 h 120"/>
                <a:gd name="T6" fmla="*/ 0 w 155"/>
                <a:gd name="T7" fmla="*/ 112 h 120"/>
                <a:gd name="T8" fmla="*/ 0 w 155"/>
                <a:gd name="T9" fmla="*/ 8 h 120"/>
                <a:gd name="T10" fmla="*/ 8 w 155"/>
                <a:gd name="T11" fmla="*/ 0 h 120"/>
                <a:gd name="T12" fmla="*/ 147 w 155"/>
                <a:gd name="T13" fmla="*/ 0 h 120"/>
                <a:gd name="T14" fmla="*/ 155 w 155"/>
                <a:gd name="T15" fmla="*/ 8 h 120"/>
                <a:gd name="T16" fmla="*/ 155 w 155"/>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20">
                  <a:moveTo>
                    <a:pt x="155" y="112"/>
                  </a:moveTo>
                  <a:cubicBezTo>
                    <a:pt x="155" y="116"/>
                    <a:pt x="151" y="120"/>
                    <a:pt x="147" y="120"/>
                  </a:cubicBezTo>
                  <a:cubicBezTo>
                    <a:pt x="8" y="120"/>
                    <a:pt x="8" y="120"/>
                    <a:pt x="8" y="120"/>
                  </a:cubicBezTo>
                  <a:cubicBezTo>
                    <a:pt x="4" y="120"/>
                    <a:pt x="0" y="116"/>
                    <a:pt x="0" y="112"/>
                  </a:cubicBezTo>
                  <a:cubicBezTo>
                    <a:pt x="0" y="8"/>
                    <a:pt x="0" y="8"/>
                    <a:pt x="0" y="8"/>
                  </a:cubicBezTo>
                  <a:cubicBezTo>
                    <a:pt x="0" y="3"/>
                    <a:pt x="4" y="0"/>
                    <a:pt x="8" y="0"/>
                  </a:cubicBezTo>
                  <a:cubicBezTo>
                    <a:pt x="147" y="0"/>
                    <a:pt x="147" y="0"/>
                    <a:pt x="147" y="0"/>
                  </a:cubicBezTo>
                  <a:cubicBezTo>
                    <a:pt x="151" y="0"/>
                    <a:pt x="155" y="3"/>
                    <a:pt x="155" y="8"/>
                  </a:cubicBezTo>
                  <a:lnTo>
                    <a:pt x="155" y="11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Freeform 187"/>
            <p:cNvSpPr>
              <a:spLocks/>
            </p:cNvSpPr>
            <p:nvPr/>
          </p:nvSpPr>
          <p:spPr bwMode="auto">
            <a:xfrm>
              <a:off x="9170988" y="4768851"/>
              <a:ext cx="57150" cy="65088"/>
            </a:xfrm>
            <a:custGeom>
              <a:avLst/>
              <a:gdLst>
                <a:gd name="T0" fmla="*/ 15 w 15"/>
                <a:gd name="T1" fmla="*/ 13 h 17"/>
                <a:gd name="T2" fmla="*/ 11 w 15"/>
                <a:gd name="T3" fmla="*/ 17 h 17"/>
                <a:gd name="T4" fmla="*/ 4 w 15"/>
                <a:gd name="T5" fmla="*/ 17 h 17"/>
                <a:gd name="T6" fmla="*/ 0 w 15"/>
                <a:gd name="T7" fmla="*/ 13 h 17"/>
                <a:gd name="T8" fmla="*/ 0 w 15"/>
                <a:gd name="T9" fmla="*/ 4 h 17"/>
                <a:gd name="T10" fmla="*/ 4 w 15"/>
                <a:gd name="T11" fmla="*/ 0 h 17"/>
                <a:gd name="T12" fmla="*/ 11 w 15"/>
                <a:gd name="T13" fmla="*/ 0 h 17"/>
                <a:gd name="T14" fmla="*/ 15 w 15"/>
                <a:gd name="T15" fmla="*/ 4 h 17"/>
                <a:gd name="T16" fmla="*/ 15 w 15"/>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5" y="13"/>
                  </a:moveTo>
                  <a:cubicBezTo>
                    <a:pt x="15" y="15"/>
                    <a:pt x="14" y="17"/>
                    <a:pt x="11" y="17"/>
                  </a:cubicBezTo>
                  <a:cubicBezTo>
                    <a:pt x="4" y="17"/>
                    <a:pt x="4" y="17"/>
                    <a:pt x="4" y="17"/>
                  </a:cubicBezTo>
                  <a:cubicBezTo>
                    <a:pt x="2" y="17"/>
                    <a:pt x="0" y="15"/>
                    <a:pt x="0" y="13"/>
                  </a:cubicBezTo>
                  <a:cubicBezTo>
                    <a:pt x="0" y="4"/>
                    <a:pt x="0" y="4"/>
                    <a:pt x="0" y="4"/>
                  </a:cubicBezTo>
                  <a:cubicBezTo>
                    <a:pt x="0" y="2"/>
                    <a:pt x="2" y="0"/>
                    <a:pt x="4" y="0"/>
                  </a:cubicBezTo>
                  <a:cubicBezTo>
                    <a:pt x="11" y="0"/>
                    <a:pt x="11" y="0"/>
                    <a:pt x="11" y="0"/>
                  </a:cubicBezTo>
                  <a:cubicBezTo>
                    <a:pt x="14" y="0"/>
                    <a:pt x="15" y="2"/>
                    <a:pt x="15" y="4"/>
                  </a:cubicBez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Freeform 188"/>
            <p:cNvSpPr>
              <a:spLocks/>
            </p:cNvSpPr>
            <p:nvPr/>
          </p:nvSpPr>
          <p:spPr bwMode="auto">
            <a:xfrm>
              <a:off x="9385300" y="4768851"/>
              <a:ext cx="57150" cy="65088"/>
            </a:xfrm>
            <a:custGeom>
              <a:avLst/>
              <a:gdLst>
                <a:gd name="T0" fmla="*/ 15 w 15"/>
                <a:gd name="T1" fmla="*/ 13 h 17"/>
                <a:gd name="T2" fmla="*/ 11 w 15"/>
                <a:gd name="T3" fmla="*/ 17 h 17"/>
                <a:gd name="T4" fmla="*/ 4 w 15"/>
                <a:gd name="T5" fmla="*/ 17 h 17"/>
                <a:gd name="T6" fmla="*/ 0 w 15"/>
                <a:gd name="T7" fmla="*/ 13 h 17"/>
                <a:gd name="T8" fmla="*/ 0 w 15"/>
                <a:gd name="T9" fmla="*/ 4 h 17"/>
                <a:gd name="T10" fmla="*/ 4 w 15"/>
                <a:gd name="T11" fmla="*/ 0 h 17"/>
                <a:gd name="T12" fmla="*/ 11 w 15"/>
                <a:gd name="T13" fmla="*/ 0 h 17"/>
                <a:gd name="T14" fmla="*/ 15 w 15"/>
                <a:gd name="T15" fmla="*/ 4 h 17"/>
                <a:gd name="T16" fmla="*/ 15 w 15"/>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5" y="13"/>
                  </a:moveTo>
                  <a:cubicBezTo>
                    <a:pt x="15" y="15"/>
                    <a:pt x="14" y="17"/>
                    <a:pt x="11" y="17"/>
                  </a:cubicBezTo>
                  <a:cubicBezTo>
                    <a:pt x="4" y="17"/>
                    <a:pt x="4" y="17"/>
                    <a:pt x="4" y="17"/>
                  </a:cubicBezTo>
                  <a:cubicBezTo>
                    <a:pt x="2" y="17"/>
                    <a:pt x="0" y="15"/>
                    <a:pt x="0" y="13"/>
                  </a:cubicBezTo>
                  <a:cubicBezTo>
                    <a:pt x="0" y="4"/>
                    <a:pt x="0" y="4"/>
                    <a:pt x="0" y="4"/>
                  </a:cubicBezTo>
                  <a:cubicBezTo>
                    <a:pt x="0" y="2"/>
                    <a:pt x="2" y="0"/>
                    <a:pt x="4" y="0"/>
                  </a:cubicBezTo>
                  <a:cubicBezTo>
                    <a:pt x="11" y="0"/>
                    <a:pt x="11" y="0"/>
                    <a:pt x="11" y="0"/>
                  </a:cubicBezTo>
                  <a:cubicBezTo>
                    <a:pt x="14" y="0"/>
                    <a:pt x="15" y="2"/>
                    <a:pt x="15" y="4"/>
                  </a:cubicBez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Freeform 189"/>
            <p:cNvSpPr>
              <a:spLocks/>
            </p:cNvSpPr>
            <p:nvPr/>
          </p:nvSpPr>
          <p:spPr bwMode="auto">
            <a:xfrm>
              <a:off x="9490075" y="4768851"/>
              <a:ext cx="60325" cy="65088"/>
            </a:xfrm>
            <a:custGeom>
              <a:avLst/>
              <a:gdLst>
                <a:gd name="T0" fmla="*/ 16 w 16"/>
                <a:gd name="T1" fmla="*/ 13 h 17"/>
                <a:gd name="T2" fmla="*/ 12 w 16"/>
                <a:gd name="T3" fmla="*/ 17 h 17"/>
                <a:gd name="T4" fmla="*/ 4 w 16"/>
                <a:gd name="T5" fmla="*/ 17 h 17"/>
                <a:gd name="T6" fmla="*/ 0 w 16"/>
                <a:gd name="T7" fmla="*/ 13 h 17"/>
                <a:gd name="T8" fmla="*/ 0 w 16"/>
                <a:gd name="T9" fmla="*/ 4 h 17"/>
                <a:gd name="T10" fmla="*/ 4 w 16"/>
                <a:gd name="T11" fmla="*/ 0 h 17"/>
                <a:gd name="T12" fmla="*/ 12 w 16"/>
                <a:gd name="T13" fmla="*/ 0 h 17"/>
                <a:gd name="T14" fmla="*/ 16 w 16"/>
                <a:gd name="T15" fmla="*/ 4 h 17"/>
                <a:gd name="T16" fmla="*/ 16 w 16"/>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3"/>
                  </a:moveTo>
                  <a:cubicBezTo>
                    <a:pt x="16" y="15"/>
                    <a:pt x="14" y="17"/>
                    <a:pt x="12" y="17"/>
                  </a:cubicBezTo>
                  <a:cubicBezTo>
                    <a:pt x="4" y="17"/>
                    <a:pt x="4" y="17"/>
                    <a:pt x="4" y="17"/>
                  </a:cubicBezTo>
                  <a:cubicBezTo>
                    <a:pt x="2" y="17"/>
                    <a:pt x="0" y="15"/>
                    <a:pt x="0" y="13"/>
                  </a:cubicBezTo>
                  <a:cubicBezTo>
                    <a:pt x="0" y="4"/>
                    <a:pt x="0" y="4"/>
                    <a:pt x="0" y="4"/>
                  </a:cubicBezTo>
                  <a:cubicBezTo>
                    <a:pt x="0" y="2"/>
                    <a:pt x="2" y="0"/>
                    <a:pt x="4" y="0"/>
                  </a:cubicBezTo>
                  <a:cubicBezTo>
                    <a:pt x="12" y="0"/>
                    <a:pt x="12" y="0"/>
                    <a:pt x="12" y="0"/>
                  </a:cubicBezTo>
                  <a:cubicBezTo>
                    <a:pt x="14" y="0"/>
                    <a:pt x="16" y="2"/>
                    <a:pt x="16" y="4"/>
                  </a:cubicBezTo>
                  <a:lnTo>
                    <a:pt x="1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Freeform 190"/>
            <p:cNvSpPr>
              <a:spLocks/>
            </p:cNvSpPr>
            <p:nvPr/>
          </p:nvSpPr>
          <p:spPr bwMode="auto">
            <a:xfrm>
              <a:off x="9280525" y="4768851"/>
              <a:ext cx="55563" cy="65088"/>
            </a:xfrm>
            <a:custGeom>
              <a:avLst/>
              <a:gdLst>
                <a:gd name="T0" fmla="*/ 15 w 15"/>
                <a:gd name="T1" fmla="*/ 13 h 17"/>
                <a:gd name="T2" fmla="*/ 11 w 15"/>
                <a:gd name="T3" fmla="*/ 17 h 17"/>
                <a:gd name="T4" fmla="*/ 4 w 15"/>
                <a:gd name="T5" fmla="*/ 17 h 17"/>
                <a:gd name="T6" fmla="*/ 0 w 15"/>
                <a:gd name="T7" fmla="*/ 13 h 17"/>
                <a:gd name="T8" fmla="*/ 0 w 15"/>
                <a:gd name="T9" fmla="*/ 4 h 17"/>
                <a:gd name="T10" fmla="*/ 4 w 15"/>
                <a:gd name="T11" fmla="*/ 0 h 17"/>
                <a:gd name="T12" fmla="*/ 11 w 15"/>
                <a:gd name="T13" fmla="*/ 0 h 17"/>
                <a:gd name="T14" fmla="*/ 15 w 15"/>
                <a:gd name="T15" fmla="*/ 4 h 17"/>
                <a:gd name="T16" fmla="*/ 15 w 15"/>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5" y="13"/>
                  </a:moveTo>
                  <a:cubicBezTo>
                    <a:pt x="15" y="15"/>
                    <a:pt x="13" y="17"/>
                    <a:pt x="11" y="17"/>
                  </a:cubicBezTo>
                  <a:cubicBezTo>
                    <a:pt x="4" y="17"/>
                    <a:pt x="4" y="17"/>
                    <a:pt x="4" y="17"/>
                  </a:cubicBezTo>
                  <a:cubicBezTo>
                    <a:pt x="1" y="17"/>
                    <a:pt x="0" y="15"/>
                    <a:pt x="0" y="13"/>
                  </a:cubicBezTo>
                  <a:cubicBezTo>
                    <a:pt x="0" y="4"/>
                    <a:pt x="0" y="4"/>
                    <a:pt x="0" y="4"/>
                  </a:cubicBezTo>
                  <a:cubicBezTo>
                    <a:pt x="0" y="2"/>
                    <a:pt x="1" y="0"/>
                    <a:pt x="4" y="0"/>
                  </a:cubicBezTo>
                  <a:cubicBezTo>
                    <a:pt x="11" y="0"/>
                    <a:pt x="11" y="0"/>
                    <a:pt x="11" y="0"/>
                  </a:cubicBezTo>
                  <a:cubicBezTo>
                    <a:pt x="13" y="0"/>
                    <a:pt x="15" y="2"/>
                    <a:pt x="15" y="4"/>
                  </a:cubicBez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7" name="组合 66"/>
          <p:cNvGrpSpPr/>
          <p:nvPr/>
        </p:nvGrpSpPr>
        <p:grpSpPr>
          <a:xfrm>
            <a:off x="9357124" y="3974702"/>
            <a:ext cx="582613" cy="449263"/>
            <a:chOff x="10375900" y="4803775"/>
            <a:chExt cx="582613" cy="449263"/>
          </a:xfrm>
        </p:grpSpPr>
        <p:sp>
          <p:nvSpPr>
            <p:cNvPr id="182" name="Line 191"/>
            <p:cNvSpPr>
              <a:spLocks noChangeShapeType="1"/>
            </p:cNvSpPr>
            <p:nvPr/>
          </p:nvSpPr>
          <p:spPr bwMode="auto">
            <a:xfrm>
              <a:off x="10447338" y="4886326"/>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3" name="Line 192"/>
            <p:cNvSpPr>
              <a:spLocks noChangeShapeType="1"/>
            </p:cNvSpPr>
            <p:nvPr/>
          </p:nvSpPr>
          <p:spPr bwMode="auto">
            <a:xfrm>
              <a:off x="10447338" y="4930776"/>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Line 193"/>
            <p:cNvSpPr>
              <a:spLocks noChangeShapeType="1"/>
            </p:cNvSpPr>
            <p:nvPr/>
          </p:nvSpPr>
          <p:spPr bwMode="auto">
            <a:xfrm>
              <a:off x="10447338" y="4979988"/>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Line 194"/>
            <p:cNvSpPr>
              <a:spLocks noChangeShapeType="1"/>
            </p:cNvSpPr>
            <p:nvPr/>
          </p:nvSpPr>
          <p:spPr bwMode="auto">
            <a:xfrm>
              <a:off x="10447338" y="5029201"/>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Line 195"/>
            <p:cNvSpPr>
              <a:spLocks noChangeShapeType="1"/>
            </p:cNvSpPr>
            <p:nvPr/>
          </p:nvSpPr>
          <p:spPr bwMode="auto">
            <a:xfrm>
              <a:off x="10447338" y="5073651"/>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Line 196"/>
            <p:cNvSpPr>
              <a:spLocks noChangeShapeType="1"/>
            </p:cNvSpPr>
            <p:nvPr/>
          </p:nvSpPr>
          <p:spPr bwMode="auto">
            <a:xfrm>
              <a:off x="10447338" y="5122863"/>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Line 197"/>
            <p:cNvSpPr>
              <a:spLocks noChangeShapeType="1"/>
            </p:cNvSpPr>
            <p:nvPr/>
          </p:nvSpPr>
          <p:spPr bwMode="auto">
            <a:xfrm>
              <a:off x="10447338" y="5167313"/>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Line 198"/>
            <p:cNvSpPr>
              <a:spLocks noChangeShapeType="1"/>
            </p:cNvSpPr>
            <p:nvPr/>
          </p:nvSpPr>
          <p:spPr bwMode="auto">
            <a:xfrm>
              <a:off x="10752138" y="4886326"/>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Line 199"/>
            <p:cNvSpPr>
              <a:spLocks noChangeShapeType="1"/>
            </p:cNvSpPr>
            <p:nvPr/>
          </p:nvSpPr>
          <p:spPr bwMode="auto">
            <a:xfrm>
              <a:off x="10752138" y="4930776"/>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Line 200"/>
            <p:cNvSpPr>
              <a:spLocks noChangeShapeType="1"/>
            </p:cNvSpPr>
            <p:nvPr/>
          </p:nvSpPr>
          <p:spPr bwMode="auto">
            <a:xfrm>
              <a:off x="10752138" y="4979988"/>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Line 201"/>
            <p:cNvSpPr>
              <a:spLocks noChangeShapeType="1"/>
            </p:cNvSpPr>
            <p:nvPr/>
          </p:nvSpPr>
          <p:spPr bwMode="auto">
            <a:xfrm>
              <a:off x="10752138" y="5029201"/>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Line 202"/>
            <p:cNvSpPr>
              <a:spLocks noChangeShapeType="1"/>
            </p:cNvSpPr>
            <p:nvPr/>
          </p:nvSpPr>
          <p:spPr bwMode="auto">
            <a:xfrm>
              <a:off x="10752138" y="5073651"/>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4" name="Line 203"/>
            <p:cNvSpPr>
              <a:spLocks noChangeShapeType="1"/>
            </p:cNvSpPr>
            <p:nvPr/>
          </p:nvSpPr>
          <p:spPr bwMode="auto">
            <a:xfrm>
              <a:off x="10752138" y="5122863"/>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Line 204"/>
            <p:cNvSpPr>
              <a:spLocks noChangeShapeType="1"/>
            </p:cNvSpPr>
            <p:nvPr/>
          </p:nvSpPr>
          <p:spPr bwMode="auto">
            <a:xfrm>
              <a:off x="10752138" y="5167313"/>
              <a:ext cx="8890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Line 206"/>
            <p:cNvSpPr>
              <a:spLocks noChangeShapeType="1"/>
            </p:cNvSpPr>
            <p:nvPr/>
          </p:nvSpPr>
          <p:spPr bwMode="auto">
            <a:xfrm flipV="1">
              <a:off x="10664825" y="4803775"/>
              <a:ext cx="0" cy="44926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Freeform 207"/>
            <p:cNvSpPr>
              <a:spLocks/>
            </p:cNvSpPr>
            <p:nvPr/>
          </p:nvSpPr>
          <p:spPr bwMode="auto">
            <a:xfrm>
              <a:off x="10375900" y="4803775"/>
              <a:ext cx="582613" cy="449263"/>
            </a:xfrm>
            <a:custGeom>
              <a:avLst/>
              <a:gdLst>
                <a:gd name="T0" fmla="*/ 155 w 155"/>
                <a:gd name="T1" fmla="*/ 112 h 120"/>
                <a:gd name="T2" fmla="*/ 147 w 155"/>
                <a:gd name="T3" fmla="*/ 120 h 120"/>
                <a:gd name="T4" fmla="*/ 8 w 155"/>
                <a:gd name="T5" fmla="*/ 120 h 120"/>
                <a:gd name="T6" fmla="*/ 0 w 155"/>
                <a:gd name="T7" fmla="*/ 112 h 120"/>
                <a:gd name="T8" fmla="*/ 0 w 155"/>
                <a:gd name="T9" fmla="*/ 8 h 120"/>
                <a:gd name="T10" fmla="*/ 8 w 155"/>
                <a:gd name="T11" fmla="*/ 0 h 120"/>
                <a:gd name="T12" fmla="*/ 147 w 155"/>
                <a:gd name="T13" fmla="*/ 0 h 120"/>
                <a:gd name="T14" fmla="*/ 155 w 155"/>
                <a:gd name="T15" fmla="*/ 8 h 120"/>
                <a:gd name="T16" fmla="*/ 155 w 155"/>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20">
                  <a:moveTo>
                    <a:pt x="155" y="112"/>
                  </a:moveTo>
                  <a:cubicBezTo>
                    <a:pt x="155" y="116"/>
                    <a:pt x="151" y="120"/>
                    <a:pt x="147" y="120"/>
                  </a:cubicBezTo>
                  <a:cubicBezTo>
                    <a:pt x="8" y="120"/>
                    <a:pt x="8" y="120"/>
                    <a:pt x="8" y="120"/>
                  </a:cubicBezTo>
                  <a:cubicBezTo>
                    <a:pt x="4" y="120"/>
                    <a:pt x="0" y="116"/>
                    <a:pt x="0" y="112"/>
                  </a:cubicBezTo>
                  <a:cubicBezTo>
                    <a:pt x="0" y="8"/>
                    <a:pt x="0" y="8"/>
                    <a:pt x="0" y="8"/>
                  </a:cubicBezTo>
                  <a:cubicBezTo>
                    <a:pt x="0" y="3"/>
                    <a:pt x="4" y="0"/>
                    <a:pt x="8" y="0"/>
                  </a:cubicBezTo>
                  <a:cubicBezTo>
                    <a:pt x="147" y="0"/>
                    <a:pt x="147" y="0"/>
                    <a:pt x="147" y="0"/>
                  </a:cubicBezTo>
                  <a:cubicBezTo>
                    <a:pt x="151" y="0"/>
                    <a:pt x="155" y="3"/>
                    <a:pt x="155" y="8"/>
                  </a:cubicBezTo>
                  <a:lnTo>
                    <a:pt x="155" y="11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Freeform 208"/>
            <p:cNvSpPr>
              <a:spLocks/>
            </p:cNvSpPr>
            <p:nvPr/>
          </p:nvSpPr>
          <p:spPr bwMode="auto">
            <a:xfrm>
              <a:off x="10639425" y="5145088"/>
              <a:ext cx="55563" cy="52388"/>
            </a:xfrm>
            <a:custGeom>
              <a:avLst/>
              <a:gdLst>
                <a:gd name="T0" fmla="*/ 11 w 15"/>
                <a:gd name="T1" fmla="*/ 0 h 14"/>
                <a:gd name="T2" fmla="*/ 15 w 15"/>
                <a:gd name="T3" fmla="*/ 4 h 14"/>
                <a:gd name="T4" fmla="*/ 15 w 15"/>
                <a:gd name="T5" fmla="*/ 10 h 14"/>
                <a:gd name="T6" fmla="*/ 11 w 15"/>
                <a:gd name="T7" fmla="*/ 14 h 14"/>
                <a:gd name="T8" fmla="*/ 4 w 15"/>
                <a:gd name="T9" fmla="*/ 14 h 14"/>
                <a:gd name="T10" fmla="*/ 0 w 15"/>
                <a:gd name="T11" fmla="*/ 10 h 14"/>
                <a:gd name="T12" fmla="*/ 0 w 15"/>
                <a:gd name="T13" fmla="*/ 4 h 14"/>
                <a:gd name="T14" fmla="*/ 4 w 15"/>
                <a:gd name="T15" fmla="*/ 0 h 14"/>
                <a:gd name="T16" fmla="*/ 11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1" y="0"/>
                  </a:moveTo>
                  <a:cubicBezTo>
                    <a:pt x="13" y="0"/>
                    <a:pt x="15" y="2"/>
                    <a:pt x="15" y="4"/>
                  </a:cubicBezTo>
                  <a:cubicBezTo>
                    <a:pt x="15" y="10"/>
                    <a:pt x="15" y="10"/>
                    <a:pt x="15" y="10"/>
                  </a:cubicBezTo>
                  <a:cubicBezTo>
                    <a:pt x="15" y="12"/>
                    <a:pt x="13" y="14"/>
                    <a:pt x="11" y="14"/>
                  </a:cubicBezTo>
                  <a:cubicBezTo>
                    <a:pt x="4" y="14"/>
                    <a:pt x="4" y="14"/>
                    <a:pt x="4" y="14"/>
                  </a:cubicBezTo>
                  <a:cubicBezTo>
                    <a:pt x="1" y="14"/>
                    <a:pt x="0" y="12"/>
                    <a:pt x="0" y="10"/>
                  </a:cubicBezTo>
                  <a:cubicBezTo>
                    <a:pt x="0" y="4"/>
                    <a:pt x="0" y="4"/>
                    <a:pt x="0" y="4"/>
                  </a:cubicBezTo>
                  <a:cubicBezTo>
                    <a:pt x="0" y="2"/>
                    <a:pt x="1" y="0"/>
                    <a:pt x="4" y="0"/>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Freeform 209"/>
            <p:cNvSpPr>
              <a:spLocks/>
            </p:cNvSpPr>
            <p:nvPr/>
          </p:nvSpPr>
          <p:spPr bwMode="auto">
            <a:xfrm>
              <a:off x="10639425" y="4953000"/>
              <a:ext cx="55563" cy="52388"/>
            </a:xfrm>
            <a:custGeom>
              <a:avLst/>
              <a:gdLst>
                <a:gd name="T0" fmla="*/ 11 w 15"/>
                <a:gd name="T1" fmla="*/ 0 h 14"/>
                <a:gd name="T2" fmla="*/ 15 w 15"/>
                <a:gd name="T3" fmla="*/ 4 h 14"/>
                <a:gd name="T4" fmla="*/ 15 w 15"/>
                <a:gd name="T5" fmla="*/ 10 h 14"/>
                <a:gd name="T6" fmla="*/ 11 w 15"/>
                <a:gd name="T7" fmla="*/ 14 h 14"/>
                <a:gd name="T8" fmla="*/ 4 w 15"/>
                <a:gd name="T9" fmla="*/ 14 h 14"/>
                <a:gd name="T10" fmla="*/ 0 w 15"/>
                <a:gd name="T11" fmla="*/ 10 h 14"/>
                <a:gd name="T12" fmla="*/ 0 w 15"/>
                <a:gd name="T13" fmla="*/ 4 h 14"/>
                <a:gd name="T14" fmla="*/ 4 w 15"/>
                <a:gd name="T15" fmla="*/ 0 h 14"/>
                <a:gd name="T16" fmla="*/ 11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1" y="0"/>
                  </a:moveTo>
                  <a:cubicBezTo>
                    <a:pt x="13" y="0"/>
                    <a:pt x="15" y="2"/>
                    <a:pt x="15" y="4"/>
                  </a:cubicBezTo>
                  <a:cubicBezTo>
                    <a:pt x="15" y="10"/>
                    <a:pt x="15" y="10"/>
                    <a:pt x="15" y="10"/>
                  </a:cubicBezTo>
                  <a:cubicBezTo>
                    <a:pt x="15" y="12"/>
                    <a:pt x="13" y="14"/>
                    <a:pt x="11" y="14"/>
                  </a:cubicBezTo>
                  <a:cubicBezTo>
                    <a:pt x="4" y="14"/>
                    <a:pt x="4" y="14"/>
                    <a:pt x="4" y="14"/>
                  </a:cubicBezTo>
                  <a:cubicBezTo>
                    <a:pt x="1" y="14"/>
                    <a:pt x="0" y="12"/>
                    <a:pt x="0" y="10"/>
                  </a:cubicBezTo>
                  <a:cubicBezTo>
                    <a:pt x="0" y="4"/>
                    <a:pt x="0" y="4"/>
                    <a:pt x="0" y="4"/>
                  </a:cubicBezTo>
                  <a:cubicBezTo>
                    <a:pt x="0" y="2"/>
                    <a:pt x="1" y="0"/>
                    <a:pt x="4" y="0"/>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Freeform 210"/>
            <p:cNvSpPr>
              <a:spLocks/>
            </p:cNvSpPr>
            <p:nvPr/>
          </p:nvSpPr>
          <p:spPr bwMode="auto">
            <a:xfrm>
              <a:off x="10639425" y="4856163"/>
              <a:ext cx="55563" cy="52388"/>
            </a:xfrm>
            <a:custGeom>
              <a:avLst/>
              <a:gdLst>
                <a:gd name="T0" fmla="*/ 11 w 15"/>
                <a:gd name="T1" fmla="*/ 0 h 14"/>
                <a:gd name="T2" fmla="*/ 15 w 15"/>
                <a:gd name="T3" fmla="*/ 4 h 14"/>
                <a:gd name="T4" fmla="*/ 15 w 15"/>
                <a:gd name="T5" fmla="*/ 10 h 14"/>
                <a:gd name="T6" fmla="*/ 11 w 15"/>
                <a:gd name="T7" fmla="*/ 14 h 14"/>
                <a:gd name="T8" fmla="*/ 4 w 15"/>
                <a:gd name="T9" fmla="*/ 14 h 14"/>
                <a:gd name="T10" fmla="*/ 0 w 15"/>
                <a:gd name="T11" fmla="*/ 10 h 14"/>
                <a:gd name="T12" fmla="*/ 0 w 15"/>
                <a:gd name="T13" fmla="*/ 4 h 14"/>
                <a:gd name="T14" fmla="*/ 4 w 15"/>
                <a:gd name="T15" fmla="*/ 0 h 14"/>
                <a:gd name="T16" fmla="*/ 11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1" y="0"/>
                  </a:moveTo>
                  <a:cubicBezTo>
                    <a:pt x="13" y="0"/>
                    <a:pt x="15" y="2"/>
                    <a:pt x="15" y="4"/>
                  </a:cubicBezTo>
                  <a:cubicBezTo>
                    <a:pt x="15" y="10"/>
                    <a:pt x="15" y="10"/>
                    <a:pt x="15" y="10"/>
                  </a:cubicBezTo>
                  <a:cubicBezTo>
                    <a:pt x="15" y="12"/>
                    <a:pt x="13" y="14"/>
                    <a:pt x="11" y="14"/>
                  </a:cubicBezTo>
                  <a:cubicBezTo>
                    <a:pt x="4" y="14"/>
                    <a:pt x="4" y="14"/>
                    <a:pt x="4" y="14"/>
                  </a:cubicBezTo>
                  <a:cubicBezTo>
                    <a:pt x="1" y="14"/>
                    <a:pt x="0" y="12"/>
                    <a:pt x="0" y="10"/>
                  </a:cubicBezTo>
                  <a:cubicBezTo>
                    <a:pt x="0" y="4"/>
                    <a:pt x="0" y="4"/>
                    <a:pt x="0" y="4"/>
                  </a:cubicBezTo>
                  <a:cubicBezTo>
                    <a:pt x="0" y="2"/>
                    <a:pt x="1" y="0"/>
                    <a:pt x="4" y="0"/>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Freeform 211"/>
            <p:cNvSpPr>
              <a:spLocks/>
            </p:cNvSpPr>
            <p:nvPr/>
          </p:nvSpPr>
          <p:spPr bwMode="auto">
            <a:xfrm>
              <a:off x="10639425" y="5051425"/>
              <a:ext cx="55563" cy="47625"/>
            </a:xfrm>
            <a:custGeom>
              <a:avLst/>
              <a:gdLst>
                <a:gd name="T0" fmla="*/ 11 w 15"/>
                <a:gd name="T1" fmla="*/ 0 h 13"/>
                <a:gd name="T2" fmla="*/ 15 w 15"/>
                <a:gd name="T3" fmla="*/ 4 h 13"/>
                <a:gd name="T4" fmla="*/ 15 w 15"/>
                <a:gd name="T5" fmla="*/ 9 h 13"/>
                <a:gd name="T6" fmla="*/ 11 w 15"/>
                <a:gd name="T7" fmla="*/ 13 h 13"/>
                <a:gd name="T8" fmla="*/ 4 w 15"/>
                <a:gd name="T9" fmla="*/ 13 h 13"/>
                <a:gd name="T10" fmla="*/ 0 w 15"/>
                <a:gd name="T11" fmla="*/ 9 h 13"/>
                <a:gd name="T12" fmla="*/ 0 w 15"/>
                <a:gd name="T13" fmla="*/ 4 h 13"/>
                <a:gd name="T14" fmla="*/ 4 w 15"/>
                <a:gd name="T15" fmla="*/ 0 h 13"/>
                <a:gd name="T16" fmla="*/ 11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1" y="0"/>
                  </a:moveTo>
                  <a:cubicBezTo>
                    <a:pt x="13" y="0"/>
                    <a:pt x="15" y="1"/>
                    <a:pt x="15" y="4"/>
                  </a:cubicBezTo>
                  <a:cubicBezTo>
                    <a:pt x="15" y="9"/>
                    <a:pt x="15" y="9"/>
                    <a:pt x="15" y="9"/>
                  </a:cubicBezTo>
                  <a:cubicBezTo>
                    <a:pt x="15" y="12"/>
                    <a:pt x="13" y="13"/>
                    <a:pt x="11" y="13"/>
                  </a:cubicBezTo>
                  <a:cubicBezTo>
                    <a:pt x="4" y="13"/>
                    <a:pt x="4" y="13"/>
                    <a:pt x="4" y="13"/>
                  </a:cubicBezTo>
                  <a:cubicBezTo>
                    <a:pt x="1" y="13"/>
                    <a:pt x="0" y="12"/>
                    <a:pt x="0" y="9"/>
                  </a:cubicBezTo>
                  <a:cubicBezTo>
                    <a:pt x="0" y="4"/>
                    <a:pt x="0" y="4"/>
                    <a:pt x="0" y="4"/>
                  </a:cubicBezTo>
                  <a:cubicBezTo>
                    <a:pt x="0" y="1"/>
                    <a:pt x="1" y="0"/>
                    <a:pt x="4" y="0"/>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8" name="组合 67"/>
          <p:cNvGrpSpPr/>
          <p:nvPr/>
        </p:nvGrpSpPr>
        <p:grpSpPr>
          <a:xfrm>
            <a:off x="9676212" y="2929335"/>
            <a:ext cx="539750" cy="539750"/>
            <a:chOff x="11701463" y="4713288"/>
            <a:chExt cx="539750" cy="539750"/>
          </a:xfrm>
        </p:grpSpPr>
        <p:sp>
          <p:nvSpPr>
            <p:cNvPr id="176" name="Freeform 212"/>
            <p:cNvSpPr>
              <a:spLocks noEditPoints="1"/>
            </p:cNvSpPr>
            <p:nvPr/>
          </p:nvSpPr>
          <p:spPr bwMode="auto">
            <a:xfrm>
              <a:off x="11701463" y="4713288"/>
              <a:ext cx="539750" cy="539750"/>
            </a:xfrm>
            <a:custGeom>
              <a:avLst/>
              <a:gdLst>
                <a:gd name="T0" fmla="*/ 0 w 340"/>
                <a:gd name="T1" fmla="*/ 340 h 340"/>
                <a:gd name="T2" fmla="*/ 0 w 340"/>
                <a:gd name="T3" fmla="*/ 0 h 340"/>
                <a:gd name="T4" fmla="*/ 340 w 340"/>
                <a:gd name="T5" fmla="*/ 0 h 340"/>
                <a:gd name="T6" fmla="*/ 0 w 340"/>
                <a:gd name="T7" fmla="*/ 340 h 340"/>
                <a:gd name="T8" fmla="*/ 66 w 340"/>
                <a:gd name="T9" fmla="*/ 66 h 340"/>
                <a:gd name="T10" fmla="*/ 66 w 340"/>
                <a:gd name="T11" fmla="*/ 180 h 340"/>
                <a:gd name="T12" fmla="*/ 180 w 340"/>
                <a:gd name="T13" fmla="*/ 66 h 340"/>
                <a:gd name="T14" fmla="*/ 66 w 340"/>
                <a:gd name="T15" fmla="*/ 66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0" y="340"/>
                  </a:moveTo>
                  <a:lnTo>
                    <a:pt x="0" y="0"/>
                  </a:lnTo>
                  <a:lnTo>
                    <a:pt x="340" y="0"/>
                  </a:lnTo>
                  <a:lnTo>
                    <a:pt x="0" y="340"/>
                  </a:lnTo>
                  <a:close/>
                  <a:moveTo>
                    <a:pt x="66" y="66"/>
                  </a:moveTo>
                  <a:lnTo>
                    <a:pt x="66" y="180"/>
                  </a:lnTo>
                  <a:lnTo>
                    <a:pt x="180" y="66"/>
                  </a:lnTo>
                  <a:lnTo>
                    <a:pt x="66" y="6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Line 213"/>
            <p:cNvSpPr>
              <a:spLocks noChangeShapeType="1"/>
            </p:cNvSpPr>
            <p:nvPr/>
          </p:nvSpPr>
          <p:spPr bwMode="auto">
            <a:xfrm>
              <a:off x="11791950"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Line 214"/>
            <p:cNvSpPr>
              <a:spLocks noChangeShapeType="1"/>
            </p:cNvSpPr>
            <p:nvPr/>
          </p:nvSpPr>
          <p:spPr bwMode="auto">
            <a:xfrm>
              <a:off x="11869738"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Line 215"/>
            <p:cNvSpPr>
              <a:spLocks noChangeShapeType="1"/>
            </p:cNvSpPr>
            <p:nvPr/>
          </p:nvSpPr>
          <p:spPr bwMode="auto">
            <a:xfrm>
              <a:off x="11952288"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0" name="Line 216"/>
            <p:cNvSpPr>
              <a:spLocks noChangeShapeType="1"/>
            </p:cNvSpPr>
            <p:nvPr/>
          </p:nvSpPr>
          <p:spPr bwMode="auto">
            <a:xfrm>
              <a:off x="12031663"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Line 217"/>
            <p:cNvSpPr>
              <a:spLocks noChangeShapeType="1"/>
            </p:cNvSpPr>
            <p:nvPr/>
          </p:nvSpPr>
          <p:spPr bwMode="auto">
            <a:xfrm>
              <a:off x="12111038"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9" name="组合 68"/>
          <p:cNvGrpSpPr/>
          <p:nvPr/>
        </p:nvGrpSpPr>
        <p:grpSpPr>
          <a:xfrm>
            <a:off x="3640136" y="5070079"/>
            <a:ext cx="671513" cy="506413"/>
            <a:chOff x="-112713" y="6203950"/>
            <a:chExt cx="671513" cy="506413"/>
          </a:xfrm>
        </p:grpSpPr>
        <p:sp>
          <p:nvSpPr>
            <p:cNvPr id="169" name="Freeform 218"/>
            <p:cNvSpPr>
              <a:spLocks/>
            </p:cNvSpPr>
            <p:nvPr/>
          </p:nvSpPr>
          <p:spPr bwMode="auto">
            <a:xfrm>
              <a:off x="-112713" y="6223000"/>
              <a:ext cx="671513" cy="487363"/>
            </a:xfrm>
            <a:custGeom>
              <a:avLst/>
              <a:gdLst>
                <a:gd name="T0" fmla="*/ 169 w 179"/>
                <a:gd name="T1" fmla="*/ 110 h 130"/>
                <a:gd name="T2" fmla="*/ 124 w 179"/>
                <a:gd name="T3" fmla="*/ 120 h 130"/>
                <a:gd name="T4" fmla="*/ 111 w 179"/>
                <a:gd name="T5" fmla="*/ 81 h 130"/>
                <a:gd name="T6" fmla="*/ 107 w 179"/>
                <a:gd name="T7" fmla="*/ 86 h 130"/>
                <a:gd name="T8" fmla="*/ 0 w 179"/>
                <a:gd name="T9" fmla="*/ 21 h 130"/>
                <a:gd name="T10" fmla="*/ 38 w 179"/>
                <a:gd name="T11" fmla="*/ 14 h 130"/>
                <a:gd name="T12" fmla="*/ 122 w 179"/>
                <a:gd name="T13" fmla="*/ 64 h 130"/>
                <a:gd name="T14" fmla="*/ 118 w 179"/>
                <a:gd name="T15" fmla="*/ 69 h 130"/>
                <a:gd name="T16" fmla="*/ 159 w 179"/>
                <a:gd name="T17" fmla="*/ 65 h 130"/>
                <a:gd name="T18" fmla="*/ 169 w 179"/>
                <a:gd name="T19"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30">
                  <a:moveTo>
                    <a:pt x="169" y="110"/>
                  </a:moveTo>
                  <a:cubicBezTo>
                    <a:pt x="160" y="125"/>
                    <a:pt x="139" y="130"/>
                    <a:pt x="124" y="120"/>
                  </a:cubicBezTo>
                  <a:cubicBezTo>
                    <a:pt x="111" y="112"/>
                    <a:pt x="106" y="95"/>
                    <a:pt x="111" y="81"/>
                  </a:cubicBezTo>
                  <a:cubicBezTo>
                    <a:pt x="107" y="86"/>
                    <a:pt x="107" y="86"/>
                    <a:pt x="107" y="86"/>
                  </a:cubicBezTo>
                  <a:cubicBezTo>
                    <a:pt x="0" y="21"/>
                    <a:pt x="0" y="21"/>
                    <a:pt x="0" y="21"/>
                  </a:cubicBezTo>
                  <a:cubicBezTo>
                    <a:pt x="0" y="21"/>
                    <a:pt x="16" y="0"/>
                    <a:pt x="38" y="14"/>
                  </a:cubicBezTo>
                  <a:cubicBezTo>
                    <a:pt x="60" y="28"/>
                    <a:pt x="122" y="64"/>
                    <a:pt x="122" y="64"/>
                  </a:cubicBezTo>
                  <a:cubicBezTo>
                    <a:pt x="118" y="69"/>
                    <a:pt x="118" y="69"/>
                    <a:pt x="118" y="69"/>
                  </a:cubicBezTo>
                  <a:cubicBezTo>
                    <a:pt x="129" y="58"/>
                    <a:pt x="146" y="56"/>
                    <a:pt x="159" y="65"/>
                  </a:cubicBezTo>
                  <a:cubicBezTo>
                    <a:pt x="175" y="74"/>
                    <a:pt x="179" y="95"/>
                    <a:pt x="169" y="110"/>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Freeform 219"/>
            <p:cNvSpPr>
              <a:spLocks/>
            </p:cNvSpPr>
            <p:nvPr/>
          </p:nvSpPr>
          <p:spPr bwMode="auto">
            <a:xfrm>
              <a:off x="360362" y="6507163"/>
              <a:ext cx="115888" cy="120650"/>
            </a:xfrm>
            <a:custGeom>
              <a:avLst/>
              <a:gdLst>
                <a:gd name="T0" fmla="*/ 27 w 31"/>
                <a:gd name="T1" fmla="*/ 24 h 32"/>
                <a:gd name="T2" fmla="*/ 8 w 31"/>
                <a:gd name="T3" fmla="*/ 28 h 32"/>
                <a:gd name="T4" fmla="*/ 4 w 31"/>
                <a:gd name="T5" fmla="*/ 9 h 32"/>
                <a:gd name="T6" fmla="*/ 23 w 31"/>
                <a:gd name="T7" fmla="*/ 5 h 32"/>
                <a:gd name="T8" fmla="*/ 27 w 31"/>
                <a:gd name="T9" fmla="*/ 24 h 32"/>
              </a:gdLst>
              <a:ahLst/>
              <a:cxnLst>
                <a:cxn ang="0">
                  <a:pos x="T0" y="T1"/>
                </a:cxn>
                <a:cxn ang="0">
                  <a:pos x="T2" y="T3"/>
                </a:cxn>
                <a:cxn ang="0">
                  <a:pos x="T4" y="T5"/>
                </a:cxn>
                <a:cxn ang="0">
                  <a:pos x="T6" y="T7"/>
                </a:cxn>
                <a:cxn ang="0">
                  <a:pos x="T8" y="T9"/>
                </a:cxn>
              </a:cxnLst>
              <a:rect l="0" t="0" r="r" b="b"/>
              <a:pathLst>
                <a:path w="31" h="32">
                  <a:moveTo>
                    <a:pt x="27" y="24"/>
                  </a:moveTo>
                  <a:cubicBezTo>
                    <a:pt x="23" y="30"/>
                    <a:pt x="15" y="32"/>
                    <a:pt x="8" y="28"/>
                  </a:cubicBezTo>
                  <a:cubicBezTo>
                    <a:pt x="2" y="24"/>
                    <a:pt x="0" y="15"/>
                    <a:pt x="4" y="9"/>
                  </a:cubicBezTo>
                  <a:cubicBezTo>
                    <a:pt x="8" y="2"/>
                    <a:pt x="17" y="0"/>
                    <a:pt x="23" y="5"/>
                  </a:cubicBezTo>
                  <a:cubicBezTo>
                    <a:pt x="30" y="9"/>
                    <a:pt x="31" y="17"/>
                    <a:pt x="27" y="24"/>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Freeform 220"/>
            <p:cNvSpPr>
              <a:spLocks/>
            </p:cNvSpPr>
            <p:nvPr/>
          </p:nvSpPr>
          <p:spPr bwMode="auto">
            <a:xfrm>
              <a:off x="236537" y="6203950"/>
              <a:ext cx="322263" cy="255588"/>
            </a:xfrm>
            <a:custGeom>
              <a:avLst/>
              <a:gdLst>
                <a:gd name="T0" fmla="*/ 63 w 86"/>
                <a:gd name="T1" fmla="*/ 68 h 68"/>
                <a:gd name="T2" fmla="*/ 66 w 86"/>
                <a:gd name="T3" fmla="*/ 66 h 68"/>
                <a:gd name="T4" fmla="*/ 76 w 86"/>
                <a:gd name="T5" fmla="*/ 20 h 68"/>
                <a:gd name="T6" fmla="*/ 31 w 86"/>
                <a:gd name="T7" fmla="*/ 10 h 68"/>
                <a:gd name="T8" fmla="*/ 18 w 86"/>
                <a:gd name="T9" fmla="*/ 49 h 68"/>
                <a:gd name="T10" fmla="*/ 14 w 86"/>
                <a:gd name="T11" fmla="*/ 44 h 68"/>
                <a:gd name="T12" fmla="*/ 0 w 86"/>
                <a:gd name="T13" fmla="*/ 52 h 68"/>
              </a:gdLst>
              <a:ahLst/>
              <a:cxnLst>
                <a:cxn ang="0">
                  <a:pos x="T0" y="T1"/>
                </a:cxn>
                <a:cxn ang="0">
                  <a:pos x="T2" y="T3"/>
                </a:cxn>
                <a:cxn ang="0">
                  <a:pos x="T4" y="T5"/>
                </a:cxn>
                <a:cxn ang="0">
                  <a:pos x="T6" y="T7"/>
                </a:cxn>
                <a:cxn ang="0">
                  <a:pos x="T8" y="T9"/>
                </a:cxn>
                <a:cxn ang="0">
                  <a:pos x="T10" y="T11"/>
                </a:cxn>
                <a:cxn ang="0">
                  <a:pos x="T12" y="T13"/>
                </a:cxn>
              </a:cxnLst>
              <a:rect l="0" t="0" r="r" b="b"/>
              <a:pathLst>
                <a:path w="86" h="68">
                  <a:moveTo>
                    <a:pt x="63" y="68"/>
                  </a:moveTo>
                  <a:cubicBezTo>
                    <a:pt x="64" y="67"/>
                    <a:pt x="65" y="66"/>
                    <a:pt x="66" y="66"/>
                  </a:cubicBezTo>
                  <a:cubicBezTo>
                    <a:pt x="82" y="56"/>
                    <a:pt x="86" y="36"/>
                    <a:pt x="76" y="20"/>
                  </a:cubicBezTo>
                  <a:cubicBezTo>
                    <a:pt x="67" y="5"/>
                    <a:pt x="46" y="0"/>
                    <a:pt x="31" y="10"/>
                  </a:cubicBezTo>
                  <a:cubicBezTo>
                    <a:pt x="18" y="19"/>
                    <a:pt x="13" y="35"/>
                    <a:pt x="18" y="49"/>
                  </a:cubicBezTo>
                  <a:cubicBezTo>
                    <a:pt x="14" y="44"/>
                    <a:pt x="14" y="44"/>
                    <a:pt x="14" y="44"/>
                  </a:cubicBezTo>
                  <a:cubicBezTo>
                    <a:pt x="0" y="52"/>
                    <a:pt x="0" y="52"/>
                    <a:pt x="0" y="5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Freeform 221"/>
            <p:cNvSpPr>
              <a:spLocks/>
            </p:cNvSpPr>
            <p:nvPr/>
          </p:nvSpPr>
          <p:spPr bwMode="auto">
            <a:xfrm>
              <a:off x="330200" y="6432550"/>
              <a:ext cx="33338" cy="26988"/>
            </a:xfrm>
            <a:custGeom>
              <a:avLst/>
              <a:gdLst>
                <a:gd name="T0" fmla="*/ 1 w 9"/>
                <a:gd name="T1" fmla="*/ 7 h 7"/>
                <a:gd name="T2" fmla="*/ 4 w 9"/>
                <a:gd name="T3" fmla="*/ 5 h 7"/>
                <a:gd name="T4" fmla="*/ 0 w 9"/>
                <a:gd name="T5" fmla="*/ 0 h 7"/>
                <a:gd name="T6" fmla="*/ 9 w 9"/>
                <a:gd name="T7" fmla="*/ 7 h 7"/>
              </a:gdLst>
              <a:ahLst/>
              <a:cxnLst>
                <a:cxn ang="0">
                  <a:pos x="T0" y="T1"/>
                </a:cxn>
                <a:cxn ang="0">
                  <a:pos x="T2" y="T3"/>
                </a:cxn>
                <a:cxn ang="0">
                  <a:pos x="T4" y="T5"/>
                </a:cxn>
                <a:cxn ang="0">
                  <a:pos x="T6" y="T7"/>
                </a:cxn>
              </a:cxnLst>
              <a:rect l="0" t="0" r="r" b="b"/>
              <a:pathLst>
                <a:path w="9" h="7">
                  <a:moveTo>
                    <a:pt x="1" y="7"/>
                  </a:moveTo>
                  <a:cubicBezTo>
                    <a:pt x="3" y="6"/>
                    <a:pt x="4" y="5"/>
                    <a:pt x="4" y="5"/>
                  </a:cubicBezTo>
                  <a:cubicBezTo>
                    <a:pt x="0" y="0"/>
                    <a:pt x="0" y="0"/>
                    <a:pt x="0" y="0"/>
                  </a:cubicBezTo>
                  <a:cubicBezTo>
                    <a:pt x="3" y="3"/>
                    <a:pt x="6" y="5"/>
                    <a:pt x="9" y="7"/>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3" name="Freeform 222"/>
            <p:cNvSpPr>
              <a:spLocks/>
            </p:cNvSpPr>
            <p:nvPr/>
          </p:nvSpPr>
          <p:spPr bwMode="auto">
            <a:xfrm>
              <a:off x="-112713" y="6459538"/>
              <a:ext cx="349250" cy="236538"/>
            </a:xfrm>
            <a:custGeom>
              <a:avLst/>
              <a:gdLst>
                <a:gd name="T0" fmla="*/ 68 w 93"/>
                <a:gd name="T1" fmla="*/ 0 h 63"/>
                <a:gd name="T2" fmla="*/ 0 w 93"/>
                <a:gd name="T3" fmla="*/ 41 h 63"/>
                <a:gd name="T4" fmla="*/ 38 w 93"/>
                <a:gd name="T5" fmla="*/ 48 h 63"/>
                <a:gd name="T6" fmla="*/ 93 w 93"/>
                <a:gd name="T7" fmla="*/ 15 h 63"/>
              </a:gdLst>
              <a:ahLst/>
              <a:cxnLst>
                <a:cxn ang="0">
                  <a:pos x="T0" y="T1"/>
                </a:cxn>
                <a:cxn ang="0">
                  <a:pos x="T2" y="T3"/>
                </a:cxn>
                <a:cxn ang="0">
                  <a:pos x="T4" y="T5"/>
                </a:cxn>
                <a:cxn ang="0">
                  <a:pos x="T6" y="T7"/>
                </a:cxn>
              </a:cxnLst>
              <a:rect l="0" t="0" r="r" b="b"/>
              <a:pathLst>
                <a:path w="93" h="63">
                  <a:moveTo>
                    <a:pt x="68" y="0"/>
                  </a:moveTo>
                  <a:cubicBezTo>
                    <a:pt x="0" y="41"/>
                    <a:pt x="0" y="41"/>
                    <a:pt x="0" y="41"/>
                  </a:cubicBezTo>
                  <a:cubicBezTo>
                    <a:pt x="0" y="41"/>
                    <a:pt x="16" y="63"/>
                    <a:pt x="38" y="48"/>
                  </a:cubicBezTo>
                  <a:cubicBezTo>
                    <a:pt x="50" y="41"/>
                    <a:pt x="74" y="26"/>
                    <a:pt x="93" y="15"/>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4" name="Freeform 223"/>
            <p:cNvSpPr>
              <a:spLocks/>
            </p:cNvSpPr>
            <p:nvPr/>
          </p:nvSpPr>
          <p:spPr bwMode="auto">
            <a:xfrm>
              <a:off x="360362" y="6286500"/>
              <a:ext cx="115888" cy="119063"/>
            </a:xfrm>
            <a:custGeom>
              <a:avLst/>
              <a:gdLst>
                <a:gd name="T0" fmla="*/ 27 w 31"/>
                <a:gd name="T1" fmla="*/ 8 h 32"/>
                <a:gd name="T2" fmla="*/ 8 w 31"/>
                <a:gd name="T3" fmla="*/ 4 h 32"/>
                <a:gd name="T4" fmla="*/ 4 w 31"/>
                <a:gd name="T5" fmla="*/ 23 h 32"/>
                <a:gd name="T6" fmla="*/ 23 w 31"/>
                <a:gd name="T7" fmla="*/ 28 h 32"/>
                <a:gd name="T8" fmla="*/ 27 w 31"/>
                <a:gd name="T9" fmla="*/ 8 h 32"/>
              </a:gdLst>
              <a:ahLst/>
              <a:cxnLst>
                <a:cxn ang="0">
                  <a:pos x="T0" y="T1"/>
                </a:cxn>
                <a:cxn ang="0">
                  <a:pos x="T2" y="T3"/>
                </a:cxn>
                <a:cxn ang="0">
                  <a:pos x="T4" y="T5"/>
                </a:cxn>
                <a:cxn ang="0">
                  <a:pos x="T6" y="T7"/>
                </a:cxn>
                <a:cxn ang="0">
                  <a:pos x="T8" y="T9"/>
                </a:cxn>
              </a:cxnLst>
              <a:rect l="0" t="0" r="r" b="b"/>
              <a:pathLst>
                <a:path w="31" h="32">
                  <a:moveTo>
                    <a:pt x="27" y="8"/>
                  </a:moveTo>
                  <a:cubicBezTo>
                    <a:pt x="23" y="2"/>
                    <a:pt x="15" y="0"/>
                    <a:pt x="8" y="4"/>
                  </a:cubicBezTo>
                  <a:cubicBezTo>
                    <a:pt x="2" y="8"/>
                    <a:pt x="0" y="17"/>
                    <a:pt x="4" y="23"/>
                  </a:cubicBezTo>
                  <a:cubicBezTo>
                    <a:pt x="8" y="30"/>
                    <a:pt x="17" y="32"/>
                    <a:pt x="23" y="28"/>
                  </a:cubicBezTo>
                  <a:cubicBezTo>
                    <a:pt x="30" y="24"/>
                    <a:pt x="31" y="15"/>
                    <a:pt x="27" y="8"/>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Oval 224"/>
            <p:cNvSpPr>
              <a:spLocks noChangeArrowheads="1"/>
            </p:cNvSpPr>
            <p:nvPr/>
          </p:nvSpPr>
          <p:spPr bwMode="auto">
            <a:xfrm>
              <a:off x="231775" y="6440488"/>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0" name="组合 69"/>
          <p:cNvGrpSpPr/>
          <p:nvPr/>
        </p:nvGrpSpPr>
        <p:grpSpPr>
          <a:xfrm>
            <a:off x="4341416" y="5493941"/>
            <a:ext cx="660400" cy="563563"/>
            <a:chOff x="2517775" y="6127750"/>
            <a:chExt cx="660400" cy="563563"/>
          </a:xfrm>
        </p:grpSpPr>
        <p:sp>
          <p:nvSpPr>
            <p:cNvPr id="163" name="Freeform 225"/>
            <p:cNvSpPr>
              <a:spLocks/>
            </p:cNvSpPr>
            <p:nvPr/>
          </p:nvSpPr>
          <p:spPr bwMode="auto">
            <a:xfrm>
              <a:off x="2517775" y="6240463"/>
              <a:ext cx="615950" cy="450850"/>
            </a:xfrm>
            <a:custGeom>
              <a:avLst/>
              <a:gdLst>
                <a:gd name="T0" fmla="*/ 164 w 164"/>
                <a:gd name="T1" fmla="*/ 0 h 120"/>
                <a:gd name="T2" fmla="*/ 164 w 164"/>
                <a:gd name="T3" fmla="*/ 112 h 120"/>
                <a:gd name="T4" fmla="*/ 156 w 164"/>
                <a:gd name="T5" fmla="*/ 120 h 120"/>
                <a:gd name="T6" fmla="*/ 8 w 164"/>
                <a:gd name="T7" fmla="*/ 120 h 120"/>
                <a:gd name="T8" fmla="*/ 0 w 164"/>
                <a:gd name="T9" fmla="*/ 112 h 120"/>
                <a:gd name="T10" fmla="*/ 0 w 164"/>
                <a:gd name="T11" fmla="*/ 8 h 120"/>
                <a:gd name="T12" fmla="*/ 8 w 164"/>
                <a:gd name="T13" fmla="*/ 0 h 120"/>
                <a:gd name="T14" fmla="*/ 126 w 164"/>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20">
                  <a:moveTo>
                    <a:pt x="164" y="0"/>
                  </a:moveTo>
                  <a:cubicBezTo>
                    <a:pt x="164" y="112"/>
                    <a:pt x="164" y="112"/>
                    <a:pt x="164" y="112"/>
                  </a:cubicBezTo>
                  <a:cubicBezTo>
                    <a:pt x="164" y="117"/>
                    <a:pt x="161" y="120"/>
                    <a:pt x="156" y="120"/>
                  </a:cubicBezTo>
                  <a:cubicBezTo>
                    <a:pt x="8" y="120"/>
                    <a:pt x="8" y="120"/>
                    <a:pt x="8" y="120"/>
                  </a:cubicBezTo>
                  <a:cubicBezTo>
                    <a:pt x="4" y="120"/>
                    <a:pt x="0" y="117"/>
                    <a:pt x="0" y="112"/>
                  </a:cubicBezTo>
                  <a:cubicBezTo>
                    <a:pt x="0" y="8"/>
                    <a:pt x="0" y="8"/>
                    <a:pt x="0" y="8"/>
                  </a:cubicBezTo>
                  <a:cubicBezTo>
                    <a:pt x="0" y="4"/>
                    <a:pt x="4" y="0"/>
                    <a:pt x="8" y="0"/>
                  </a:cubicBezTo>
                  <a:cubicBezTo>
                    <a:pt x="126" y="0"/>
                    <a:pt x="126" y="0"/>
                    <a:pt x="126"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Freeform 226"/>
            <p:cNvSpPr>
              <a:spLocks/>
            </p:cNvSpPr>
            <p:nvPr/>
          </p:nvSpPr>
          <p:spPr bwMode="auto">
            <a:xfrm>
              <a:off x="2820987" y="6127750"/>
              <a:ext cx="357188" cy="357188"/>
            </a:xfrm>
            <a:custGeom>
              <a:avLst/>
              <a:gdLst>
                <a:gd name="T0" fmla="*/ 27 w 95"/>
                <a:gd name="T1" fmla="*/ 85 h 95"/>
                <a:gd name="T2" fmla="*/ 13 w 95"/>
                <a:gd name="T3" fmla="*/ 92 h 95"/>
                <a:gd name="T4" fmla="*/ 7 w 95"/>
                <a:gd name="T5" fmla="*/ 94 h 95"/>
                <a:gd name="T6" fmla="*/ 1 w 95"/>
                <a:gd name="T7" fmla="*/ 88 h 95"/>
                <a:gd name="T8" fmla="*/ 3 w 95"/>
                <a:gd name="T9" fmla="*/ 82 h 95"/>
                <a:gd name="T10" fmla="*/ 10 w 95"/>
                <a:gd name="T11" fmla="*/ 68 h 95"/>
                <a:gd name="T12" fmla="*/ 75 w 95"/>
                <a:gd name="T13" fmla="*/ 4 h 95"/>
                <a:gd name="T14" fmla="*/ 86 w 95"/>
                <a:gd name="T15" fmla="*/ 4 h 95"/>
                <a:gd name="T16" fmla="*/ 91 w 95"/>
                <a:gd name="T17" fmla="*/ 9 h 95"/>
                <a:gd name="T18" fmla="*/ 91 w 95"/>
                <a:gd name="T19" fmla="*/ 20 h 95"/>
                <a:gd name="T20" fmla="*/ 27 w 95"/>
                <a:gd name="T21"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95">
                  <a:moveTo>
                    <a:pt x="27" y="85"/>
                  </a:moveTo>
                  <a:cubicBezTo>
                    <a:pt x="24" y="88"/>
                    <a:pt x="18" y="91"/>
                    <a:pt x="13" y="92"/>
                  </a:cubicBezTo>
                  <a:cubicBezTo>
                    <a:pt x="7" y="94"/>
                    <a:pt x="7" y="94"/>
                    <a:pt x="7" y="94"/>
                  </a:cubicBezTo>
                  <a:cubicBezTo>
                    <a:pt x="3" y="95"/>
                    <a:pt x="0" y="92"/>
                    <a:pt x="1" y="88"/>
                  </a:cubicBezTo>
                  <a:cubicBezTo>
                    <a:pt x="3" y="82"/>
                    <a:pt x="3" y="82"/>
                    <a:pt x="3" y="82"/>
                  </a:cubicBezTo>
                  <a:cubicBezTo>
                    <a:pt x="4" y="78"/>
                    <a:pt x="7" y="72"/>
                    <a:pt x="10" y="68"/>
                  </a:cubicBezTo>
                  <a:cubicBezTo>
                    <a:pt x="75" y="4"/>
                    <a:pt x="75" y="4"/>
                    <a:pt x="75" y="4"/>
                  </a:cubicBezTo>
                  <a:cubicBezTo>
                    <a:pt x="78" y="0"/>
                    <a:pt x="83" y="0"/>
                    <a:pt x="86" y="4"/>
                  </a:cubicBezTo>
                  <a:cubicBezTo>
                    <a:pt x="91" y="9"/>
                    <a:pt x="91" y="9"/>
                    <a:pt x="91" y="9"/>
                  </a:cubicBezTo>
                  <a:cubicBezTo>
                    <a:pt x="95" y="12"/>
                    <a:pt x="95" y="17"/>
                    <a:pt x="91" y="20"/>
                  </a:cubicBezTo>
                  <a:lnTo>
                    <a:pt x="27" y="8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Freeform 227"/>
            <p:cNvSpPr>
              <a:spLocks/>
            </p:cNvSpPr>
            <p:nvPr/>
          </p:nvSpPr>
          <p:spPr bwMode="auto">
            <a:xfrm>
              <a:off x="2732087" y="6319838"/>
              <a:ext cx="325438" cy="296863"/>
            </a:xfrm>
            <a:custGeom>
              <a:avLst/>
              <a:gdLst>
                <a:gd name="T0" fmla="*/ 123 w 205"/>
                <a:gd name="T1" fmla="*/ 0 h 187"/>
                <a:gd name="T2" fmla="*/ 0 w 205"/>
                <a:gd name="T3" fmla="*/ 0 h 187"/>
                <a:gd name="T4" fmla="*/ 0 w 205"/>
                <a:gd name="T5" fmla="*/ 187 h 187"/>
                <a:gd name="T6" fmla="*/ 205 w 205"/>
                <a:gd name="T7" fmla="*/ 187 h 187"/>
                <a:gd name="T8" fmla="*/ 205 w 205"/>
                <a:gd name="T9" fmla="*/ 0 h 187"/>
              </a:gdLst>
              <a:ahLst/>
              <a:cxnLst>
                <a:cxn ang="0">
                  <a:pos x="T0" y="T1"/>
                </a:cxn>
                <a:cxn ang="0">
                  <a:pos x="T2" y="T3"/>
                </a:cxn>
                <a:cxn ang="0">
                  <a:pos x="T4" y="T5"/>
                </a:cxn>
                <a:cxn ang="0">
                  <a:pos x="T6" y="T7"/>
                </a:cxn>
                <a:cxn ang="0">
                  <a:pos x="T8" y="T9"/>
                </a:cxn>
              </a:cxnLst>
              <a:rect l="0" t="0" r="r" b="b"/>
              <a:pathLst>
                <a:path w="205" h="187">
                  <a:moveTo>
                    <a:pt x="123" y="0"/>
                  </a:moveTo>
                  <a:lnTo>
                    <a:pt x="0" y="0"/>
                  </a:lnTo>
                  <a:lnTo>
                    <a:pt x="0" y="187"/>
                  </a:lnTo>
                  <a:lnTo>
                    <a:pt x="205" y="187"/>
                  </a:lnTo>
                  <a:lnTo>
                    <a:pt x="205" y="0"/>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6" name="Rectangle 228"/>
            <p:cNvSpPr>
              <a:spLocks noChangeArrowheads="1"/>
            </p:cNvSpPr>
            <p:nvPr/>
          </p:nvSpPr>
          <p:spPr bwMode="auto">
            <a:xfrm>
              <a:off x="2589212" y="6319838"/>
              <a:ext cx="77788" cy="71438"/>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Rectangle 229"/>
            <p:cNvSpPr>
              <a:spLocks noChangeArrowheads="1"/>
            </p:cNvSpPr>
            <p:nvPr/>
          </p:nvSpPr>
          <p:spPr bwMode="auto">
            <a:xfrm>
              <a:off x="2589212" y="6432550"/>
              <a:ext cx="77788" cy="71438"/>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Rectangle 230"/>
            <p:cNvSpPr>
              <a:spLocks noChangeArrowheads="1"/>
            </p:cNvSpPr>
            <p:nvPr/>
          </p:nvSpPr>
          <p:spPr bwMode="auto">
            <a:xfrm>
              <a:off x="2589212" y="6545263"/>
              <a:ext cx="77788" cy="71438"/>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1" name="组合 70"/>
          <p:cNvGrpSpPr/>
          <p:nvPr/>
        </p:nvGrpSpPr>
        <p:grpSpPr>
          <a:xfrm>
            <a:off x="6878239" y="6036072"/>
            <a:ext cx="555625" cy="558801"/>
            <a:chOff x="3860800" y="6124575"/>
            <a:chExt cx="555625" cy="558801"/>
          </a:xfrm>
        </p:grpSpPr>
        <p:sp>
          <p:nvSpPr>
            <p:cNvPr id="156" name="Freeform 231"/>
            <p:cNvSpPr>
              <a:spLocks/>
            </p:cNvSpPr>
            <p:nvPr/>
          </p:nvSpPr>
          <p:spPr bwMode="auto">
            <a:xfrm>
              <a:off x="4217987" y="6481763"/>
              <a:ext cx="198438" cy="201613"/>
            </a:xfrm>
            <a:custGeom>
              <a:avLst/>
              <a:gdLst>
                <a:gd name="T0" fmla="*/ 0 w 53"/>
                <a:gd name="T1" fmla="*/ 9 h 54"/>
                <a:gd name="T2" fmla="*/ 6 w 53"/>
                <a:gd name="T3" fmla="*/ 19 h 54"/>
                <a:gd name="T4" fmla="*/ 39 w 53"/>
                <a:gd name="T5" fmla="*/ 51 h 54"/>
                <a:gd name="T6" fmla="*/ 50 w 53"/>
                <a:gd name="T7" fmla="*/ 51 h 54"/>
                <a:gd name="T8" fmla="*/ 50 w 53"/>
                <a:gd name="T9" fmla="*/ 39 h 54"/>
                <a:gd name="T10" fmla="*/ 19 w 53"/>
                <a:gd name="T11" fmla="*/ 6 h 54"/>
                <a:gd name="T12" fmla="*/ 8 w 53"/>
                <a:gd name="T13" fmla="*/ 0 h 54"/>
                <a:gd name="T14" fmla="*/ 1 w 53"/>
                <a:gd name="T15" fmla="*/ 2 h 54"/>
                <a:gd name="T16" fmla="*/ 0 w 53"/>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4">
                  <a:moveTo>
                    <a:pt x="0" y="9"/>
                  </a:moveTo>
                  <a:cubicBezTo>
                    <a:pt x="0" y="11"/>
                    <a:pt x="3" y="16"/>
                    <a:pt x="6" y="19"/>
                  </a:cubicBezTo>
                  <a:cubicBezTo>
                    <a:pt x="39" y="51"/>
                    <a:pt x="39" y="51"/>
                    <a:pt x="39" y="51"/>
                  </a:cubicBezTo>
                  <a:cubicBezTo>
                    <a:pt x="42" y="54"/>
                    <a:pt x="47" y="54"/>
                    <a:pt x="50" y="51"/>
                  </a:cubicBezTo>
                  <a:cubicBezTo>
                    <a:pt x="53" y="47"/>
                    <a:pt x="53" y="42"/>
                    <a:pt x="50" y="39"/>
                  </a:cubicBezTo>
                  <a:cubicBezTo>
                    <a:pt x="19" y="6"/>
                    <a:pt x="19" y="6"/>
                    <a:pt x="19" y="6"/>
                  </a:cubicBezTo>
                  <a:cubicBezTo>
                    <a:pt x="16" y="3"/>
                    <a:pt x="11" y="0"/>
                    <a:pt x="8" y="0"/>
                  </a:cubicBezTo>
                  <a:cubicBezTo>
                    <a:pt x="6" y="0"/>
                    <a:pt x="3" y="1"/>
                    <a:pt x="1" y="2"/>
                  </a:cubicBezTo>
                  <a:cubicBezTo>
                    <a:pt x="0" y="3"/>
                    <a:pt x="0" y="6"/>
                    <a:pt x="0" y="9"/>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Oval 232"/>
            <p:cNvSpPr>
              <a:spLocks noChangeArrowheads="1"/>
            </p:cNvSpPr>
            <p:nvPr/>
          </p:nvSpPr>
          <p:spPr bwMode="auto">
            <a:xfrm>
              <a:off x="3860800" y="6124575"/>
              <a:ext cx="368300" cy="368300"/>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Freeform 233"/>
            <p:cNvSpPr>
              <a:spLocks/>
            </p:cNvSpPr>
            <p:nvPr/>
          </p:nvSpPr>
          <p:spPr bwMode="auto">
            <a:xfrm>
              <a:off x="4206875" y="6470650"/>
              <a:ext cx="14288" cy="19050"/>
            </a:xfrm>
            <a:custGeom>
              <a:avLst/>
              <a:gdLst>
                <a:gd name="T0" fmla="*/ 9 w 9"/>
                <a:gd name="T1" fmla="*/ 12 h 12"/>
                <a:gd name="T2" fmla="*/ 0 w 9"/>
                <a:gd name="T3" fmla="*/ 0 h 12"/>
                <a:gd name="T4" fmla="*/ 9 w 9"/>
                <a:gd name="T5" fmla="*/ 12 h 12"/>
              </a:gdLst>
              <a:ahLst/>
              <a:cxnLst>
                <a:cxn ang="0">
                  <a:pos x="T0" y="T1"/>
                </a:cxn>
                <a:cxn ang="0">
                  <a:pos x="T2" y="T3"/>
                </a:cxn>
                <a:cxn ang="0">
                  <a:pos x="T4" y="T5"/>
                </a:cxn>
              </a:cxnLst>
              <a:rect l="0" t="0" r="r" b="b"/>
              <a:pathLst>
                <a:path w="9" h="12">
                  <a:moveTo>
                    <a:pt x="9" y="12"/>
                  </a:moveTo>
                  <a:lnTo>
                    <a:pt x="0" y="0"/>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Line 234"/>
            <p:cNvSpPr>
              <a:spLocks noChangeShapeType="1"/>
            </p:cNvSpPr>
            <p:nvPr/>
          </p:nvSpPr>
          <p:spPr bwMode="auto">
            <a:xfrm flipH="1" flipV="1">
              <a:off x="4206875" y="6470650"/>
              <a:ext cx="14288" cy="19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Line 235"/>
            <p:cNvSpPr>
              <a:spLocks noChangeShapeType="1"/>
            </p:cNvSpPr>
            <p:nvPr/>
          </p:nvSpPr>
          <p:spPr bwMode="auto">
            <a:xfrm flipH="1" flipV="1">
              <a:off x="4206875" y="6470650"/>
              <a:ext cx="14288" cy="190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1" name="Line 236"/>
            <p:cNvSpPr>
              <a:spLocks noChangeShapeType="1"/>
            </p:cNvSpPr>
            <p:nvPr/>
          </p:nvSpPr>
          <p:spPr bwMode="auto">
            <a:xfrm>
              <a:off x="4044950" y="6240463"/>
              <a:ext cx="0" cy="1428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Line 237"/>
            <p:cNvSpPr>
              <a:spLocks noChangeShapeType="1"/>
            </p:cNvSpPr>
            <p:nvPr/>
          </p:nvSpPr>
          <p:spPr bwMode="auto">
            <a:xfrm>
              <a:off x="3973512" y="6311900"/>
              <a:ext cx="142875"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2" name="组合 71"/>
          <p:cNvGrpSpPr/>
          <p:nvPr/>
        </p:nvGrpSpPr>
        <p:grpSpPr>
          <a:xfrm>
            <a:off x="5662216" y="5362972"/>
            <a:ext cx="558800" cy="558801"/>
            <a:chOff x="5164137" y="6124575"/>
            <a:chExt cx="558800" cy="558801"/>
          </a:xfrm>
        </p:grpSpPr>
        <p:sp>
          <p:nvSpPr>
            <p:cNvPr id="150" name="Freeform 238"/>
            <p:cNvSpPr>
              <a:spLocks/>
            </p:cNvSpPr>
            <p:nvPr/>
          </p:nvSpPr>
          <p:spPr bwMode="auto">
            <a:xfrm>
              <a:off x="5519737" y="6481763"/>
              <a:ext cx="203200" cy="201613"/>
            </a:xfrm>
            <a:custGeom>
              <a:avLst/>
              <a:gdLst>
                <a:gd name="T0" fmla="*/ 1 w 54"/>
                <a:gd name="T1" fmla="*/ 9 h 54"/>
                <a:gd name="T2" fmla="*/ 7 w 54"/>
                <a:gd name="T3" fmla="*/ 19 h 54"/>
                <a:gd name="T4" fmla="*/ 40 w 54"/>
                <a:gd name="T5" fmla="*/ 51 h 54"/>
                <a:gd name="T6" fmla="*/ 51 w 54"/>
                <a:gd name="T7" fmla="*/ 51 h 54"/>
                <a:gd name="T8" fmla="*/ 51 w 54"/>
                <a:gd name="T9" fmla="*/ 39 h 54"/>
                <a:gd name="T10" fmla="*/ 20 w 54"/>
                <a:gd name="T11" fmla="*/ 6 h 54"/>
                <a:gd name="T12" fmla="*/ 9 w 54"/>
                <a:gd name="T13" fmla="*/ 0 h 54"/>
                <a:gd name="T14" fmla="*/ 2 w 54"/>
                <a:gd name="T15" fmla="*/ 2 h 54"/>
                <a:gd name="T16" fmla="*/ 1 w 54"/>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1" y="9"/>
                  </a:moveTo>
                  <a:cubicBezTo>
                    <a:pt x="1" y="11"/>
                    <a:pt x="3" y="16"/>
                    <a:pt x="7" y="19"/>
                  </a:cubicBezTo>
                  <a:cubicBezTo>
                    <a:pt x="40" y="51"/>
                    <a:pt x="40" y="51"/>
                    <a:pt x="40" y="51"/>
                  </a:cubicBezTo>
                  <a:cubicBezTo>
                    <a:pt x="43" y="54"/>
                    <a:pt x="48" y="54"/>
                    <a:pt x="51" y="51"/>
                  </a:cubicBezTo>
                  <a:cubicBezTo>
                    <a:pt x="54" y="47"/>
                    <a:pt x="54" y="42"/>
                    <a:pt x="51" y="39"/>
                  </a:cubicBezTo>
                  <a:cubicBezTo>
                    <a:pt x="20" y="6"/>
                    <a:pt x="20" y="6"/>
                    <a:pt x="20" y="6"/>
                  </a:cubicBezTo>
                  <a:cubicBezTo>
                    <a:pt x="17" y="3"/>
                    <a:pt x="12" y="0"/>
                    <a:pt x="9" y="0"/>
                  </a:cubicBezTo>
                  <a:cubicBezTo>
                    <a:pt x="6" y="0"/>
                    <a:pt x="3" y="1"/>
                    <a:pt x="2" y="2"/>
                  </a:cubicBezTo>
                  <a:cubicBezTo>
                    <a:pt x="1" y="3"/>
                    <a:pt x="0" y="6"/>
                    <a:pt x="1" y="9"/>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Oval 239"/>
            <p:cNvSpPr>
              <a:spLocks noChangeArrowheads="1"/>
            </p:cNvSpPr>
            <p:nvPr/>
          </p:nvSpPr>
          <p:spPr bwMode="auto">
            <a:xfrm>
              <a:off x="5164137" y="6124575"/>
              <a:ext cx="371475" cy="368300"/>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Freeform 240"/>
            <p:cNvSpPr>
              <a:spLocks/>
            </p:cNvSpPr>
            <p:nvPr/>
          </p:nvSpPr>
          <p:spPr bwMode="auto">
            <a:xfrm>
              <a:off x="5511800" y="6470650"/>
              <a:ext cx="15875" cy="19050"/>
            </a:xfrm>
            <a:custGeom>
              <a:avLst/>
              <a:gdLst>
                <a:gd name="T0" fmla="*/ 10 w 10"/>
                <a:gd name="T1" fmla="*/ 12 h 12"/>
                <a:gd name="T2" fmla="*/ 0 w 10"/>
                <a:gd name="T3" fmla="*/ 0 h 12"/>
                <a:gd name="T4" fmla="*/ 10 w 10"/>
                <a:gd name="T5" fmla="*/ 12 h 12"/>
              </a:gdLst>
              <a:ahLst/>
              <a:cxnLst>
                <a:cxn ang="0">
                  <a:pos x="T0" y="T1"/>
                </a:cxn>
                <a:cxn ang="0">
                  <a:pos x="T2" y="T3"/>
                </a:cxn>
                <a:cxn ang="0">
                  <a:pos x="T4" y="T5"/>
                </a:cxn>
              </a:cxnLst>
              <a:rect l="0" t="0" r="r" b="b"/>
              <a:pathLst>
                <a:path w="10" h="12">
                  <a:moveTo>
                    <a:pt x="10" y="12"/>
                  </a:moveTo>
                  <a:lnTo>
                    <a:pt x="0" y="0"/>
                  </a:lnTo>
                  <a:lnTo>
                    <a:pt x="1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Line 241"/>
            <p:cNvSpPr>
              <a:spLocks noChangeShapeType="1"/>
            </p:cNvSpPr>
            <p:nvPr/>
          </p:nvSpPr>
          <p:spPr bwMode="auto">
            <a:xfrm flipH="1" flipV="1">
              <a:off x="5511800" y="6470650"/>
              <a:ext cx="15875" cy="19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Line 242"/>
            <p:cNvSpPr>
              <a:spLocks noChangeShapeType="1"/>
            </p:cNvSpPr>
            <p:nvPr/>
          </p:nvSpPr>
          <p:spPr bwMode="auto">
            <a:xfrm flipH="1" flipV="1">
              <a:off x="5511800" y="6470650"/>
              <a:ext cx="15875" cy="190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Line 243"/>
            <p:cNvSpPr>
              <a:spLocks noChangeShapeType="1"/>
            </p:cNvSpPr>
            <p:nvPr/>
          </p:nvSpPr>
          <p:spPr bwMode="auto">
            <a:xfrm>
              <a:off x="5280025" y="6311900"/>
              <a:ext cx="138113"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3" name="组合 72"/>
          <p:cNvGrpSpPr/>
          <p:nvPr/>
        </p:nvGrpSpPr>
        <p:grpSpPr>
          <a:xfrm>
            <a:off x="6699648" y="5153423"/>
            <a:ext cx="566738" cy="481013"/>
            <a:chOff x="6462713" y="6199188"/>
            <a:chExt cx="566738" cy="481013"/>
          </a:xfrm>
        </p:grpSpPr>
        <p:sp>
          <p:nvSpPr>
            <p:cNvPr id="146" name="Freeform 244"/>
            <p:cNvSpPr>
              <a:spLocks/>
            </p:cNvSpPr>
            <p:nvPr/>
          </p:nvSpPr>
          <p:spPr bwMode="auto">
            <a:xfrm>
              <a:off x="6462713" y="6465888"/>
              <a:ext cx="465138" cy="214313"/>
            </a:xfrm>
            <a:custGeom>
              <a:avLst/>
              <a:gdLst>
                <a:gd name="T0" fmla="*/ 42 w 124"/>
                <a:gd name="T1" fmla="*/ 0 h 57"/>
                <a:gd name="T2" fmla="*/ 8 w 124"/>
                <a:gd name="T3" fmla="*/ 0 h 57"/>
                <a:gd name="T4" fmla="*/ 0 w 124"/>
                <a:gd name="T5" fmla="*/ 8 h 57"/>
                <a:gd name="T6" fmla="*/ 0 w 124"/>
                <a:gd name="T7" fmla="*/ 49 h 57"/>
                <a:gd name="T8" fmla="*/ 8 w 124"/>
                <a:gd name="T9" fmla="*/ 57 h 57"/>
                <a:gd name="T10" fmla="*/ 124 w 124"/>
                <a:gd name="T11" fmla="*/ 57 h 57"/>
              </a:gdLst>
              <a:ahLst/>
              <a:cxnLst>
                <a:cxn ang="0">
                  <a:pos x="T0" y="T1"/>
                </a:cxn>
                <a:cxn ang="0">
                  <a:pos x="T2" y="T3"/>
                </a:cxn>
                <a:cxn ang="0">
                  <a:pos x="T4" y="T5"/>
                </a:cxn>
                <a:cxn ang="0">
                  <a:pos x="T6" y="T7"/>
                </a:cxn>
                <a:cxn ang="0">
                  <a:pos x="T8" y="T9"/>
                </a:cxn>
                <a:cxn ang="0">
                  <a:pos x="T10" y="T11"/>
                </a:cxn>
              </a:cxnLst>
              <a:rect l="0" t="0" r="r" b="b"/>
              <a:pathLst>
                <a:path w="124" h="57">
                  <a:moveTo>
                    <a:pt x="42" y="0"/>
                  </a:moveTo>
                  <a:cubicBezTo>
                    <a:pt x="8" y="0"/>
                    <a:pt x="8" y="0"/>
                    <a:pt x="8" y="0"/>
                  </a:cubicBezTo>
                  <a:cubicBezTo>
                    <a:pt x="4" y="0"/>
                    <a:pt x="0" y="4"/>
                    <a:pt x="0" y="8"/>
                  </a:cubicBezTo>
                  <a:cubicBezTo>
                    <a:pt x="0" y="49"/>
                    <a:pt x="0" y="49"/>
                    <a:pt x="0" y="49"/>
                  </a:cubicBezTo>
                  <a:cubicBezTo>
                    <a:pt x="0" y="53"/>
                    <a:pt x="4" y="57"/>
                    <a:pt x="8" y="57"/>
                  </a:cubicBezTo>
                  <a:cubicBezTo>
                    <a:pt x="124" y="57"/>
                    <a:pt x="124" y="57"/>
                    <a:pt x="124" y="57"/>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245"/>
            <p:cNvSpPr>
              <a:spLocks/>
            </p:cNvSpPr>
            <p:nvPr/>
          </p:nvSpPr>
          <p:spPr bwMode="auto">
            <a:xfrm>
              <a:off x="6515100" y="6210300"/>
              <a:ext cx="307975" cy="461963"/>
            </a:xfrm>
            <a:custGeom>
              <a:avLst/>
              <a:gdLst>
                <a:gd name="T0" fmla="*/ 80 w 82"/>
                <a:gd name="T1" fmla="*/ 40 h 123"/>
                <a:gd name="T2" fmla="*/ 44 w 82"/>
                <a:gd name="T3" fmla="*/ 3 h 123"/>
                <a:gd name="T4" fmla="*/ 32 w 82"/>
                <a:gd name="T5" fmla="*/ 3 h 123"/>
                <a:gd name="T6" fmla="*/ 3 w 82"/>
                <a:gd name="T7" fmla="*/ 32 h 123"/>
                <a:gd name="T8" fmla="*/ 3 w 82"/>
                <a:gd name="T9" fmla="*/ 44 h 123"/>
                <a:gd name="T10" fmla="*/ 82 w 82"/>
                <a:gd name="T11" fmla="*/ 123 h 123"/>
              </a:gdLst>
              <a:ahLst/>
              <a:cxnLst>
                <a:cxn ang="0">
                  <a:pos x="T0" y="T1"/>
                </a:cxn>
                <a:cxn ang="0">
                  <a:pos x="T2" y="T3"/>
                </a:cxn>
                <a:cxn ang="0">
                  <a:pos x="T4" y="T5"/>
                </a:cxn>
                <a:cxn ang="0">
                  <a:pos x="T6" y="T7"/>
                </a:cxn>
                <a:cxn ang="0">
                  <a:pos x="T8" y="T9"/>
                </a:cxn>
                <a:cxn ang="0">
                  <a:pos x="T10" y="T11"/>
                </a:cxn>
              </a:cxnLst>
              <a:rect l="0" t="0" r="r" b="b"/>
              <a:pathLst>
                <a:path w="82" h="123">
                  <a:moveTo>
                    <a:pt x="80" y="40"/>
                  </a:moveTo>
                  <a:cubicBezTo>
                    <a:pt x="44" y="3"/>
                    <a:pt x="44" y="3"/>
                    <a:pt x="44" y="3"/>
                  </a:cubicBezTo>
                  <a:cubicBezTo>
                    <a:pt x="41" y="0"/>
                    <a:pt x="35" y="0"/>
                    <a:pt x="32" y="3"/>
                  </a:cubicBezTo>
                  <a:cubicBezTo>
                    <a:pt x="3" y="32"/>
                    <a:pt x="3" y="32"/>
                    <a:pt x="3" y="32"/>
                  </a:cubicBezTo>
                  <a:cubicBezTo>
                    <a:pt x="0" y="35"/>
                    <a:pt x="0" y="41"/>
                    <a:pt x="3" y="44"/>
                  </a:cubicBezTo>
                  <a:cubicBezTo>
                    <a:pt x="82" y="123"/>
                    <a:pt x="82" y="123"/>
                    <a:pt x="82" y="123"/>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246"/>
            <p:cNvSpPr>
              <a:spLocks/>
            </p:cNvSpPr>
            <p:nvPr/>
          </p:nvSpPr>
          <p:spPr bwMode="auto">
            <a:xfrm>
              <a:off x="6815138" y="6199188"/>
              <a:ext cx="214313" cy="481013"/>
            </a:xfrm>
            <a:custGeom>
              <a:avLst/>
              <a:gdLst>
                <a:gd name="T0" fmla="*/ 49 w 57"/>
                <a:gd name="T1" fmla="*/ 128 h 128"/>
                <a:gd name="T2" fmla="*/ 57 w 57"/>
                <a:gd name="T3" fmla="*/ 120 h 128"/>
                <a:gd name="T4" fmla="*/ 57 w 57"/>
                <a:gd name="T5" fmla="*/ 8 h 128"/>
                <a:gd name="T6" fmla="*/ 49 w 57"/>
                <a:gd name="T7" fmla="*/ 0 h 128"/>
                <a:gd name="T8" fmla="*/ 8 w 57"/>
                <a:gd name="T9" fmla="*/ 0 h 128"/>
                <a:gd name="T10" fmla="*/ 0 w 57"/>
                <a:gd name="T11" fmla="*/ 8 h 128"/>
                <a:gd name="T12" fmla="*/ 0 w 57"/>
                <a:gd name="T13" fmla="*/ 120 h 128"/>
                <a:gd name="T14" fmla="*/ 8 w 57"/>
                <a:gd name="T15" fmla="*/ 128 h 128"/>
                <a:gd name="T16" fmla="*/ 49 w 5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8">
                  <a:moveTo>
                    <a:pt x="49" y="128"/>
                  </a:moveTo>
                  <a:cubicBezTo>
                    <a:pt x="54" y="128"/>
                    <a:pt x="57" y="124"/>
                    <a:pt x="57" y="120"/>
                  </a:cubicBezTo>
                  <a:cubicBezTo>
                    <a:pt x="57" y="8"/>
                    <a:pt x="57" y="8"/>
                    <a:pt x="57" y="8"/>
                  </a:cubicBezTo>
                  <a:cubicBezTo>
                    <a:pt x="57" y="4"/>
                    <a:pt x="54" y="0"/>
                    <a:pt x="49" y="0"/>
                  </a:cubicBezTo>
                  <a:cubicBezTo>
                    <a:pt x="8" y="0"/>
                    <a:pt x="8" y="0"/>
                    <a:pt x="8" y="0"/>
                  </a:cubicBezTo>
                  <a:cubicBezTo>
                    <a:pt x="4" y="0"/>
                    <a:pt x="0" y="4"/>
                    <a:pt x="0" y="8"/>
                  </a:cubicBezTo>
                  <a:cubicBezTo>
                    <a:pt x="0" y="120"/>
                    <a:pt x="0" y="120"/>
                    <a:pt x="0" y="120"/>
                  </a:cubicBezTo>
                  <a:cubicBezTo>
                    <a:pt x="0" y="124"/>
                    <a:pt x="4" y="128"/>
                    <a:pt x="8" y="128"/>
                  </a:cubicBezTo>
                  <a:lnTo>
                    <a:pt x="49" y="12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Oval 247"/>
            <p:cNvSpPr>
              <a:spLocks noChangeArrowheads="1"/>
            </p:cNvSpPr>
            <p:nvPr/>
          </p:nvSpPr>
          <p:spPr bwMode="auto">
            <a:xfrm>
              <a:off x="6859588" y="6605588"/>
              <a:ext cx="33338" cy="333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4" name="组合 73"/>
          <p:cNvGrpSpPr/>
          <p:nvPr/>
        </p:nvGrpSpPr>
        <p:grpSpPr>
          <a:xfrm>
            <a:off x="7648181" y="5170885"/>
            <a:ext cx="495301" cy="495300"/>
            <a:chOff x="7816850" y="6196013"/>
            <a:chExt cx="495301" cy="495300"/>
          </a:xfrm>
        </p:grpSpPr>
        <p:sp>
          <p:nvSpPr>
            <p:cNvPr id="129" name="Line 248"/>
            <p:cNvSpPr>
              <a:spLocks noChangeShapeType="1"/>
            </p:cNvSpPr>
            <p:nvPr/>
          </p:nvSpPr>
          <p:spPr bwMode="auto">
            <a:xfrm flipV="1">
              <a:off x="7858125" y="6278563"/>
              <a:ext cx="0" cy="1270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Line 249"/>
            <p:cNvSpPr>
              <a:spLocks noChangeShapeType="1"/>
            </p:cNvSpPr>
            <p:nvPr/>
          </p:nvSpPr>
          <p:spPr bwMode="auto">
            <a:xfrm flipV="1">
              <a:off x="7858125" y="6481763"/>
              <a:ext cx="0" cy="1349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Line 250"/>
            <p:cNvSpPr>
              <a:spLocks noChangeShapeType="1"/>
            </p:cNvSpPr>
            <p:nvPr/>
          </p:nvSpPr>
          <p:spPr bwMode="auto">
            <a:xfrm flipH="1">
              <a:off x="7896225" y="6654800"/>
              <a:ext cx="130175"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Line 251"/>
            <p:cNvSpPr>
              <a:spLocks noChangeShapeType="1"/>
            </p:cNvSpPr>
            <p:nvPr/>
          </p:nvSpPr>
          <p:spPr bwMode="auto">
            <a:xfrm flipH="1">
              <a:off x="8102600" y="6654800"/>
              <a:ext cx="13493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Line 252"/>
            <p:cNvSpPr>
              <a:spLocks noChangeShapeType="1"/>
            </p:cNvSpPr>
            <p:nvPr/>
          </p:nvSpPr>
          <p:spPr bwMode="auto">
            <a:xfrm>
              <a:off x="8274050" y="6481763"/>
              <a:ext cx="0" cy="1349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Line 253"/>
            <p:cNvSpPr>
              <a:spLocks noChangeShapeType="1"/>
            </p:cNvSpPr>
            <p:nvPr/>
          </p:nvSpPr>
          <p:spPr bwMode="auto">
            <a:xfrm>
              <a:off x="8274050" y="6278563"/>
              <a:ext cx="0" cy="1270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Line 254"/>
            <p:cNvSpPr>
              <a:spLocks noChangeShapeType="1"/>
            </p:cNvSpPr>
            <p:nvPr/>
          </p:nvSpPr>
          <p:spPr bwMode="auto">
            <a:xfrm>
              <a:off x="8102600" y="6237288"/>
              <a:ext cx="13493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Line 255"/>
            <p:cNvSpPr>
              <a:spLocks noChangeShapeType="1"/>
            </p:cNvSpPr>
            <p:nvPr/>
          </p:nvSpPr>
          <p:spPr bwMode="auto">
            <a:xfrm>
              <a:off x="7896225" y="6237288"/>
              <a:ext cx="130175"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Rectangle 256"/>
            <p:cNvSpPr>
              <a:spLocks noChangeArrowheads="1"/>
            </p:cNvSpPr>
            <p:nvPr/>
          </p:nvSpPr>
          <p:spPr bwMode="auto">
            <a:xfrm>
              <a:off x="7816850" y="6196013"/>
              <a:ext cx="79375" cy="79375"/>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Rectangle 257"/>
            <p:cNvSpPr>
              <a:spLocks noChangeArrowheads="1"/>
            </p:cNvSpPr>
            <p:nvPr/>
          </p:nvSpPr>
          <p:spPr bwMode="auto">
            <a:xfrm>
              <a:off x="8237538" y="6196013"/>
              <a:ext cx="74613" cy="79375"/>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Rectangle 258"/>
            <p:cNvSpPr>
              <a:spLocks noChangeArrowheads="1"/>
            </p:cNvSpPr>
            <p:nvPr/>
          </p:nvSpPr>
          <p:spPr bwMode="auto">
            <a:xfrm>
              <a:off x="7816850" y="6405563"/>
              <a:ext cx="79375" cy="76200"/>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Rectangle 259"/>
            <p:cNvSpPr>
              <a:spLocks noChangeArrowheads="1"/>
            </p:cNvSpPr>
            <p:nvPr/>
          </p:nvSpPr>
          <p:spPr bwMode="auto">
            <a:xfrm>
              <a:off x="8237538" y="6405563"/>
              <a:ext cx="74613" cy="76200"/>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Rectangle 260"/>
            <p:cNvSpPr>
              <a:spLocks noChangeArrowheads="1"/>
            </p:cNvSpPr>
            <p:nvPr/>
          </p:nvSpPr>
          <p:spPr bwMode="auto">
            <a:xfrm>
              <a:off x="8026400" y="6196013"/>
              <a:ext cx="76200" cy="79375"/>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Rectangle 261"/>
            <p:cNvSpPr>
              <a:spLocks noChangeArrowheads="1"/>
            </p:cNvSpPr>
            <p:nvPr/>
          </p:nvSpPr>
          <p:spPr bwMode="auto">
            <a:xfrm>
              <a:off x="7816850" y="6616700"/>
              <a:ext cx="79375" cy="74613"/>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Rectangle 262"/>
            <p:cNvSpPr>
              <a:spLocks noChangeArrowheads="1"/>
            </p:cNvSpPr>
            <p:nvPr/>
          </p:nvSpPr>
          <p:spPr bwMode="auto">
            <a:xfrm>
              <a:off x="8237538" y="6616700"/>
              <a:ext cx="74613" cy="74613"/>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Rectangle 263"/>
            <p:cNvSpPr>
              <a:spLocks noChangeArrowheads="1"/>
            </p:cNvSpPr>
            <p:nvPr/>
          </p:nvSpPr>
          <p:spPr bwMode="auto">
            <a:xfrm>
              <a:off x="8026400" y="6616700"/>
              <a:ext cx="76200" cy="74613"/>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Rectangle 264"/>
            <p:cNvSpPr>
              <a:spLocks noChangeArrowheads="1"/>
            </p:cNvSpPr>
            <p:nvPr/>
          </p:nvSpPr>
          <p:spPr bwMode="auto">
            <a:xfrm>
              <a:off x="8056563" y="6435725"/>
              <a:ext cx="19050" cy="19050"/>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5" name="组合 74"/>
          <p:cNvGrpSpPr/>
          <p:nvPr/>
        </p:nvGrpSpPr>
        <p:grpSpPr>
          <a:xfrm>
            <a:off x="8783240" y="4490640"/>
            <a:ext cx="558800" cy="547688"/>
            <a:chOff x="9082088" y="6143625"/>
            <a:chExt cx="558800" cy="547688"/>
          </a:xfrm>
        </p:grpSpPr>
        <p:sp>
          <p:nvSpPr>
            <p:cNvPr id="126" name="Oval 265"/>
            <p:cNvSpPr>
              <a:spLocks noChangeArrowheads="1"/>
            </p:cNvSpPr>
            <p:nvPr/>
          </p:nvSpPr>
          <p:spPr bwMode="auto">
            <a:xfrm>
              <a:off x="9082088" y="6350000"/>
              <a:ext cx="341313" cy="341313"/>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Oval 266"/>
            <p:cNvSpPr>
              <a:spLocks noChangeArrowheads="1"/>
            </p:cNvSpPr>
            <p:nvPr/>
          </p:nvSpPr>
          <p:spPr bwMode="auto">
            <a:xfrm>
              <a:off x="9299575" y="6350000"/>
              <a:ext cx="341313" cy="341313"/>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Oval 267"/>
            <p:cNvSpPr>
              <a:spLocks noChangeArrowheads="1"/>
            </p:cNvSpPr>
            <p:nvPr/>
          </p:nvSpPr>
          <p:spPr bwMode="auto">
            <a:xfrm>
              <a:off x="9190038" y="6143625"/>
              <a:ext cx="341313" cy="346075"/>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6" name="组合 75"/>
          <p:cNvGrpSpPr/>
          <p:nvPr/>
        </p:nvGrpSpPr>
        <p:grpSpPr>
          <a:xfrm>
            <a:off x="9657958" y="4813697"/>
            <a:ext cx="498475" cy="596900"/>
            <a:chOff x="11720513" y="6094413"/>
            <a:chExt cx="498475" cy="596900"/>
          </a:xfrm>
        </p:grpSpPr>
        <p:sp>
          <p:nvSpPr>
            <p:cNvPr id="122" name="Freeform 268"/>
            <p:cNvSpPr>
              <a:spLocks/>
            </p:cNvSpPr>
            <p:nvPr/>
          </p:nvSpPr>
          <p:spPr bwMode="auto">
            <a:xfrm>
              <a:off x="11971338" y="6245225"/>
              <a:ext cx="247650" cy="446088"/>
            </a:xfrm>
            <a:custGeom>
              <a:avLst/>
              <a:gdLst>
                <a:gd name="T0" fmla="*/ 156 w 156"/>
                <a:gd name="T1" fmla="*/ 187 h 281"/>
                <a:gd name="T2" fmla="*/ 0 w 156"/>
                <a:gd name="T3" fmla="*/ 281 h 281"/>
                <a:gd name="T4" fmla="*/ 0 w 156"/>
                <a:gd name="T5" fmla="*/ 92 h 281"/>
                <a:gd name="T6" fmla="*/ 156 w 156"/>
                <a:gd name="T7" fmla="*/ 0 h 281"/>
                <a:gd name="T8" fmla="*/ 156 w 156"/>
                <a:gd name="T9" fmla="*/ 187 h 281"/>
              </a:gdLst>
              <a:ahLst/>
              <a:cxnLst>
                <a:cxn ang="0">
                  <a:pos x="T0" y="T1"/>
                </a:cxn>
                <a:cxn ang="0">
                  <a:pos x="T2" y="T3"/>
                </a:cxn>
                <a:cxn ang="0">
                  <a:pos x="T4" y="T5"/>
                </a:cxn>
                <a:cxn ang="0">
                  <a:pos x="T6" y="T7"/>
                </a:cxn>
                <a:cxn ang="0">
                  <a:pos x="T8" y="T9"/>
                </a:cxn>
              </a:cxnLst>
              <a:rect l="0" t="0" r="r" b="b"/>
              <a:pathLst>
                <a:path w="156" h="281">
                  <a:moveTo>
                    <a:pt x="156" y="187"/>
                  </a:moveTo>
                  <a:lnTo>
                    <a:pt x="0" y="281"/>
                  </a:lnTo>
                  <a:lnTo>
                    <a:pt x="0" y="92"/>
                  </a:lnTo>
                  <a:lnTo>
                    <a:pt x="156" y="0"/>
                  </a:lnTo>
                  <a:lnTo>
                    <a:pt x="156" y="187"/>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Freeform 269"/>
            <p:cNvSpPr>
              <a:spLocks/>
            </p:cNvSpPr>
            <p:nvPr/>
          </p:nvSpPr>
          <p:spPr bwMode="auto">
            <a:xfrm>
              <a:off x="11720513" y="6245225"/>
              <a:ext cx="250825" cy="446088"/>
            </a:xfrm>
            <a:custGeom>
              <a:avLst/>
              <a:gdLst>
                <a:gd name="T0" fmla="*/ 158 w 158"/>
                <a:gd name="T1" fmla="*/ 92 h 281"/>
                <a:gd name="T2" fmla="*/ 0 w 158"/>
                <a:gd name="T3" fmla="*/ 0 h 281"/>
                <a:gd name="T4" fmla="*/ 0 w 158"/>
                <a:gd name="T5" fmla="*/ 187 h 281"/>
                <a:gd name="T6" fmla="*/ 158 w 158"/>
                <a:gd name="T7" fmla="*/ 281 h 281"/>
              </a:gdLst>
              <a:ahLst/>
              <a:cxnLst>
                <a:cxn ang="0">
                  <a:pos x="T0" y="T1"/>
                </a:cxn>
                <a:cxn ang="0">
                  <a:pos x="T2" y="T3"/>
                </a:cxn>
                <a:cxn ang="0">
                  <a:pos x="T4" y="T5"/>
                </a:cxn>
                <a:cxn ang="0">
                  <a:pos x="T6" y="T7"/>
                </a:cxn>
              </a:cxnLst>
              <a:rect l="0" t="0" r="r" b="b"/>
              <a:pathLst>
                <a:path w="158" h="281">
                  <a:moveTo>
                    <a:pt x="158" y="92"/>
                  </a:moveTo>
                  <a:lnTo>
                    <a:pt x="0" y="0"/>
                  </a:lnTo>
                  <a:lnTo>
                    <a:pt x="0" y="187"/>
                  </a:lnTo>
                  <a:lnTo>
                    <a:pt x="158" y="281"/>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Line 270"/>
            <p:cNvSpPr>
              <a:spLocks noChangeShapeType="1"/>
            </p:cNvSpPr>
            <p:nvPr/>
          </p:nvSpPr>
          <p:spPr bwMode="auto">
            <a:xfrm flipV="1">
              <a:off x="11720513" y="6094413"/>
              <a:ext cx="250825" cy="1508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Line 271"/>
            <p:cNvSpPr>
              <a:spLocks noChangeShapeType="1"/>
            </p:cNvSpPr>
            <p:nvPr/>
          </p:nvSpPr>
          <p:spPr bwMode="auto">
            <a:xfrm flipH="1" flipV="1">
              <a:off x="11971338" y="6094413"/>
              <a:ext cx="247650" cy="1508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7" name="组合 76"/>
          <p:cNvGrpSpPr/>
          <p:nvPr/>
        </p:nvGrpSpPr>
        <p:grpSpPr>
          <a:xfrm>
            <a:off x="3519879" y="4119164"/>
            <a:ext cx="560388" cy="558800"/>
            <a:chOff x="2573337" y="4694238"/>
            <a:chExt cx="560388" cy="558800"/>
          </a:xfrm>
        </p:grpSpPr>
        <p:sp>
          <p:nvSpPr>
            <p:cNvPr id="118" name="Rectangle 272"/>
            <p:cNvSpPr>
              <a:spLocks noChangeArrowheads="1"/>
            </p:cNvSpPr>
            <p:nvPr/>
          </p:nvSpPr>
          <p:spPr bwMode="auto">
            <a:xfrm>
              <a:off x="2768600" y="4889500"/>
              <a:ext cx="365125" cy="363538"/>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Freeform 273"/>
            <p:cNvSpPr>
              <a:spLocks/>
            </p:cNvSpPr>
            <p:nvPr/>
          </p:nvSpPr>
          <p:spPr bwMode="auto">
            <a:xfrm>
              <a:off x="2573337" y="4694238"/>
              <a:ext cx="365125" cy="363538"/>
            </a:xfrm>
            <a:custGeom>
              <a:avLst/>
              <a:gdLst>
                <a:gd name="T0" fmla="*/ 67 w 230"/>
                <a:gd name="T1" fmla="*/ 229 h 229"/>
                <a:gd name="T2" fmla="*/ 0 w 230"/>
                <a:gd name="T3" fmla="*/ 229 h 229"/>
                <a:gd name="T4" fmla="*/ 0 w 230"/>
                <a:gd name="T5" fmla="*/ 0 h 229"/>
                <a:gd name="T6" fmla="*/ 230 w 230"/>
                <a:gd name="T7" fmla="*/ 0 h 229"/>
                <a:gd name="T8" fmla="*/ 230 w 230"/>
                <a:gd name="T9" fmla="*/ 66 h 229"/>
              </a:gdLst>
              <a:ahLst/>
              <a:cxnLst>
                <a:cxn ang="0">
                  <a:pos x="T0" y="T1"/>
                </a:cxn>
                <a:cxn ang="0">
                  <a:pos x="T2" y="T3"/>
                </a:cxn>
                <a:cxn ang="0">
                  <a:pos x="T4" y="T5"/>
                </a:cxn>
                <a:cxn ang="0">
                  <a:pos x="T6" y="T7"/>
                </a:cxn>
                <a:cxn ang="0">
                  <a:pos x="T8" y="T9"/>
                </a:cxn>
              </a:cxnLst>
              <a:rect l="0" t="0" r="r" b="b"/>
              <a:pathLst>
                <a:path w="230" h="229">
                  <a:moveTo>
                    <a:pt x="67" y="229"/>
                  </a:moveTo>
                  <a:lnTo>
                    <a:pt x="0" y="229"/>
                  </a:lnTo>
                  <a:lnTo>
                    <a:pt x="0" y="0"/>
                  </a:lnTo>
                  <a:lnTo>
                    <a:pt x="230" y="0"/>
                  </a:lnTo>
                  <a:lnTo>
                    <a:pt x="230" y="66"/>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Rectangle 274"/>
            <p:cNvSpPr>
              <a:spLocks noChangeArrowheads="1"/>
            </p:cNvSpPr>
            <p:nvPr/>
          </p:nvSpPr>
          <p:spPr bwMode="auto">
            <a:xfrm>
              <a:off x="2859087" y="4979988"/>
              <a:ext cx="184150" cy="184150"/>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Line 275"/>
            <p:cNvSpPr>
              <a:spLocks noChangeShapeType="1"/>
            </p:cNvSpPr>
            <p:nvPr/>
          </p:nvSpPr>
          <p:spPr bwMode="auto">
            <a:xfrm flipV="1">
              <a:off x="2768600" y="4889500"/>
              <a:ext cx="365125" cy="3635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8" name="组合 77"/>
          <p:cNvGrpSpPr/>
          <p:nvPr/>
        </p:nvGrpSpPr>
        <p:grpSpPr>
          <a:xfrm>
            <a:off x="5919391" y="1803797"/>
            <a:ext cx="698500" cy="631825"/>
            <a:chOff x="6397625" y="1693863"/>
            <a:chExt cx="698500" cy="631825"/>
          </a:xfrm>
        </p:grpSpPr>
        <p:sp>
          <p:nvSpPr>
            <p:cNvPr id="106" name="Freeform 276"/>
            <p:cNvSpPr>
              <a:spLocks/>
            </p:cNvSpPr>
            <p:nvPr/>
          </p:nvSpPr>
          <p:spPr bwMode="auto">
            <a:xfrm>
              <a:off x="6397625" y="1693863"/>
              <a:ext cx="698500" cy="631825"/>
            </a:xfrm>
            <a:custGeom>
              <a:avLst/>
              <a:gdLst>
                <a:gd name="T0" fmla="*/ 136 w 186"/>
                <a:gd name="T1" fmla="*/ 6 h 168"/>
                <a:gd name="T2" fmla="*/ 122 w 186"/>
                <a:gd name="T3" fmla="*/ 0 h 168"/>
                <a:gd name="T4" fmla="*/ 94 w 186"/>
                <a:gd name="T5" fmla="*/ 0 h 168"/>
                <a:gd name="T6" fmla="*/ 81 w 186"/>
                <a:gd name="T7" fmla="*/ 6 h 168"/>
                <a:gd name="T8" fmla="*/ 3 w 186"/>
                <a:gd name="T9" fmla="*/ 84 h 168"/>
                <a:gd name="T10" fmla="*/ 3 w 186"/>
                <a:gd name="T11" fmla="*/ 95 h 168"/>
                <a:gd name="T12" fmla="*/ 72 w 186"/>
                <a:gd name="T13" fmla="*/ 165 h 168"/>
                <a:gd name="T14" fmla="*/ 83 w 186"/>
                <a:gd name="T15" fmla="*/ 165 h 168"/>
                <a:gd name="T16" fmla="*/ 183 w 186"/>
                <a:gd name="T17" fmla="*/ 65 h 168"/>
                <a:gd name="T18" fmla="*/ 183 w 186"/>
                <a:gd name="T19" fmla="*/ 53 h 168"/>
                <a:gd name="T20" fmla="*/ 136 w 186"/>
                <a:gd name="T21"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68">
                  <a:moveTo>
                    <a:pt x="136" y="6"/>
                  </a:moveTo>
                  <a:cubicBezTo>
                    <a:pt x="133" y="3"/>
                    <a:pt x="126" y="0"/>
                    <a:pt x="122" y="0"/>
                  </a:cubicBezTo>
                  <a:cubicBezTo>
                    <a:pt x="94" y="0"/>
                    <a:pt x="94" y="0"/>
                    <a:pt x="94" y="0"/>
                  </a:cubicBezTo>
                  <a:cubicBezTo>
                    <a:pt x="90" y="0"/>
                    <a:pt x="84" y="3"/>
                    <a:pt x="81" y="6"/>
                  </a:cubicBezTo>
                  <a:cubicBezTo>
                    <a:pt x="3" y="84"/>
                    <a:pt x="3" y="84"/>
                    <a:pt x="3" y="84"/>
                  </a:cubicBezTo>
                  <a:cubicBezTo>
                    <a:pt x="0" y="87"/>
                    <a:pt x="0" y="92"/>
                    <a:pt x="3" y="95"/>
                  </a:cubicBezTo>
                  <a:cubicBezTo>
                    <a:pt x="72" y="165"/>
                    <a:pt x="72" y="165"/>
                    <a:pt x="72" y="165"/>
                  </a:cubicBezTo>
                  <a:cubicBezTo>
                    <a:pt x="75" y="168"/>
                    <a:pt x="80" y="168"/>
                    <a:pt x="83" y="165"/>
                  </a:cubicBezTo>
                  <a:cubicBezTo>
                    <a:pt x="183" y="65"/>
                    <a:pt x="183" y="65"/>
                    <a:pt x="183" y="65"/>
                  </a:cubicBezTo>
                  <a:cubicBezTo>
                    <a:pt x="186" y="61"/>
                    <a:pt x="186" y="56"/>
                    <a:pt x="183" y="53"/>
                  </a:cubicBezTo>
                  <a:lnTo>
                    <a:pt x="136" y="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Freeform 277"/>
            <p:cNvSpPr>
              <a:spLocks/>
            </p:cNvSpPr>
            <p:nvPr/>
          </p:nvSpPr>
          <p:spPr bwMode="auto">
            <a:xfrm>
              <a:off x="6713538" y="1709738"/>
              <a:ext cx="179388" cy="82550"/>
            </a:xfrm>
            <a:custGeom>
              <a:avLst/>
              <a:gdLst>
                <a:gd name="T0" fmla="*/ 0 w 48"/>
                <a:gd name="T1" fmla="*/ 0 h 22"/>
                <a:gd name="T2" fmla="*/ 19 w 48"/>
                <a:gd name="T3" fmla="*/ 19 h 22"/>
                <a:gd name="T4" fmla="*/ 30 w 48"/>
                <a:gd name="T5" fmla="*/ 19 h 22"/>
                <a:gd name="T6" fmla="*/ 48 w 48"/>
                <a:gd name="T7" fmla="*/ 0 h 22"/>
              </a:gdLst>
              <a:ahLst/>
              <a:cxnLst>
                <a:cxn ang="0">
                  <a:pos x="T0" y="T1"/>
                </a:cxn>
                <a:cxn ang="0">
                  <a:pos x="T2" y="T3"/>
                </a:cxn>
                <a:cxn ang="0">
                  <a:pos x="T4" y="T5"/>
                </a:cxn>
                <a:cxn ang="0">
                  <a:pos x="T6" y="T7"/>
                </a:cxn>
              </a:cxnLst>
              <a:rect l="0" t="0" r="r" b="b"/>
              <a:pathLst>
                <a:path w="48" h="22">
                  <a:moveTo>
                    <a:pt x="0" y="0"/>
                  </a:moveTo>
                  <a:cubicBezTo>
                    <a:pt x="19" y="19"/>
                    <a:pt x="19" y="19"/>
                    <a:pt x="19" y="19"/>
                  </a:cubicBezTo>
                  <a:cubicBezTo>
                    <a:pt x="22" y="22"/>
                    <a:pt x="27" y="22"/>
                    <a:pt x="30" y="19"/>
                  </a:cubicBezTo>
                  <a:cubicBezTo>
                    <a:pt x="48" y="0"/>
                    <a:pt x="48" y="0"/>
                    <a:pt x="48"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Freeform 278"/>
            <p:cNvSpPr>
              <a:spLocks/>
            </p:cNvSpPr>
            <p:nvPr/>
          </p:nvSpPr>
          <p:spPr bwMode="auto">
            <a:xfrm>
              <a:off x="6710363" y="1822450"/>
              <a:ext cx="74613" cy="77788"/>
            </a:xfrm>
            <a:custGeom>
              <a:avLst/>
              <a:gdLst>
                <a:gd name="T0" fmla="*/ 23 w 47"/>
                <a:gd name="T1" fmla="*/ 49 h 49"/>
                <a:gd name="T2" fmla="*/ 0 w 47"/>
                <a:gd name="T3" fmla="*/ 23 h 49"/>
                <a:gd name="T4" fmla="*/ 23 w 47"/>
                <a:gd name="T5" fmla="*/ 0 h 49"/>
                <a:gd name="T6" fmla="*/ 47 w 47"/>
                <a:gd name="T7" fmla="*/ 23 h 49"/>
                <a:gd name="T8" fmla="*/ 23 w 47"/>
                <a:gd name="T9" fmla="*/ 49 h 49"/>
              </a:gdLst>
              <a:ahLst/>
              <a:cxnLst>
                <a:cxn ang="0">
                  <a:pos x="T0" y="T1"/>
                </a:cxn>
                <a:cxn ang="0">
                  <a:pos x="T2" y="T3"/>
                </a:cxn>
                <a:cxn ang="0">
                  <a:pos x="T4" y="T5"/>
                </a:cxn>
                <a:cxn ang="0">
                  <a:pos x="T6" y="T7"/>
                </a:cxn>
                <a:cxn ang="0">
                  <a:pos x="T8" y="T9"/>
                </a:cxn>
              </a:cxnLst>
              <a:rect l="0" t="0" r="r" b="b"/>
              <a:pathLst>
                <a:path w="47" h="49">
                  <a:moveTo>
                    <a:pt x="23" y="49"/>
                  </a:moveTo>
                  <a:lnTo>
                    <a:pt x="0" y="23"/>
                  </a:lnTo>
                  <a:lnTo>
                    <a:pt x="23" y="0"/>
                  </a:lnTo>
                  <a:lnTo>
                    <a:pt x="47" y="23"/>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Freeform 279"/>
            <p:cNvSpPr>
              <a:spLocks/>
            </p:cNvSpPr>
            <p:nvPr/>
          </p:nvSpPr>
          <p:spPr bwMode="auto">
            <a:xfrm>
              <a:off x="6710363" y="1912938"/>
              <a:ext cx="74613" cy="74613"/>
            </a:xfrm>
            <a:custGeom>
              <a:avLst/>
              <a:gdLst>
                <a:gd name="T0" fmla="*/ 23 w 47"/>
                <a:gd name="T1" fmla="*/ 47 h 47"/>
                <a:gd name="T2" fmla="*/ 0 w 47"/>
                <a:gd name="T3" fmla="*/ 23 h 47"/>
                <a:gd name="T4" fmla="*/ 23 w 47"/>
                <a:gd name="T5" fmla="*/ 0 h 47"/>
                <a:gd name="T6" fmla="*/ 47 w 47"/>
                <a:gd name="T7" fmla="*/ 23 h 47"/>
                <a:gd name="T8" fmla="*/ 23 w 47"/>
                <a:gd name="T9" fmla="*/ 47 h 47"/>
              </a:gdLst>
              <a:ahLst/>
              <a:cxnLst>
                <a:cxn ang="0">
                  <a:pos x="T0" y="T1"/>
                </a:cxn>
                <a:cxn ang="0">
                  <a:pos x="T2" y="T3"/>
                </a:cxn>
                <a:cxn ang="0">
                  <a:pos x="T4" y="T5"/>
                </a:cxn>
                <a:cxn ang="0">
                  <a:pos x="T6" y="T7"/>
                </a:cxn>
                <a:cxn ang="0">
                  <a:pos x="T8" y="T9"/>
                </a:cxn>
              </a:cxnLst>
              <a:rect l="0" t="0" r="r" b="b"/>
              <a:pathLst>
                <a:path w="47" h="47">
                  <a:moveTo>
                    <a:pt x="23" y="47"/>
                  </a:moveTo>
                  <a:lnTo>
                    <a:pt x="0" y="23"/>
                  </a:lnTo>
                  <a:lnTo>
                    <a:pt x="23" y="0"/>
                  </a:lnTo>
                  <a:lnTo>
                    <a:pt x="47" y="23"/>
                  </a:lnTo>
                  <a:lnTo>
                    <a:pt x="2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Freeform 280"/>
            <p:cNvSpPr>
              <a:spLocks/>
            </p:cNvSpPr>
            <p:nvPr/>
          </p:nvSpPr>
          <p:spPr bwMode="auto">
            <a:xfrm>
              <a:off x="6796088" y="1998663"/>
              <a:ext cx="79375" cy="79375"/>
            </a:xfrm>
            <a:custGeom>
              <a:avLst/>
              <a:gdLst>
                <a:gd name="T0" fmla="*/ 26 w 50"/>
                <a:gd name="T1" fmla="*/ 50 h 50"/>
                <a:gd name="T2" fmla="*/ 0 w 50"/>
                <a:gd name="T3" fmla="*/ 26 h 50"/>
                <a:gd name="T4" fmla="*/ 26 w 50"/>
                <a:gd name="T5" fmla="*/ 0 h 50"/>
                <a:gd name="T6" fmla="*/ 50 w 50"/>
                <a:gd name="T7" fmla="*/ 26 h 50"/>
                <a:gd name="T8" fmla="*/ 26 w 50"/>
                <a:gd name="T9" fmla="*/ 50 h 50"/>
              </a:gdLst>
              <a:ahLst/>
              <a:cxnLst>
                <a:cxn ang="0">
                  <a:pos x="T0" y="T1"/>
                </a:cxn>
                <a:cxn ang="0">
                  <a:pos x="T2" y="T3"/>
                </a:cxn>
                <a:cxn ang="0">
                  <a:pos x="T4" y="T5"/>
                </a:cxn>
                <a:cxn ang="0">
                  <a:pos x="T6" y="T7"/>
                </a:cxn>
                <a:cxn ang="0">
                  <a:pos x="T8" y="T9"/>
                </a:cxn>
              </a:cxnLst>
              <a:rect l="0" t="0" r="r" b="b"/>
              <a:pathLst>
                <a:path w="50" h="50">
                  <a:moveTo>
                    <a:pt x="26" y="50"/>
                  </a:moveTo>
                  <a:lnTo>
                    <a:pt x="0" y="26"/>
                  </a:lnTo>
                  <a:lnTo>
                    <a:pt x="26" y="0"/>
                  </a:lnTo>
                  <a:lnTo>
                    <a:pt x="50" y="26"/>
                  </a:lnTo>
                  <a:lnTo>
                    <a:pt x="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Freeform 281"/>
            <p:cNvSpPr>
              <a:spLocks/>
            </p:cNvSpPr>
            <p:nvPr/>
          </p:nvSpPr>
          <p:spPr bwMode="auto">
            <a:xfrm>
              <a:off x="6710363" y="1998663"/>
              <a:ext cx="74613" cy="79375"/>
            </a:xfrm>
            <a:custGeom>
              <a:avLst/>
              <a:gdLst>
                <a:gd name="T0" fmla="*/ 23 w 47"/>
                <a:gd name="T1" fmla="*/ 50 h 50"/>
                <a:gd name="T2" fmla="*/ 0 w 47"/>
                <a:gd name="T3" fmla="*/ 26 h 50"/>
                <a:gd name="T4" fmla="*/ 23 w 47"/>
                <a:gd name="T5" fmla="*/ 0 h 50"/>
                <a:gd name="T6" fmla="*/ 47 w 47"/>
                <a:gd name="T7" fmla="*/ 26 h 50"/>
                <a:gd name="T8" fmla="*/ 23 w 47"/>
                <a:gd name="T9" fmla="*/ 50 h 50"/>
              </a:gdLst>
              <a:ahLst/>
              <a:cxnLst>
                <a:cxn ang="0">
                  <a:pos x="T0" y="T1"/>
                </a:cxn>
                <a:cxn ang="0">
                  <a:pos x="T2" y="T3"/>
                </a:cxn>
                <a:cxn ang="0">
                  <a:pos x="T4" y="T5"/>
                </a:cxn>
                <a:cxn ang="0">
                  <a:pos x="T6" y="T7"/>
                </a:cxn>
                <a:cxn ang="0">
                  <a:pos x="T8" y="T9"/>
                </a:cxn>
              </a:cxnLst>
              <a:rect l="0" t="0" r="r" b="b"/>
              <a:pathLst>
                <a:path w="47" h="50">
                  <a:moveTo>
                    <a:pt x="23" y="50"/>
                  </a:moveTo>
                  <a:lnTo>
                    <a:pt x="0" y="26"/>
                  </a:lnTo>
                  <a:lnTo>
                    <a:pt x="23" y="0"/>
                  </a:lnTo>
                  <a:lnTo>
                    <a:pt x="47" y="26"/>
                  </a:lnTo>
                  <a:lnTo>
                    <a:pt x="2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Freeform 282"/>
            <p:cNvSpPr>
              <a:spLocks/>
            </p:cNvSpPr>
            <p:nvPr/>
          </p:nvSpPr>
          <p:spPr bwMode="auto">
            <a:xfrm>
              <a:off x="6796088" y="1912938"/>
              <a:ext cx="79375" cy="74613"/>
            </a:xfrm>
            <a:custGeom>
              <a:avLst/>
              <a:gdLst>
                <a:gd name="T0" fmla="*/ 26 w 50"/>
                <a:gd name="T1" fmla="*/ 47 h 47"/>
                <a:gd name="T2" fmla="*/ 0 w 50"/>
                <a:gd name="T3" fmla="*/ 23 h 47"/>
                <a:gd name="T4" fmla="*/ 26 w 50"/>
                <a:gd name="T5" fmla="*/ 0 h 47"/>
                <a:gd name="T6" fmla="*/ 50 w 50"/>
                <a:gd name="T7" fmla="*/ 23 h 47"/>
                <a:gd name="T8" fmla="*/ 26 w 50"/>
                <a:gd name="T9" fmla="*/ 47 h 47"/>
              </a:gdLst>
              <a:ahLst/>
              <a:cxnLst>
                <a:cxn ang="0">
                  <a:pos x="T0" y="T1"/>
                </a:cxn>
                <a:cxn ang="0">
                  <a:pos x="T2" y="T3"/>
                </a:cxn>
                <a:cxn ang="0">
                  <a:pos x="T4" y="T5"/>
                </a:cxn>
                <a:cxn ang="0">
                  <a:pos x="T6" y="T7"/>
                </a:cxn>
                <a:cxn ang="0">
                  <a:pos x="T8" y="T9"/>
                </a:cxn>
              </a:cxnLst>
              <a:rect l="0" t="0" r="r" b="b"/>
              <a:pathLst>
                <a:path w="50" h="47">
                  <a:moveTo>
                    <a:pt x="26" y="47"/>
                  </a:moveTo>
                  <a:lnTo>
                    <a:pt x="0" y="23"/>
                  </a:lnTo>
                  <a:lnTo>
                    <a:pt x="26" y="0"/>
                  </a:lnTo>
                  <a:lnTo>
                    <a:pt x="50" y="23"/>
                  </a:lnTo>
                  <a:lnTo>
                    <a:pt x="26"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Freeform 283"/>
            <p:cNvSpPr>
              <a:spLocks/>
            </p:cNvSpPr>
            <p:nvPr/>
          </p:nvSpPr>
          <p:spPr bwMode="auto">
            <a:xfrm>
              <a:off x="6619875" y="1912938"/>
              <a:ext cx="77788" cy="74613"/>
            </a:xfrm>
            <a:custGeom>
              <a:avLst/>
              <a:gdLst>
                <a:gd name="T0" fmla="*/ 23 w 49"/>
                <a:gd name="T1" fmla="*/ 47 h 47"/>
                <a:gd name="T2" fmla="*/ 0 w 49"/>
                <a:gd name="T3" fmla="*/ 23 h 47"/>
                <a:gd name="T4" fmla="*/ 23 w 49"/>
                <a:gd name="T5" fmla="*/ 0 h 47"/>
                <a:gd name="T6" fmla="*/ 49 w 49"/>
                <a:gd name="T7" fmla="*/ 23 h 47"/>
                <a:gd name="T8" fmla="*/ 23 w 49"/>
                <a:gd name="T9" fmla="*/ 47 h 47"/>
              </a:gdLst>
              <a:ahLst/>
              <a:cxnLst>
                <a:cxn ang="0">
                  <a:pos x="T0" y="T1"/>
                </a:cxn>
                <a:cxn ang="0">
                  <a:pos x="T2" y="T3"/>
                </a:cxn>
                <a:cxn ang="0">
                  <a:pos x="T4" y="T5"/>
                </a:cxn>
                <a:cxn ang="0">
                  <a:pos x="T6" y="T7"/>
                </a:cxn>
                <a:cxn ang="0">
                  <a:pos x="T8" y="T9"/>
                </a:cxn>
              </a:cxnLst>
              <a:rect l="0" t="0" r="r" b="b"/>
              <a:pathLst>
                <a:path w="49" h="47">
                  <a:moveTo>
                    <a:pt x="23" y="47"/>
                  </a:moveTo>
                  <a:lnTo>
                    <a:pt x="0" y="23"/>
                  </a:lnTo>
                  <a:lnTo>
                    <a:pt x="23" y="0"/>
                  </a:lnTo>
                  <a:lnTo>
                    <a:pt x="49" y="23"/>
                  </a:lnTo>
                  <a:lnTo>
                    <a:pt x="2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Freeform 284"/>
            <p:cNvSpPr>
              <a:spLocks/>
            </p:cNvSpPr>
            <p:nvPr/>
          </p:nvSpPr>
          <p:spPr bwMode="auto">
            <a:xfrm>
              <a:off x="6619875" y="2089150"/>
              <a:ext cx="77788" cy="77788"/>
            </a:xfrm>
            <a:custGeom>
              <a:avLst/>
              <a:gdLst>
                <a:gd name="T0" fmla="*/ 23 w 49"/>
                <a:gd name="T1" fmla="*/ 49 h 49"/>
                <a:gd name="T2" fmla="*/ 0 w 49"/>
                <a:gd name="T3" fmla="*/ 23 h 49"/>
                <a:gd name="T4" fmla="*/ 23 w 49"/>
                <a:gd name="T5" fmla="*/ 0 h 49"/>
                <a:gd name="T6" fmla="*/ 49 w 49"/>
                <a:gd name="T7" fmla="*/ 23 h 49"/>
                <a:gd name="T8" fmla="*/ 23 w 49"/>
                <a:gd name="T9" fmla="*/ 49 h 49"/>
              </a:gdLst>
              <a:ahLst/>
              <a:cxnLst>
                <a:cxn ang="0">
                  <a:pos x="T0" y="T1"/>
                </a:cxn>
                <a:cxn ang="0">
                  <a:pos x="T2" y="T3"/>
                </a:cxn>
                <a:cxn ang="0">
                  <a:pos x="T4" y="T5"/>
                </a:cxn>
                <a:cxn ang="0">
                  <a:pos x="T6" y="T7"/>
                </a:cxn>
                <a:cxn ang="0">
                  <a:pos x="T8" y="T9"/>
                </a:cxn>
              </a:cxnLst>
              <a:rect l="0" t="0" r="r" b="b"/>
              <a:pathLst>
                <a:path w="49" h="49">
                  <a:moveTo>
                    <a:pt x="23" y="49"/>
                  </a:moveTo>
                  <a:lnTo>
                    <a:pt x="0" y="23"/>
                  </a:lnTo>
                  <a:lnTo>
                    <a:pt x="23" y="0"/>
                  </a:lnTo>
                  <a:lnTo>
                    <a:pt x="49" y="23"/>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Freeform 285"/>
            <p:cNvSpPr>
              <a:spLocks/>
            </p:cNvSpPr>
            <p:nvPr/>
          </p:nvSpPr>
          <p:spPr bwMode="auto">
            <a:xfrm>
              <a:off x="6529388" y="1998663"/>
              <a:ext cx="79375" cy="79375"/>
            </a:xfrm>
            <a:custGeom>
              <a:avLst/>
              <a:gdLst>
                <a:gd name="T0" fmla="*/ 26 w 50"/>
                <a:gd name="T1" fmla="*/ 50 h 50"/>
                <a:gd name="T2" fmla="*/ 0 w 50"/>
                <a:gd name="T3" fmla="*/ 26 h 50"/>
                <a:gd name="T4" fmla="*/ 26 w 50"/>
                <a:gd name="T5" fmla="*/ 0 h 50"/>
                <a:gd name="T6" fmla="*/ 50 w 50"/>
                <a:gd name="T7" fmla="*/ 26 h 50"/>
                <a:gd name="T8" fmla="*/ 26 w 50"/>
                <a:gd name="T9" fmla="*/ 50 h 50"/>
              </a:gdLst>
              <a:ahLst/>
              <a:cxnLst>
                <a:cxn ang="0">
                  <a:pos x="T0" y="T1"/>
                </a:cxn>
                <a:cxn ang="0">
                  <a:pos x="T2" y="T3"/>
                </a:cxn>
                <a:cxn ang="0">
                  <a:pos x="T4" y="T5"/>
                </a:cxn>
                <a:cxn ang="0">
                  <a:pos x="T6" y="T7"/>
                </a:cxn>
                <a:cxn ang="0">
                  <a:pos x="T8" y="T9"/>
                </a:cxn>
              </a:cxnLst>
              <a:rect l="0" t="0" r="r" b="b"/>
              <a:pathLst>
                <a:path w="50" h="50">
                  <a:moveTo>
                    <a:pt x="26" y="50"/>
                  </a:moveTo>
                  <a:lnTo>
                    <a:pt x="0" y="26"/>
                  </a:lnTo>
                  <a:lnTo>
                    <a:pt x="26" y="0"/>
                  </a:lnTo>
                  <a:lnTo>
                    <a:pt x="50" y="26"/>
                  </a:lnTo>
                  <a:lnTo>
                    <a:pt x="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Freeform 286"/>
            <p:cNvSpPr>
              <a:spLocks/>
            </p:cNvSpPr>
            <p:nvPr/>
          </p:nvSpPr>
          <p:spPr bwMode="auto">
            <a:xfrm>
              <a:off x="6710363" y="2089150"/>
              <a:ext cx="74613" cy="77788"/>
            </a:xfrm>
            <a:custGeom>
              <a:avLst/>
              <a:gdLst>
                <a:gd name="T0" fmla="*/ 23 w 47"/>
                <a:gd name="T1" fmla="*/ 49 h 49"/>
                <a:gd name="T2" fmla="*/ 0 w 47"/>
                <a:gd name="T3" fmla="*/ 23 h 49"/>
                <a:gd name="T4" fmla="*/ 23 w 47"/>
                <a:gd name="T5" fmla="*/ 0 h 49"/>
                <a:gd name="T6" fmla="*/ 47 w 47"/>
                <a:gd name="T7" fmla="*/ 23 h 49"/>
                <a:gd name="T8" fmla="*/ 23 w 47"/>
                <a:gd name="T9" fmla="*/ 49 h 49"/>
              </a:gdLst>
              <a:ahLst/>
              <a:cxnLst>
                <a:cxn ang="0">
                  <a:pos x="T0" y="T1"/>
                </a:cxn>
                <a:cxn ang="0">
                  <a:pos x="T2" y="T3"/>
                </a:cxn>
                <a:cxn ang="0">
                  <a:pos x="T4" y="T5"/>
                </a:cxn>
                <a:cxn ang="0">
                  <a:pos x="T6" y="T7"/>
                </a:cxn>
                <a:cxn ang="0">
                  <a:pos x="T8" y="T9"/>
                </a:cxn>
              </a:cxnLst>
              <a:rect l="0" t="0" r="r" b="b"/>
              <a:pathLst>
                <a:path w="47" h="49">
                  <a:moveTo>
                    <a:pt x="23" y="49"/>
                  </a:moveTo>
                  <a:lnTo>
                    <a:pt x="0" y="23"/>
                  </a:lnTo>
                  <a:lnTo>
                    <a:pt x="23" y="0"/>
                  </a:lnTo>
                  <a:lnTo>
                    <a:pt x="47" y="23"/>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Freeform 287"/>
            <p:cNvSpPr>
              <a:spLocks/>
            </p:cNvSpPr>
            <p:nvPr/>
          </p:nvSpPr>
          <p:spPr bwMode="auto">
            <a:xfrm>
              <a:off x="6619875" y="1998663"/>
              <a:ext cx="77788" cy="79375"/>
            </a:xfrm>
            <a:custGeom>
              <a:avLst/>
              <a:gdLst>
                <a:gd name="T0" fmla="*/ 23 w 49"/>
                <a:gd name="T1" fmla="*/ 50 h 50"/>
                <a:gd name="T2" fmla="*/ 0 w 49"/>
                <a:gd name="T3" fmla="*/ 26 h 50"/>
                <a:gd name="T4" fmla="*/ 23 w 49"/>
                <a:gd name="T5" fmla="*/ 0 h 50"/>
                <a:gd name="T6" fmla="*/ 49 w 49"/>
                <a:gd name="T7" fmla="*/ 26 h 50"/>
                <a:gd name="T8" fmla="*/ 23 w 49"/>
                <a:gd name="T9" fmla="*/ 50 h 50"/>
              </a:gdLst>
              <a:ahLst/>
              <a:cxnLst>
                <a:cxn ang="0">
                  <a:pos x="T0" y="T1"/>
                </a:cxn>
                <a:cxn ang="0">
                  <a:pos x="T2" y="T3"/>
                </a:cxn>
                <a:cxn ang="0">
                  <a:pos x="T4" y="T5"/>
                </a:cxn>
                <a:cxn ang="0">
                  <a:pos x="T6" y="T7"/>
                </a:cxn>
                <a:cxn ang="0">
                  <a:pos x="T8" y="T9"/>
                </a:cxn>
              </a:cxnLst>
              <a:rect l="0" t="0" r="r" b="b"/>
              <a:pathLst>
                <a:path w="49" h="50">
                  <a:moveTo>
                    <a:pt x="23" y="50"/>
                  </a:moveTo>
                  <a:lnTo>
                    <a:pt x="0" y="26"/>
                  </a:lnTo>
                  <a:lnTo>
                    <a:pt x="23" y="0"/>
                  </a:lnTo>
                  <a:lnTo>
                    <a:pt x="49" y="26"/>
                  </a:lnTo>
                  <a:lnTo>
                    <a:pt x="2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9" name="组合 78"/>
          <p:cNvGrpSpPr/>
          <p:nvPr/>
        </p:nvGrpSpPr>
        <p:grpSpPr>
          <a:xfrm>
            <a:off x="5574908" y="4677170"/>
            <a:ext cx="558800" cy="558800"/>
            <a:chOff x="-46038" y="4683125"/>
            <a:chExt cx="558800" cy="558800"/>
          </a:xfrm>
        </p:grpSpPr>
        <p:sp>
          <p:nvSpPr>
            <p:cNvPr id="103" name="Freeform 288"/>
            <p:cNvSpPr>
              <a:spLocks/>
            </p:cNvSpPr>
            <p:nvPr/>
          </p:nvSpPr>
          <p:spPr bwMode="auto">
            <a:xfrm>
              <a:off x="-46038" y="4683125"/>
              <a:ext cx="558800" cy="558800"/>
            </a:xfrm>
            <a:custGeom>
              <a:avLst/>
              <a:gdLst>
                <a:gd name="T0" fmla="*/ 101 w 149"/>
                <a:gd name="T1" fmla="*/ 3 h 149"/>
                <a:gd name="T2" fmla="*/ 90 w 149"/>
                <a:gd name="T3" fmla="*/ 3 h 149"/>
                <a:gd name="T4" fmla="*/ 72 w 149"/>
                <a:gd name="T5" fmla="*/ 21 h 149"/>
                <a:gd name="T6" fmla="*/ 66 w 149"/>
                <a:gd name="T7" fmla="*/ 34 h 149"/>
                <a:gd name="T8" fmla="*/ 55 w 149"/>
                <a:gd name="T9" fmla="*/ 56 h 149"/>
                <a:gd name="T10" fmla="*/ 34 w 149"/>
                <a:gd name="T11" fmla="*/ 66 h 149"/>
                <a:gd name="T12" fmla="*/ 20 w 149"/>
                <a:gd name="T13" fmla="*/ 73 h 149"/>
                <a:gd name="T14" fmla="*/ 3 w 149"/>
                <a:gd name="T15" fmla="*/ 90 h 149"/>
                <a:gd name="T16" fmla="*/ 3 w 149"/>
                <a:gd name="T17" fmla="*/ 102 h 149"/>
                <a:gd name="T18" fmla="*/ 47 w 149"/>
                <a:gd name="T19" fmla="*/ 146 h 149"/>
                <a:gd name="T20" fmla="*/ 58 w 149"/>
                <a:gd name="T21" fmla="*/ 146 h 149"/>
                <a:gd name="T22" fmla="*/ 76 w 149"/>
                <a:gd name="T23" fmla="*/ 128 h 149"/>
                <a:gd name="T24" fmla="*/ 83 w 149"/>
                <a:gd name="T25" fmla="*/ 115 h 149"/>
                <a:gd name="T26" fmla="*/ 93 w 149"/>
                <a:gd name="T27" fmla="*/ 93 h 149"/>
                <a:gd name="T28" fmla="*/ 114 w 149"/>
                <a:gd name="T29" fmla="*/ 83 h 149"/>
                <a:gd name="T30" fmla="*/ 128 w 149"/>
                <a:gd name="T31" fmla="*/ 76 h 149"/>
                <a:gd name="T32" fmla="*/ 145 w 149"/>
                <a:gd name="T33" fmla="*/ 59 h 149"/>
                <a:gd name="T34" fmla="*/ 145 w 149"/>
                <a:gd name="T35" fmla="*/ 48 h 149"/>
                <a:gd name="T36" fmla="*/ 101 w 149"/>
                <a:gd name="T37"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149">
                  <a:moveTo>
                    <a:pt x="101" y="3"/>
                  </a:moveTo>
                  <a:cubicBezTo>
                    <a:pt x="98" y="0"/>
                    <a:pt x="93" y="0"/>
                    <a:pt x="90" y="3"/>
                  </a:cubicBezTo>
                  <a:cubicBezTo>
                    <a:pt x="72" y="21"/>
                    <a:pt x="72" y="21"/>
                    <a:pt x="72" y="21"/>
                  </a:cubicBezTo>
                  <a:cubicBezTo>
                    <a:pt x="69" y="24"/>
                    <a:pt x="66" y="30"/>
                    <a:pt x="66" y="34"/>
                  </a:cubicBezTo>
                  <a:cubicBezTo>
                    <a:pt x="66" y="34"/>
                    <a:pt x="64" y="48"/>
                    <a:pt x="55" y="56"/>
                  </a:cubicBezTo>
                  <a:cubicBezTo>
                    <a:pt x="47" y="64"/>
                    <a:pt x="34" y="66"/>
                    <a:pt x="34" y="66"/>
                  </a:cubicBezTo>
                  <a:cubicBezTo>
                    <a:pt x="30" y="67"/>
                    <a:pt x="23" y="70"/>
                    <a:pt x="20" y="73"/>
                  </a:cubicBezTo>
                  <a:cubicBezTo>
                    <a:pt x="3" y="90"/>
                    <a:pt x="3" y="90"/>
                    <a:pt x="3" y="90"/>
                  </a:cubicBezTo>
                  <a:cubicBezTo>
                    <a:pt x="0" y="94"/>
                    <a:pt x="0" y="99"/>
                    <a:pt x="3" y="102"/>
                  </a:cubicBezTo>
                  <a:cubicBezTo>
                    <a:pt x="47" y="146"/>
                    <a:pt x="47" y="146"/>
                    <a:pt x="47" y="146"/>
                  </a:cubicBezTo>
                  <a:cubicBezTo>
                    <a:pt x="50" y="149"/>
                    <a:pt x="55" y="149"/>
                    <a:pt x="58" y="146"/>
                  </a:cubicBezTo>
                  <a:cubicBezTo>
                    <a:pt x="76" y="128"/>
                    <a:pt x="76" y="128"/>
                    <a:pt x="76" y="128"/>
                  </a:cubicBezTo>
                  <a:cubicBezTo>
                    <a:pt x="79" y="125"/>
                    <a:pt x="82" y="119"/>
                    <a:pt x="83" y="115"/>
                  </a:cubicBezTo>
                  <a:cubicBezTo>
                    <a:pt x="83" y="115"/>
                    <a:pt x="85" y="101"/>
                    <a:pt x="93" y="93"/>
                  </a:cubicBezTo>
                  <a:cubicBezTo>
                    <a:pt x="101" y="85"/>
                    <a:pt x="114" y="83"/>
                    <a:pt x="114" y="83"/>
                  </a:cubicBezTo>
                  <a:cubicBezTo>
                    <a:pt x="119" y="83"/>
                    <a:pt x="125" y="79"/>
                    <a:pt x="128" y="76"/>
                  </a:cubicBezTo>
                  <a:cubicBezTo>
                    <a:pt x="145" y="59"/>
                    <a:pt x="145" y="59"/>
                    <a:pt x="145" y="59"/>
                  </a:cubicBezTo>
                  <a:cubicBezTo>
                    <a:pt x="149" y="56"/>
                    <a:pt x="149" y="51"/>
                    <a:pt x="145" y="48"/>
                  </a:cubicBezTo>
                  <a:lnTo>
                    <a:pt x="101" y="3"/>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Line 289"/>
            <p:cNvSpPr>
              <a:spLocks noChangeShapeType="1"/>
            </p:cNvSpPr>
            <p:nvPr/>
          </p:nvSpPr>
          <p:spPr bwMode="auto">
            <a:xfrm flipV="1">
              <a:off x="58737" y="4787900"/>
              <a:ext cx="282575" cy="2825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Freeform 290"/>
            <p:cNvSpPr>
              <a:spLocks noEditPoints="1"/>
            </p:cNvSpPr>
            <p:nvPr/>
          </p:nvSpPr>
          <p:spPr bwMode="auto">
            <a:xfrm>
              <a:off x="77787" y="4806950"/>
              <a:ext cx="341313" cy="341313"/>
            </a:xfrm>
            <a:custGeom>
              <a:avLst/>
              <a:gdLst>
                <a:gd name="T0" fmla="*/ 87 w 91"/>
                <a:gd name="T1" fmla="*/ 3 h 91"/>
                <a:gd name="T2" fmla="*/ 75 w 91"/>
                <a:gd name="T3" fmla="*/ 3 h 91"/>
                <a:gd name="T4" fmla="*/ 3 w 91"/>
                <a:gd name="T5" fmla="*/ 76 h 91"/>
                <a:gd name="T6" fmla="*/ 3 w 91"/>
                <a:gd name="T7" fmla="*/ 87 h 91"/>
                <a:gd name="T8" fmla="*/ 3 w 91"/>
                <a:gd name="T9" fmla="*/ 88 h 91"/>
                <a:gd name="T10" fmla="*/ 15 w 91"/>
                <a:gd name="T11" fmla="*/ 88 h 91"/>
                <a:gd name="T12" fmla="*/ 88 w 91"/>
                <a:gd name="T13" fmla="*/ 15 h 91"/>
                <a:gd name="T14" fmla="*/ 88 w 91"/>
                <a:gd name="T15" fmla="*/ 4 h 91"/>
                <a:gd name="T16" fmla="*/ 87 w 91"/>
                <a:gd name="T17" fmla="*/ 3 h 91"/>
                <a:gd name="T18" fmla="*/ 47 w 91"/>
                <a:gd name="T19" fmla="*/ 48 h 91"/>
                <a:gd name="T20" fmla="*/ 42 w 91"/>
                <a:gd name="T21" fmla="*/ 48 h 91"/>
                <a:gd name="T22" fmla="*/ 42 w 91"/>
                <a:gd name="T23" fmla="*/ 43 h 91"/>
                <a:gd name="T24" fmla="*/ 47 w 91"/>
                <a:gd name="T25" fmla="*/ 43 h 91"/>
                <a:gd name="T26" fmla="*/ 47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87" y="3"/>
                  </a:moveTo>
                  <a:cubicBezTo>
                    <a:pt x="84" y="0"/>
                    <a:pt x="79" y="0"/>
                    <a:pt x="75" y="3"/>
                  </a:cubicBezTo>
                  <a:cubicBezTo>
                    <a:pt x="3" y="76"/>
                    <a:pt x="3" y="76"/>
                    <a:pt x="3" y="76"/>
                  </a:cubicBezTo>
                  <a:cubicBezTo>
                    <a:pt x="0" y="79"/>
                    <a:pt x="0" y="84"/>
                    <a:pt x="3" y="87"/>
                  </a:cubicBezTo>
                  <a:cubicBezTo>
                    <a:pt x="3" y="88"/>
                    <a:pt x="3" y="88"/>
                    <a:pt x="3" y="88"/>
                  </a:cubicBezTo>
                  <a:cubicBezTo>
                    <a:pt x="6" y="91"/>
                    <a:pt x="12" y="91"/>
                    <a:pt x="15" y="88"/>
                  </a:cubicBezTo>
                  <a:cubicBezTo>
                    <a:pt x="88" y="15"/>
                    <a:pt x="88" y="15"/>
                    <a:pt x="88" y="15"/>
                  </a:cubicBezTo>
                  <a:cubicBezTo>
                    <a:pt x="91" y="12"/>
                    <a:pt x="91" y="7"/>
                    <a:pt x="88" y="4"/>
                  </a:cubicBezTo>
                  <a:lnTo>
                    <a:pt x="87" y="3"/>
                  </a:lnTo>
                  <a:close/>
                  <a:moveTo>
                    <a:pt x="47" y="48"/>
                  </a:moveTo>
                  <a:cubicBezTo>
                    <a:pt x="46" y="49"/>
                    <a:pt x="44" y="49"/>
                    <a:pt x="42" y="48"/>
                  </a:cubicBezTo>
                  <a:cubicBezTo>
                    <a:pt x="41" y="46"/>
                    <a:pt x="41" y="44"/>
                    <a:pt x="42" y="43"/>
                  </a:cubicBezTo>
                  <a:cubicBezTo>
                    <a:pt x="44" y="41"/>
                    <a:pt x="46" y="41"/>
                    <a:pt x="47" y="43"/>
                  </a:cubicBezTo>
                  <a:cubicBezTo>
                    <a:pt x="49" y="44"/>
                    <a:pt x="49" y="46"/>
                    <a:pt x="47" y="4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0" name="组合 79"/>
          <p:cNvGrpSpPr/>
          <p:nvPr/>
        </p:nvGrpSpPr>
        <p:grpSpPr>
          <a:xfrm>
            <a:off x="7854554" y="676672"/>
            <a:ext cx="450850" cy="579438"/>
            <a:chOff x="11745913" y="3206750"/>
            <a:chExt cx="450850" cy="579438"/>
          </a:xfrm>
        </p:grpSpPr>
        <p:sp>
          <p:nvSpPr>
            <p:cNvPr id="98" name="Freeform 291"/>
            <p:cNvSpPr>
              <a:spLocks/>
            </p:cNvSpPr>
            <p:nvPr/>
          </p:nvSpPr>
          <p:spPr bwMode="auto">
            <a:xfrm>
              <a:off x="11745913" y="3206750"/>
              <a:ext cx="450850" cy="579438"/>
            </a:xfrm>
            <a:custGeom>
              <a:avLst/>
              <a:gdLst>
                <a:gd name="T0" fmla="*/ 60 w 120"/>
                <a:gd name="T1" fmla="*/ 0 h 154"/>
                <a:gd name="T2" fmla="*/ 120 w 120"/>
                <a:gd name="T3" fmla="*/ 35 h 154"/>
                <a:gd name="T4" fmla="*/ 120 w 120"/>
                <a:gd name="T5" fmla="*/ 77 h 154"/>
                <a:gd name="T6" fmla="*/ 60 w 120"/>
                <a:gd name="T7" fmla="*/ 154 h 154"/>
                <a:gd name="T8" fmla="*/ 0 w 120"/>
                <a:gd name="T9" fmla="*/ 77 h 154"/>
                <a:gd name="T10" fmla="*/ 0 w 120"/>
                <a:gd name="T11" fmla="*/ 35 h 154"/>
                <a:gd name="T12" fmla="*/ 60 w 120"/>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20" h="154">
                  <a:moveTo>
                    <a:pt x="60" y="0"/>
                  </a:moveTo>
                  <a:cubicBezTo>
                    <a:pt x="82" y="30"/>
                    <a:pt x="120" y="35"/>
                    <a:pt x="120" y="35"/>
                  </a:cubicBezTo>
                  <a:cubicBezTo>
                    <a:pt x="120" y="77"/>
                    <a:pt x="120" y="77"/>
                    <a:pt x="120" y="77"/>
                  </a:cubicBezTo>
                  <a:cubicBezTo>
                    <a:pt x="120" y="135"/>
                    <a:pt x="60" y="154"/>
                    <a:pt x="60" y="154"/>
                  </a:cubicBezTo>
                  <a:cubicBezTo>
                    <a:pt x="60" y="154"/>
                    <a:pt x="0" y="135"/>
                    <a:pt x="0" y="77"/>
                  </a:cubicBezTo>
                  <a:cubicBezTo>
                    <a:pt x="0" y="35"/>
                    <a:pt x="0" y="35"/>
                    <a:pt x="0" y="35"/>
                  </a:cubicBezTo>
                  <a:cubicBezTo>
                    <a:pt x="0" y="35"/>
                    <a:pt x="37" y="30"/>
                    <a:pt x="60" y="0"/>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Freeform 292"/>
            <p:cNvSpPr>
              <a:spLocks/>
            </p:cNvSpPr>
            <p:nvPr/>
          </p:nvSpPr>
          <p:spPr bwMode="auto">
            <a:xfrm>
              <a:off x="11745913" y="3206750"/>
              <a:ext cx="450850" cy="579438"/>
            </a:xfrm>
            <a:custGeom>
              <a:avLst/>
              <a:gdLst>
                <a:gd name="T0" fmla="*/ 60 w 120"/>
                <a:gd name="T1" fmla="*/ 0 h 154"/>
                <a:gd name="T2" fmla="*/ 120 w 120"/>
                <a:gd name="T3" fmla="*/ 35 h 154"/>
                <a:gd name="T4" fmla="*/ 120 w 120"/>
                <a:gd name="T5" fmla="*/ 77 h 154"/>
                <a:gd name="T6" fmla="*/ 60 w 120"/>
                <a:gd name="T7" fmla="*/ 154 h 154"/>
                <a:gd name="T8" fmla="*/ 0 w 120"/>
                <a:gd name="T9" fmla="*/ 77 h 154"/>
                <a:gd name="T10" fmla="*/ 0 w 120"/>
                <a:gd name="T11" fmla="*/ 35 h 154"/>
                <a:gd name="T12" fmla="*/ 60 w 120"/>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20" h="154">
                  <a:moveTo>
                    <a:pt x="60" y="0"/>
                  </a:moveTo>
                  <a:cubicBezTo>
                    <a:pt x="82" y="30"/>
                    <a:pt x="120" y="35"/>
                    <a:pt x="120" y="35"/>
                  </a:cubicBezTo>
                  <a:cubicBezTo>
                    <a:pt x="120" y="77"/>
                    <a:pt x="120" y="77"/>
                    <a:pt x="120" y="77"/>
                  </a:cubicBezTo>
                  <a:cubicBezTo>
                    <a:pt x="120" y="135"/>
                    <a:pt x="60" y="154"/>
                    <a:pt x="60" y="154"/>
                  </a:cubicBezTo>
                  <a:cubicBezTo>
                    <a:pt x="60" y="154"/>
                    <a:pt x="0" y="135"/>
                    <a:pt x="0" y="77"/>
                  </a:cubicBezTo>
                  <a:cubicBezTo>
                    <a:pt x="0" y="35"/>
                    <a:pt x="0" y="35"/>
                    <a:pt x="0" y="35"/>
                  </a:cubicBezTo>
                  <a:cubicBezTo>
                    <a:pt x="0" y="35"/>
                    <a:pt x="37" y="30"/>
                    <a:pt x="60" y="0"/>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Line 293"/>
            <p:cNvSpPr>
              <a:spLocks noChangeShapeType="1"/>
            </p:cNvSpPr>
            <p:nvPr/>
          </p:nvSpPr>
          <p:spPr bwMode="auto">
            <a:xfrm flipH="1">
              <a:off x="11750675" y="3421063"/>
              <a:ext cx="446088" cy="1016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1" name="Line 294"/>
            <p:cNvSpPr>
              <a:spLocks noChangeShapeType="1"/>
            </p:cNvSpPr>
            <p:nvPr/>
          </p:nvSpPr>
          <p:spPr bwMode="auto">
            <a:xfrm flipH="1">
              <a:off x="11761788" y="3481388"/>
              <a:ext cx="434975" cy="984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Freeform 295"/>
            <p:cNvSpPr>
              <a:spLocks/>
            </p:cNvSpPr>
            <p:nvPr/>
          </p:nvSpPr>
          <p:spPr bwMode="auto">
            <a:xfrm>
              <a:off x="11957050" y="3313113"/>
              <a:ext cx="30163" cy="30163"/>
            </a:xfrm>
            <a:custGeom>
              <a:avLst/>
              <a:gdLst>
                <a:gd name="T0" fmla="*/ 6 w 8"/>
                <a:gd name="T1" fmla="*/ 1 h 8"/>
                <a:gd name="T2" fmla="*/ 6 w 8"/>
                <a:gd name="T3" fmla="*/ 6 h 8"/>
                <a:gd name="T4" fmla="*/ 1 w 8"/>
                <a:gd name="T5" fmla="*/ 6 h 8"/>
                <a:gd name="T6" fmla="*/ 1 w 8"/>
                <a:gd name="T7" fmla="*/ 1 h 8"/>
                <a:gd name="T8" fmla="*/ 6 w 8"/>
                <a:gd name="T9" fmla="*/ 1 h 8"/>
              </a:gdLst>
              <a:ahLst/>
              <a:cxnLst>
                <a:cxn ang="0">
                  <a:pos x="T0" y="T1"/>
                </a:cxn>
                <a:cxn ang="0">
                  <a:pos x="T2" y="T3"/>
                </a:cxn>
                <a:cxn ang="0">
                  <a:pos x="T4" y="T5"/>
                </a:cxn>
                <a:cxn ang="0">
                  <a:pos x="T6" y="T7"/>
                </a:cxn>
                <a:cxn ang="0">
                  <a:pos x="T8" y="T9"/>
                </a:cxn>
              </a:cxnLst>
              <a:rect l="0" t="0" r="r" b="b"/>
              <a:pathLst>
                <a:path w="8" h="8">
                  <a:moveTo>
                    <a:pt x="6" y="1"/>
                  </a:moveTo>
                  <a:cubicBezTo>
                    <a:pt x="8" y="3"/>
                    <a:pt x="8" y="5"/>
                    <a:pt x="6" y="6"/>
                  </a:cubicBezTo>
                  <a:cubicBezTo>
                    <a:pt x="5" y="8"/>
                    <a:pt x="3" y="8"/>
                    <a:pt x="1" y="6"/>
                  </a:cubicBezTo>
                  <a:cubicBezTo>
                    <a:pt x="0" y="5"/>
                    <a:pt x="0" y="3"/>
                    <a:pt x="1" y="1"/>
                  </a:cubicBezTo>
                  <a:cubicBezTo>
                    <a:pt x="3" y="0"/>
                    <a:pt x="5" y="0"/>
                    <a:pt x="6" y="1"/>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1" name="组合 80"/>
          <p:cNvGrpSpPr/>
          <p:nvPr/>
        </p:nvGrpSpPr>
        <p:grpSpPr>
          <a:xfrm>
            <a:off x="7794229" y="1711722"/>
            <a:ext cx="627062" cy="627063"/>
            <a:chOff x="7723188" y="1701800"/>
            <a:chExt cx="627062" cy="627063"/>
          </a:xfrm>
        </p:grpSpPr>
        <p:sp>
          <p:nvSpPr>
            <p:cNvPr id="93" name="Freeform 296"/>
            <p:cNvSpPr>
              <a:spLocks/>
            </p:cNvSpPr>
            <p:nvPr/>
          </p:nvSpPr>
          <p:spPr bwMode="auto">
            <a:xfrm>
              <a:off x="8001000" y="1701800"/>
              <a:ext cx="349250" cy="349250"/>
            </a:xfrm>
            <a:custGeom>
              <a:avLst/>
              <a:gdLst>
                <a:gd name="T0" fmla="*/ 46 w 93"/>
                <a:gd name="T1" fmla="*/ 93 h 93"/>
                <a:gd name="T2" fmla="*/ 80 w 93"/>
                <a:gd name="T3" fmla="*/ 58 h 93"/>
                <a:gd name="T4" fmla="*/ 80 w 93"/>
                <a:gd name="T5" fmla="*/ 13 h 93"/>
                <a:gd name="T6" fmla="*/ 35 w 93"/>
                <a:gd name="T7" fmla="*/ 13 h 93"/>
                <a:gd name="T8" fmla="*/ 0 w 93"/>
                <a:gd name="T9" fmla="*/ 47 h 93"/>
              </a:gdLst>
              <a:ahLst/>
              <a:cxnLst>
                <a:cxn ang="0">
                  <a:pos x="T0" y="T1"/>
                </a:cxn>
                <a:cxn ang="0">
                  <a:pos x="T2" y="T3"/>
                </a:cxn>
                <a:cxn ang="0">
                  <a:pos x="T4" y="T5"/>
                </a:cxn>
                <a:cxn ang="0">
                  <a:pos x="T6" y="T7"/>
                </a:cxn>
                <a:cxn ang="0">
                  <a:pos x="T8" y="T9"/>
                </a:cxn>
              </a:cxnLst>
              <a:rect l="0" t="0" r="r" b="b"/>
              <a:pathLst>
                <a:path w="93" h="93">
                  <a:moveTo>
                    <a:pt x="46" y="93"/>
                  </a:moveTo>
                  <a:cubicBezTo>
                    <a:pt x="80" y="58"/>
                    <a:pt x="80" y="58"/>
                    <a:pt x="80" y="58"/>
                  </a:cubicBezTo>
                  <a:cubicBezTo>
                    <a:pt x="93" y="45"/>
                    <a:pt x="93" y="25"/>
                    <a:pt x="80" y="13"/>
                  </a:cubicBezTo>
                  <a:cubicBezTo>
                    <a:pt x="68" y="0"/>
                    <a:pt x="48" y="0"/>
                    <a:pt x="35" y="13"/>
                  </a:cubicBezTo>
                  <a:cubicBezTo>
                    <a:pt x="0" y="47"/>
                    <a:pt x="0" y="47"/>
                    <a:pt x="0" y="47"/>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Freeform 297"/>
            <p:cNvSpPr>
              <a:spLocks/>
            </p:cNvSpPr>
            <p:nvPr/>
          </p:nvSpPr>
          <p:spPr bwMode="auto">
            <a:xfrm>
              <a:off x="7737475" y="1998663"/>
              <a:ext cx="315913" cy="315913"/>
            </a:xfrm>
            <a:custGeom>
              <a:avLst/>
              <a:gdLst>
                <a:gd name="T0" fmla="*/ 66 w 84"/>
                <a:gd name="T1" fmla="*/ 0 h 84"/>
                <a:gd name="T2" fmla="*/ 8 w 84"/>
                <a:gd name="T3" fmla="*/ 58 h 84"/>
                <a:gd name="T4" fmla="*/ 5 w 84"/>
                <a:gd name="T5" fmla="*/ 79 h 84"/>
                <a:gd name="T6" fmla="*/ 26 w 84"/>
                <a:gd name="T7" fmla="*/ 76 h 84"/>
                <a:gd name="T8" fmla="*/ 84 w 84"/>
                <a:gd name="T9" fmla="*/ 18 h 84"/>
              </a:gdLst>
              <a:ahLst/>
              <a:cxnLst>
                <a:cxn ang="0">
                  <a:pos x="T0" y="T1"/>
                </a:cxn>
                <a:cxn ang="0">
                  <a:pos x="T2" y="T3"/>
                </a:cxn>
                <a:cxn ang="0">
                  <a:pos x="T4" y="T5"/>
                </a:cxn>
                <a:cxn ang="0">
                  <a:pos x="T6" y="T7"/>
                </a:cxn>
                <a:cxn ang="0">
                  <a:pos x="T8" y="T9"/>
                </a:cxn>
              </a:cxnLst>
              <a:rect l="0" t="0" r="r" b="b"/>
              <a:pathLst>
                <a:path w="84" h="84">
                  <a:moveTo>
                    <a:pt x="66" y="0"/>
                  </a:moveTo>
                  <a:cubicBezTo>
                    <a:pt x="8" y="58"/>
                    <a:pt x="8" y="58"/>
                    <a:pt x="8" y="58"/>
                  </a:cubicBezTo>
                  <a:cubicBezTo>
                    <a:pt x="3" y="63"/>
                    <a:pt x="0" y="74"/>
                    <a:pt x="5" y="79"/>
                  </a:cubicBezTo>
                  <a:cubicBezTo>
                    <a:pt x="10" y="84"/>
                    <a:pt x="21" y="81"/>
                    <a:pt x="26" y="76"/>
                  </a:cubicBezTo>
                  <a:cubicBezTo>
                    <a:pt x="84" y="18"/>
                    <a:pt x="84" y="18"/>
                    <a:pt x="84" y="1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Line 298"/>
            <p:cNvSpPr>
              <a:spLocks noChangeShapeType="1"/>
            </p:cNvSpPr>
            <p:nvPr/>
          </p:nvSpPr>
          <p:spPr bwMode="auto">
            <a:xfrm flipH="1">
              <a:off x="7723188" y="2295525"/>
              <a:ext cx="33338" cy="333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Freeform 299"/>
            <p:cNvSpPr>
              <a:spLocks/>
            </p:cNvSpPr>
            <p:nvPr/>
          </p:nvSpPr>
          <p:spPr bwMode="auto">
            <a:xfrm>
              <a:off x="7921625" y="1858963"/>
              <a:ext cx="269875" cy="271463"/>
            </a:xfrm>
            <a:custGeom>
              <a:avLst/>
              <a:gdLst>
                <a:gd name="T0" fmla="*/ 59 w 72"/>
                <a:gd name="T1" fmla="*/ 48 h 72"/>
                <a:gd name="T2" fmla="*/ 71 w 72"/>
                <a:gd name="T3" fmla="*/ 59 h 72"/>
                <a:gd name="T4" fmla="*/ 71 w 72"/>
                <a:gd name="T5" fmla="*/ 65 h 72"/>
                <a:gd name="T6" fmla="*/ 65 w 72"/>
                <a:gd name="T7" fmla="*/ 70 h 72"/>
                <a:gd name="T8" fmla="*/ 60 w 72"/>
                <a:gd name="T9" fmla="*/ 70 h 72"/>
                <a:gd name="T10" fmla="*/ 2 w 72"/>
                <a:gd name="T11" fmla="*/ 12 h 72"/>
                <a:gd name="T12" fmla="*/ 2 w 72"/>
                <a:gd name="T13" fmla="*/ 7 h 72"/>
                <a:gd name="T14" fmla="*/ 7 w 72"/>
                <a:gd name="T15" fmla="*/ 1 h 72"/>
                <a:gd name="T16" fmla="*/ 13 w 72"/>
                <a:gd name="T17" fmla="*/ 1 h 72"/>
                <a:gd name="T18" fmla="*/ 23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59" y="48"/>
                  </a:moveTo>
                  <a:cubicBezTo>
                    <a:pt x="71" y="59"/>
                    <a:pt x="71" y="59"/>
                    <a:pt x="71" y="59"/>
                  </a:cubicBezTo>
                  <a:cubicBezTo>
                    <a:pt x="72" y="61"/>
                    <a:pt x="72" y="63"/>
                    <a:pt x="71" y="65"/>
                  </a:cubicBezTo>
                  <a:cubicBezTo>
                    <a:pt x="65" y="70"/>
                    <a:pt x="65" y="70"/>
                    <a:pt x="65" y="70"/>
                  </a:cubicBezTo>
                  <a:cubicBezTo>
                    <a:pt x="64" y="72"/>
                    <a:pt x="61" y="72"/>
                    <a:pt x="60" y="70"/>
                  </a:cubicBezTo>
                  <a:cubicBezTo>
                    <a:pt x="2" y="12"/>
                    <a:pt x="2" y="12"/>
                    <a:pt x="2" y="12"/>
                  </a:cubicBezTo>
                  <a:cubicBezTo>
                    <a:pt x="0" y="11"/>
                    <a:pt x="0" y="8"/>
                    <a:pt x="2" y="7"/>
                  </a:cubicBezTo>
                  <a:cubicBezTo>
                    <a:pt x="7" y="1"/>
                    <a:pt x="7" y="1"/>
                    <a:pt x="7" y="1"/>
                  </a:cubicBezTo>
                  <a:cubicBezTo>
                    <a:pt x="9" y="0"/>
                    <a:pt x="11" y="0"/>
                    <a:pt x="13" y="1"/>
                  </a:cubicBezTo>
                  <a:cubicBezTo>
                    <a:pt x="23" y="12"/>
                    <a:pt x="23" y="12"/>
                    <a:pt x="23" y="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Line 300"/>
            <p:cNvSpPr>
              <a:spLocks noChangeShapeType="1"/>
            </p:cNvSpPr>
            <p:nvPr/>
          </p:nvSpPr>
          <p:spPr bwMode="auto">
            <a:xfrm>
              <a:off x="7877175" y="2193925"/>
              <a:ext cx="22225" cy="222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2" name="组合 81"/>
          <p:cNvGrpSpPr/>
          <p:nvPr/>
        </p:nvGrpSpPr>
        <p:grpSpPr>
          <a:xfrm>
            <a:off x="3752453" y="2495155"/>
            <a:ext cx="644526" cy="630238"/>
            <a:chOff x="2525712" y="1701800"/>
            <a:chExt cx="644526" cy="630238"/>
          </a:xfrm>
        </p:grpSpPr>
        <p:sp>
          <p:nvSpPr>
            <p:cNvPr id="89" name="Freeform 301"/>
            <p:cNvSpPr>
              <a:spLocks/>
            </p:cNvSpPr>
            <p:nvPr/>
          </p:nvSpPr>
          <p:spPr bwMode="auto">
            <a:xfrm>
              <a:off x="2555875" y="1701800"/>
              <a:ext cx="614363" cy="619125"/>
            </a:xfrm>
            <a:custGeom>
              <a:avLst/>
              <a:gdLst>
                <a:gd name="T0" fmla="*/ 44 w 164"/>
                <a:gd name="T1" fmla="*/ 164 h 165"/>
                <a:gd name="T2" fmla="*/ 58 w 164"/>
                <a:gd name="T3" fmla="*/ 159 h 165"/>
                <a:gd name="T4" fmla="*/ 161 w 164"/>
                <a:gd name="T5" fmla="*/ 49 h 165"/>
                <a:gd name="T6" fmla="*/ 161 w 164"/>
                <a:gd name="T7" fmla="*/ 37 h 165"/>
                <a:gd name="T8" fmla="*/ 127 w 164"/>
                <a:gd name="T9" fmla="*/ 3 h 165"/>
                <a:gd name="T10" fmla="*/ 116 w 164"/>
                <a:gd name="T11" fmla="*/ 3 h 165"/>
                <a:gd name="T12" fmla="*/ 5 w 164"/>
                <a:gd name="T13" fmla="*/ 107 h 165"/>
                <a:gd name="T14" fmla="*/ 0 w 164"/>
                <a:gd name="T15" fmla="*/ 120 h 165"/>
                <a:gd name="T16" fmla="*/ 3 w 164"/>
                <a:gd name="T17" fmla="*/ 137 h 165"/>
                <a:gd name="T18" fmla="*/ 9 w 164"/>
                <a:gd name="T19" fmla="*/ 150 h 165"/>
                <a:gd name="T20" fmla="*/ 14 w 164"/>
                <a:gd name="T21" fmla="*/ 155 h 165"/>
                <a:gd name="T22" fmla="*/ 28 w 164"/>
                <a:gd name="T23" fmla="*/ 162 h 165"/>
                <a:gd name="T24" fmla="*/ 44 w 164"/>
                <a:gd name="T25" fmla="*/ 16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65">
                  <a:moveTo>
                    <a:pt x="44" y="164"/>
                  </a:moveTo>
                  <a:cubicBezTo>
                    <a:pt x="49" y="165"/>
                    <a:pt x="55" y="163"/>
                    <a:pt x="58" y="159"/>
                  </a:cubicBezTo>
                  <a:cubicBezTo>
                    <a:pt x="161" y="49"/>
                    <a:pt x="161" y="49"/>
                    <a:pt x="161" y="49"/>
                  </a:cubicBezTo>
                  <a:cubicBezTo>
                    <a:pt x="164" y="45"/>
                    <a:pt x="164" y="40"/>
                    <a:pt x="161" y="37"/>
                  </a:cubicBezTo>
                  <a:cubicBezTo>
                    <a:pt x="127" y="3"/>
                    <a:pt x="127" y="3"/>
                    <a:pt x="127" y="3"/>
                  </a:cubicBezTo>
                  <a:cubicBezTo>
                    <a:pt x="124" y="0"/>
                    <a:pt x="119" y="0"/>
                    <a:pt x="116" y="3"/>
                  </a:cubicBezTo>
                  <a:cubicBezTo>
                    <a:pt x="5" y="107"/>
                    <a:pt x="5" y="107"/>
                    <a:pt x="5" y="107"/>
                  </a:cubicBezTo>
                  <a:cubicBezTo>
                    <a:pt x="2" y="110"/>
                    <a:pt x="0" y="116"/>
                    <a:pt x="0" y="120"/>
                  </a:cubicBezTo>
                  <a:cubicBezTo>
                    <a:pt x="3" y="137"/>
                    <a:pt x="3" y="137"/>
                    <a:pt x="3" y="137"/>
                  </a:cubicBezTo>
                  <a:cubicBezTo>
                    <a:pt x="3" y="141"/>
                    <a:pt x="6" y="147"/>
                    <a:pt x="9" y="150"/>
                  </a:cubicBezTo>
                  <a:cubicBezTo>
                    <a:pt x="14" y="155"/>
                    <a:pt x="14" y="155"/>
                    <a:pt x="14" y="155"/>
                  </a:cubicBezTo>
                  <a:cubicBezTo>
                    <a:pt x="17" y="158"/>
                    <a:pt x="23" y="161"/>
                    <a:pt x="28" y="162"/>
                  </a:cubicBezTo>
                  <a:lnTo>
                    <a:pt x="44" y="16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Freeform 302"/>
            <p:cNvSpPr>
              <a:spLocks/>
            </p:cNvSpPr>
            <p:nvPr/>
          </p:nvSpPr>
          <p:spPr bwMode="auto">
            <a:xfrm>
              <a:off x="2525712" y="2249488"/>
              <a:ext cx="96838" cy="82550"/>
            </a:xfrm>
            <a:custGeom>
              <a:avLst/>
              <a:gdLst>
                <a:gd name="T0" fmla="*/ 30 w 61"/>
                <a:gd name="T1" fmla="*/ 52 h 52"/>
                <a:gd name="T2" fmla="*/ 0 w 61"/>
                <a:gd name="T3" fmla="*/ 43 h 52"/>
                <a:gd name="T4" fmla="*/ 30 w 61"/>
                <a:gd name="T5" fmla="*/ 0 h 52"/>
                <a:gd name="T6" fmla="*/ 61 w 61"/>
                <a:gd name="T7" fmla="*/ 31 h 52"/>
                <a:gd name="T8" fmla="*/ 30 w 61"/>
                <a:gd name="T9" fmla="*/ 52 h 52"/>
              </a:gdLst>
              <a:ahLst/>
              <a:cxnLst>
                <a:cxn ang="0">
                  <a:pos x="T0" y="T1"/>
                </a:cxn>
                <a:cxn ang="0">
                  <a:pos x="T2" y="T3"/>
                </a:cxn>
                <a:cxn ang="0">
                  <a:pos x="T4" y="T5"/>
                </a:cxn>
                <a:cxn ang="0">
                  <a:pos x="T6" y="T7"/>
                </a:cxn>
                <a:cxn ang="0">
                  <a:pos x="T8" y="T9"/>
                </a:cxn>
              </a:cxnLst>
              <a:rect l="0" t="0" r="r" b="b"/>
              <a:pathLst>
                <a:path w="61" h="52">
                  <a:moveTo>
                    <a:pt x="30" y="52"/>
                  </a:moveTo>
                  <a:lnTo>
                    <a:pt x="0" y="43"/>
                  </a:lnTo>
                  <a:lnTo>
                    <a:pt x="30" y="0"/>
                  </a:lnTo>
                  <a:lnTo>
                    <a:pt x="61" y="31"/>
                  </a:lnTo>
                  <a:lnTo>
                    <a:pt x="3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Freeform 303"/>
            <p:cNvSpPr>
              <a:spLocks/>
            </p:cNvSpPr>
            <p:nvPr/>
          </p:nvSpPr>
          <p:spPr bwMode="auto">
            <a:xfrm>
              <a:off x="2525712" y="2249488"/>
              <a:ext cx="96838" cy="82550"/>
            </a:xfrm>
            <a:custGeom>
              <a:avLst/>
              <a:gdLst>
                <a:gd name="T0" fmla="*/ 30 w 61"/>
                <a:gd name="T1" fmla="*/ 52 h 52"/>
                <a:gd name="T2" fmla="*/ 0 w 61"/>
                <a:gd name="T3" fmla="*/ 43 h 52"/>
                <a:gd name="T4" fmla="*/ 30 w 61"/>
                <a:gd name="T5" fmla="*/ 0 h 52"/>
                <a:gd name="T6" fmla="*/ 61 w 61"/>
                <a:gd name="T7" fmla="*/ 31 h 52"/>
                <a:gd name="T8" fmla="*/ 30 w 61"/>
                <a:gd name="T9" fmla="*/ 52 h 52"/>
              </a:gdLst>
              <a:ahLst/>
              <a:cxnLst>
                <a:cxn ang="0">
                  <a:pos x="T0" y="T1"/>
                </a:cxn>
                <a:cxn ang="0">
                  <a:pos x="T2" y="T3"/>
                </a:cxn>
                <a:cxn ang="0">
                  <a:pos x="T4" y="T5"/>
                </a:cxn>
                <a:cxn ang="0">
                  <a:pos x="T6" y="T7"/>
                </a:cxn>
                <a:cxn ang="0">
                  <a:pos x="T8" y="T9"/>
                </a:cxn>
              </a:cxnLst>
              <a:rect l="0" t="0" r="r" b="b"/>
              <a:pathLst>
                <a:path w="61" h="52">
                  <a:moveTo>
                    <a:pt x="30" y="52"/>
                  </a:moveTo>
                  <a:lnTo>
                    <a:pt x="0" y="43"/>
                  </a:lnTo>
                  <a:lnTo>
                    <a:pt x="30" y="0"/>
                  </a:lnTo>
                  <a:lnTo>
                    <a:pt x="61" y="31"/>
                  </a:lnTo>
                  <a:lnTo>
                    <a:pt x="30" y="5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Line 304"/>
            <p:cNvSpPr>
              <a:spLocks noChangeShapeType="1"/>
            </p:cNvSpPr>
            <p:nvPr/>
          </p:nvSpPr>
          <p:spPr bwMode="auto">
            <a:xfrm flipV="1">
              <a:off x="2622550" y="1803400"/>
              <a:ext cx="500063" cy="4953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83" name="Freeform 305"/>
          <p:cNvSpPr>
            <a:spLocks/>
          </p:cNvSpPr>
          <p:nvPr/>
        </p:nvSpPr>
        <p:spPr bwMode="auto">
          <a:xfrm>
            <a:off x="8740378" y="5617766"/>
            <a:ext cx="517525" cy="561975"/>
          </a:xfrm>
          <a:custGeom>
            <a:avLst/>
            <a:gdLst>
              <a:gd name="T0" fmla="*/ 118 w 326"/>
              <a:gd name="T1" fmla="*/ 78 h 354"/>
              <a:gd name="T2" fmla="*/ 0 w 326"/>
              <a:gd name="T3" fmla="*/ 78 h 354"/>
              <a:gd name="T4" fmla="*/ 0 w 326"/>
              <a:gd name="T5" fmla="*/ 0 h 354"/>
              <a:gd name="T6" fmla="*/ 326 w 326"/>
              <a:gd name="T7" fmla="*/ 0 h 354"/>
              <a:gd name="T8" fmla="*/ 326 w 326"/>
              <a:gd name="T9" fmla="*/ 78 h 354"/>
              <a:gd name="T10" fmla="*/ 208 w 326"/>
              <a:gd name="T11" fmla="*/ 78 h 354"/>
              <a:gd name="T12" fmla="*/ 208 w 326"/>
              <a:gd name="T13" fmla="*/ 354 h 354"/>
              <a:gd name="T14" fmla="*/ 118 w 326"/>
              <a:gd name="T15" fmla="*/ 354 h 354"/>
              <a:gd name="T16" fmla="*/ 118 w 326"/>
              <a:gd name="T17" fmla="*/ 7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354">
                <a:moveTo>
                  <a:pt x="118" y="78"/>
                </a:moveTo>
                <a:lnTo>
                  <a:pt x="0" y="78"/>
                </a:lnTo>
                <a:lnTo>
                  <a:pt x="0" y="0"/>
                </a:lnTo>
                <a:lnTo>
                  <a:pt x="326" y="0"/>
                </a:lnTo>
                <a:lnTo>
                  <a:pt x="326" y="78"/>
                </a:lnTo>
                <a:lnTo>
                  <a:pt x="208" y="78"/>
                </a:lnTo>
                <a:lnTo>
                  <a:pt x="208" y="354"/>
                </a:lnTo>
                <a:lnTo>
                  <a:pt x="118" y="354"/>
                </a:lnTo>
                <a:lnTo>
                  <a:pt x="118" y="7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4" name="组合 83"/>
          <p:cNvGrpSpPr/>
          <p:nvPr/>
        </p:nvGrpSpPr>
        <p:grpSpPr>
          <a:xfrm>
            <a:off x="4326336" y="3581797"/>
            <a:ext cx="585788" cy="481014"/>
            <a:chOff x="3849688" y="3305175"/>
            <a:chExt cx="585788" cy="481014"/>
          </a:xfrm>
        </p:grpSpPr>
        <p:sp>
          <p:nvSpPr>
            <p:cNvPr id="85" name="Freeform 138"/>
            <p:cNvSpPr>
              <a:spLocks/>
            </p:cNvSpPr>
            <p:nvPr/>
          </p:nvSpPr>
          <p:spPr bwMode="auto">
            <a:xfrm>
              <a:off x="3849688" y="3390901"/>
              <a:ext cx="585788" cy="395288"/>
            </a:xfrm>
            <a:custGeom>
              <a:avLst/>
              <a:gdLst>
                <a:gd name="T0" fmla="*/ 156 w 156"/>
                <a:gd name="T1" fmla="*/ 8 h 105"/>
                <a:gd name="T2" fmla="*/ 148 w 156"/>
                <a:gd name="T3" fmla="*/ 0 h 105"/>
                <a:gd name="T4" fmla="*/ 8 w 156"/>
                <a:gd name="T5" fmla="*/ 0 h 105"/>
                <a:gd name="T6" fmla="*/ 0 w 156"/>
                <a:gd name="T7" fmla="*/ 8 h 105"/>
                <a:gd name="T8" fmla="*/ 0 w 156"/>
                <a:gd name="T9" fmla="*/ 97 h 105"/>
                <a:gd name="T10" fmla="*/ 8 w 156"/>
                <a:gd name="T11" fmla="*/ 105 h 105"/>
                <a:gd name="T12" fmla="*/ 148 w 156"/>
                <a:gd name="T13" fmla="*/ 105 h 105"/>
                <a:gd name="T14" fmla="*/ 156 w 156"/>
                <a:gd name="T15" fmla="*/ 97 h 105"/>
                <a:gd name="T16" fmla="*/ 156 w 156"/>
                <a:gd name="T17"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5">
                  <a:moveTo>
                    <a:pt x="156" y="8"/>
                  </a:moveTo>
                  <a:cubicBezTo>
                    <a:pt x="156" y="3"/>
                    <a:pt x="152" y="0"/>
                    <a:pt x="148" y="0"/>
                  </a:cubicBezTo>
                  <a:cubicBezTo>
                    <a:pt x="8" y="0"/>
                    <a:pt x="8" y="0"/>
                    <a:pt x="8" y="0"/>
                  </a:cubicBezTo>
                  <a:cubicBezTo>
                    <a:pt x="4" y="0"/>
                    <a:pt x="0" y="3"/>
                    <a:pt x="0" y="8"/>
                  </a:cubicBezTo>
                  <a:cubicBezTo>
                    <a:pt x="0" y="97"/>
                    <a:pt x="0" y="97"/>
                    <a:pt x="0" y="97"/>
                  </a:cubicBezTo>
                  <a:cubicBezTo>
                    <a:pt x="0" y="101"/>
                    <a:pt x="4" y="105"/>
                    <a:pt x="8" y="105"/>
                  </a:cubicBezTo>
                  <a:cubicBezTo>
                    <a:pt x="148" y="105"/>
                    <a:pt x="148" y="105"/>
                    <a:pt x="148" y="105"/>
                  </a:cubicBezTo>
                  <a:cubicBezTo>
                    <a:pt x="152" y="105"/>
                    <a:pt x="156" y="101"/>
                    <a:pt x="156" y="97"/>
                  </a:cubicBezTo>
                  <a:lnTo>
                    <a:pt x="156"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Freeform 139"/>
            <p:cNvSpPr>
              <a:spLocks/>
            </p:cNvSpPr>
            <p:nvPr/>
          </p:nvSpPr>
          <p:spPr bwMode="auto">
            <a:xfrm>
              <a:off x="3984625" y="3305176"/>
              <a:ext cx="315913" cy="68263"/>
            </a:xfrm>
            <a:custGeom>
              <a:avLst/>
              <a:gdLst>
                <a:gd name="T0" fmla="*/ 84 w 84"/>
                <a:gd name="T1" fmla="*/ 18 h 18"/>
                <a:gd name="T2" fmla="*/ 84 w 84"/>
                <a:gd name="T3" fmla="*/ 8 h 18"/>
                <a:gd name="T4" fmla="*/ 76 w 84"/>
                <a:gd name="T5" fmla="*/ 0 h 18"/>
                <a:gd name="T6" fmla="*/ 8 w 84"/>
                <a:gd name="T7" fmla="*/ 0 h 18"/>
                <a:gd name="T8" fmla="*/ 0 w 84"/>
                <a:gd name="T9" fmla="*/ 8 h 18"/>
                <a:gd name="T10" fmla="*/ 0 w 84"/>
                <a:gd name="T11" fmla="*/ 18 h 18"/>
              </a:gdLst>
              <a:ahLst/>
              <a:cxnLst>
                <a:cxn ang="0">
                  <a:pos x="T0" y="T1"/>
                </a:cxn>
                <a:cxn ang="0">
                  <a:pos x="T2" y="T3"/>
                </a:cxn>
                <a:cxn ang="0">
                  <a:pos x="T4" y="T5"/>
                </a:cxn>
                <a:cxn ang="0">
                  <a:pos x="T6" y="T7"/>
                </a:cxn>
                <a:cxn ang="0">
                  <a:pos x="T8" y="T9"/>
                </a:cxn>
                <a:cxn ang="0">
                  <a:pos x="T10" y="T11"/>
                </a:cxn>
              </a:cxnLst>
              <a:rect l="0" t="0" r="r" b="b"/>
              <a:pathLst>
                <a:path w="84" h="18">
                  <a:moveTo>
                    <a:pt x="84" y="18"/>
                  </a:moveTo>
                  <a:cubicBezTo>
                    <a:pt x="84" y="8"/>
                    <a:pt x="84" y="8"/>
                    <a:pt x="84" y="8"/>
                  </a:cubicBezTo>
                  <a:cubicBezTo>
                    <a:pt x="84" y="3"/>
                    <a:pt x="81" y="0"/>
                    <a:pt x="76" y="0"/>
                  </a:cubicBezTo>
                  <a:cubicBezTo>
                    <a:pt x="8" y="0"/>
                    <a:pt x="8" y="0"/>
                    <a:pt x="8" y="0"/>
                  </a:cubicBezTo>
                  <a:cubicBezTo>
                    <a:pt x="4" y="0"/>
                    <a:pt x="0" y="3"/>
                    <a:pt x="0" y="8"/>
                  </a:cubicBezTo>
                  <a:cubicBezTo>
                    <a:pt x="0" y="18"/>
                    <a:pt x="0" y="18"/>
                    <a:pt x="0" y="1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Line 140"/>
            <p:cNvSpPr>
              <a:spLocks noChangeShapeType="1"/>
            </p:cNvSpPr>
            <p:nvPr/>
          </p:nvSpPr>
          <p:spPr bwMode="auto">
            <a:xfrm>
              <a:off x="3849688" y="3654426"/>
              <a:ext cx="58578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Line 306"/>
            <p:cNvSpPr>
              <a:spLocks noChangeShapeType="1"/>
            </p:cNvSpPr>
            <p:nvPr/>
          </p:nvSpPr>
          <p:spPr bwMode="auto">
            <a:xfrm flipH="1">
              <a:off x="4052887" y="3305175"/>
              <a:ext cx="179388" cy="0"/>
            </a:xfrm>
            <a:prstGeom prst="line">
              <a:avLst/>
            </a:prstGeom>
            <a:noFill/>
            <a:ln w="603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84" name="文本框 383"/>
          <p:cNvSpPr txBox="1"/>
          <p:nvPr/>
        </p:nvSpPr>
        <p:spPr>
          <a:xfrm>
            <a:off x="554393" y="1590699"/>
            <a:ext cx="677108" cy="3158300"/>
          </a:xfrm>
          <a:prstGeom prst="rect">
            <a:avLst/>
          </a:prstGeom>
          <a:noFill/>
        </p:spPr>
        <p:txBody>
          <a:bodyPr vert="eaVert" wrap="none" rtlCol="0">
            <a:spAutoFit/>
          </a:bodyPr>
          <a:lstStyle/>
          <a:p>
            <a:r>
              <a:rPr lang="zh-CN" altLang="en-US" sz="3200" b="1" dirty="0">
                <a:blipFill>
                  <a:blip r:embed="rId2"/>
                  <a:stretch>
                    <a:fillRect/>
                  </a:stretch>
                </a:blipFill>
                <a:latin typeface="微软雅黑" panose="020B0503020204020204" pitchFamily="34" charset="-122"/>
                <a:ea typeface="微软雅黑" panose="020B0503020204020204" pitchFamily="34" charset="-122"/>
              </a:rPr>
              <a:t>It's full of love.</a:t>
            </a:r>
          </a:p>
        </p:txBody>
      </p:sp>
    </p:spTree>
    <p:extLst>
      <p:ext uri="{BB962C8B-B14F-4D97-AF65-F5344CB8AC3E}">
        <p14:creationId xmlns:p14="http://schemas.microsoft.com/office/powerpoint/2010/main" val="2323035830"/>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6423" y="610638"/>
            <a:ext cx="1231900" cy="1322388"/>
            <a:chOff x="2881313" y="153988"/>
            <a:chExt cx="1231900" cy="1322388"/>
          </a:xfrm>
        </p:grpSpPr>
        <p:sp>
          <p:nvSpPr>
            <p:cNvPr id="187" name="Oval 1237"/>
            <p:cNvSpPr>
              <a:spLocks noChangeArrowheads="1"/>
            </p:cNvSpPr>
            <p:nvPr/>
          </p:nvSpPr>
          <p:spPr bwMode="auto">
            <a:xfrm>
              <a:off x="3000376" y="153988"/>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Oval 1238"/>
            <p:cNvSpPr>
              <a:spLocks noChangeArrowheads="1"/>
            </p:cNvSpPr>
            <p:nvPr/>
          </p:nvSpPr>
          <p:spPr bwMode="auto">
            <a:xfrm>
              <a:off x="3646488" y="558801"/>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Oval 1239"/>
            <p:cNvSpPr>
              <a:spLocks noChangeArrowheads="1"/>
            </p:cNvSpPr>
            <p:nvPr/>
          </p:nvSpPr>
          <p:spPr bwMode="auto">
            <a:xfrm>
              <a:off x="3225801" y="1116013"/>
              <a:ext cx="120650" cy="1190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Oval 1240"/>
            <p:cNvSpPr>
              <a:spLocks noChangeArrowheads="1"/>
            </p:cNvSpPr>
            <p:nvPr/>
          </p:nvSpPr>
          <p:spPr bwMode="auto">
            <a:xfrm>
              <a:off x="2881313" y="37941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Oval 1241"/>
            <p:cNvSpPr>
              <a:spLocks noChangeArrowheads="1"/>
            </p:cNvSpPr>
            <p:nvPr/>
          </p:nvSpPr>
          <p:spPr bwMode="auto">
            <a:xfrm>
              <a:off x="3436938" y="1130301"/>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Oval 1242"/>
            <p:cNvSpPr>
              <a:spLocks noChangeArrowheads="1"/>
            </p:cNvSpPr>
            <p:nvPr/>
          </p:nvSpPr>
          <p:spPr bwMode="auto">
            <a:xfrm>
              <a:off x="3195638" y="9350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Oval 1243"/>
            <p:cNvSpPr>
              <a:spLocks noChangeArrowheads="1"/>
            </p:cNvSpPr>
            <p:nvPr/>
          </p:nvSpPr>
          <p:spPr bwMode="auto">
            <a:xfrm>
              <a:off x="3497263" y="64928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4" name="Oval 1244"/>
            <p:cNvSpPr>
              <a:spLocks noChangeArrowheads="1"/>
            </p:cNvSpPr>
            <p:nvPr/>
          </p:nvSpPr>
          <p:spPr bwMode="auto">
            <a:xfrm>
              <a:off x="3783013" y="1116013"/>
              <a:ext cx="330200" cy="3302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Freeform 1245"/>
            <p:cNvSpPr>
              <a:spLocks/>
            </p:cNvSpPr>
            <p:nvPr/>
          </p:nvSpPr>
          <p:spPr bwMode="auto">
            <a:xfrm>
              <a:off x="3646488" y="619126"/>
              <a:ext cx="241300" cy="241300"/>
            </a:xfrm>
            <a:custGeom>
              <a:avLst/>
              <a:gdLst>
                <a:gd name="T0" fmla="*/ 32 w 64"/>
                <a:gd name="T1" fmla="*/ 0 h 64"/>
                <a:gd name="T2" fmla="*/ 64 w 64"/>
                <a:gd name="T3" fmla="*/ 31 h 64"/>
                <a:gd name="T4" fmla="*/ 32 w 64"/>
                <a:gd name="T5" fmla="*/ 64 h 64"/>
                <a:gd name="T6" fmla="*/ 0 w 64"/>
                <a:gd name="T7" fmla="*/ 32 h 64"/>
                <a:gd name="T8" fmla="*/ 6 w 64"/>
                <a:gd name="T9" fmla="*/ 12 h 64"/>
              </a:gdLst>
              <a:ahLst/>
              <a:cxnLst>
                <a:cxn ang="0">
                  <a:pos x="T0" y="T1"/>
                </a:cxn>
                <a:cxn ang="0">
                  <a:pos x="T2" y="T3"/>
                </a:cxn>
                <a:cxn ang="0">
                  <a:pos x="T4" y="T5"/>
                </a:cxn>
                <a:cxn ang="0">
                  <a:pos x="T6" y="T7"/>
                </a:cxn>
                <a:cxn ang="0">
                  <a:pos x="T8" y="T9"/>
                </a:cxn>
              </a:cxnLst>
              <a:rect l="0" t="0" r="r" b="b"/>
              <a:pathLst>
                <a:path w="64" h="64">
                  <a:moveTo>
                    <a:pt x="32" y="0"/>
                  </a:moveTo>
                  <a:cubicBezTo>
                    <a:pt x="50" y="0"/>
                    <a:pt x="64" y="14"/>
                    <a:pt x="64" y="31"/>
                  </a:cubicBezTo>
                  <a:cubicBezTo>
                    <a:pt x="64" y="49"/>
                    <a:pt x="49" y="64"/>
                    <a:pt x="32" y="64"/>
                  </a:cubicBezTo>
                  <a:cubicBezTo>
                    <a:pt x="14" y="64"/>
                    <a:pt x="0" y="49"/>
                    <a:pt x="0" y="32"/>
                  </a:cubicBezTo>
                  <a:cubicBezTo>
                    <a:pt x="0" y="24"/>
                    <a:pt x="2" y="18"/>
                    <a:pt x="6" y="1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Freeform 1246"/>
            <p:cNvSpPr>
              <a:spLocks/>
            </p:cNvSpPr>
            <p:nvPr/>
          </p:nvSpPr>
          <p:spPr bwMode="auto">
            <a:xfrm>
              <a:off x="2925763" y="304801"/>
              <a:ext cx="1171575" cy="1171575"/>
            </a:xfrm>
            <a:custGeom>
              <a:avLst/>
              <a:gdLst>
                <a:gd name="T0" fmla="*/ 238 w 312"/>
                <a:gd name="T1" fmla="*/ 288 h 312"/>
                <a:gd name="T2" fmla="*/ 156 w 312"/>
                <a:gd name="T3" fmla="*/ 312 h 312"/>
                <a:gd name="T4" fmla="*/ 0 w 312"/>
                <a:gd name="T5" fmla="*/ 156 h 312"/>
                <a:gd name="T6" fmla="*/ 156 w 312"/>
                <a:gd name="T7" fmla="*/ 0 h 312"/>
                <a:gd name="T8" fmla="*/ 312 w 312"/>
                <a:gd name="T9" fmla="*/ 156 h 312"/>
                <a:gd name="T10" fmla="*/ 297 w 312"/>
                <a:gd name="T11" fmla="*/ 223 h 312"/>
              </a:gdLst>
              <a:ahLst/>
              <a:cxnLst>
                <a:cxn ang="0">
                  <a:pos x="T0" y="T1"/>
                </a:cxn>
                <a:cxn ang="0">
                  <a:pos x="T2" y="T3"/>
                </a:cxn>
                <a:cxn ang="0">
                  <a:pos x="T4" y="T5"/>
                </a:cxn>
                <a:cxn ang="0">
                  <a:pos x="T6" y="T7"/>
                </a:cxn>
                <a:cxn ang="0">
                  <a:pos x="T8" y="T9"/>
                </a:cxn>
                <a:cxn ang="0">
                  <a:pos x="T10" y="T11"/>
                </a:cxn>
              </a:cxnLst>
              <a:rect l="0" t="0" r="r" b="b"/>
              <a:pathLst>
                <a:path w="312" h="312">
                  <a:moveTo>
                    <a:pt x="238" y="288"/>
                  </a:moveTo>
                  <a:cubicBezTo>
                    <a:pt x="215" y="303"/>
                    <a:pt x="187" y="312"/>
                    <a:pt x="156" y="312"/>
                  </a:cubicBezTo>
                  <a:cubicBezTo>
                    <a:pt x="70" y="312"/>
                    <a:pt x="0" y="243"/>
                    <a:pt x="0" y="156"/>
                  </a:cubicBezTo>
                  <a:cubicBezTo>
                    <a:pt x="0" y="70"/>
                    <a:pt x="69" y="0"/>
                    <a:pt x="156" y="0"/>
                  </a:cubicBezTo>
                  <a:cubicBezTo>
                    <a:pt x="242" y="0"/>
                    <a:pt x="312" y="69"/>
                    <a:pt x="312" y="156"/>
                  </a:cubicBezTo>
                  <a:cubicBezTo>
                    <a:pt x="312" y="180"/>
                    <a:pt x="307" y="203"/>
                    <a:pt x="297" y="22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 name="组合 2"/>
          <p:cNvGrpSpPr/>
          <p:nvPr/>
        </p:nvGrpSpPr>
        <p:grpSpPr>
          <a:xfrm>
            <a:off x="4568579" y="161131"/>
            <a:ext cx="1374775" cy="1273176"/>
            <a:chOff x="4556126" y="198438"/>
            <a:chExt cx="1374775" cy="1273176"/>
          </a:xfrm>
        </p:grpSpPr>
        <p:sp>
          <p:nvSpPr>
            <p:cNvPr id="181" name="Freeform 1247"/>
            <p:cNvSpPr>
              <a:spLocks/>
            </p:cNvSpPr>
            <p:nvPr/>
          </p:nvSpPr>
          <p:spPr bwMode="auto">
            <a:xfrm>
              <a:off x="4641851" y="307976"/>
              <a:ext cx="1165225" cy="1163638"/>
            </a:xfrm>
            <a:custGeom>
              <a:avLst/>
              <a:gdLst>
                <a:gd name="T0" fmla="*/ 290 w 310"/>
                <a:gd name="T1" fmla="*/ 119 h 310"/>
                <a:gd name="T2" fmla="*/ 191 w 310"/>
                <a:gd name="T3" fmla="*/ 290 h 310"/>
                <a:gd name="T4" fmla="*/ 20 w 310"/>
                <a:gd name="T5" fmla="*/ 191 h 310"/>
                <a:gd name="T6" fmla="*/ 119 w 310"/>
                <a:gd name="T7" fmla="*/ 20 h 310"/>
                <a:gd name="T8" fmla="*/ 290 w 310"/>
                <a:gd name="T9" fmla="*/ 119 h 310"/>
              </a:gdLst>
              <a:ahLst/>
              <a:cxnLst>
                <a:cxn ang="0">
                  <a:pos x="T0" y="T1"/>
                </a:cxn>
                <a:cxn ang="0">
                  <a:pos x="T2" y="T3"/>
                </a:cxn>
                <a:cxn ang="0">
                  <a:pos x="T4" y="T5"/>
                </a:cxn>
                <a:cxn ang="0">
                  <a:pos x="T6" y="T7"/>
                </a:cxn>
                <a:cxn ang="0">
                  <a:pos x="T8" y="T9"/>
                </a:cxn>
              </a:cxnLst>
              <a:rect l="0" t="0" r="r" b="b"/>
              <a:pathLst>
                <a:path w="310" h="310">
                  <a:moveTo>
                    <a:pt x="290" y="119"/>
                  </a:moveTo>
                  <a:cubicBezTo>
                    <a:pt x="310" y="193"/>
                    <a:pt x="266" y="270"/>
                    <a:pt x="191" y="290"/>
                  </a:cubicBezTo>
                  <a:cubicBezTo>
                    <a:pt x="117" y="310"/>
                    <a:pt x="40" y="266"/>
                    <a:pt x="20" y="191"/>
                  </a:cubicBezTo>
                  <a:cubicBezTo>
                    <a:pt x="0" y="117"/>
                    <a:pt x="44" y="40"/>
                    <a:pt x="119" y="20"/>
                  </a:cubicBezTo>
                  <a:cubicBezTo>
                    <a:pt x="193" y="0"/>
                    <a:pt x="270" y="44"/>
                    <a:pt x="290" y="119"/>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2" name="Freeform 1248"/>
            <p:cNvSpPr>
              <a:spLocks/>
            </p:cNvSpPr>
            <p:nvPr/>
          </p:nvSpPr>
          <p:spPr bwMode="auto">
            <a:xfrm>
              <a:off x="4556126" y="638176"/>
              <a:ext cx="1374775" cy="596900"/>
            </a:xfrm>
            <a:custGeom>
              <a:avLst/>
              <a:gdLst>
                <a:gd name="T0" fmla="*/ 301 w 366"/>
                <a:gd name="T1" fmla="*/ 0 h 159"/>
                <a:gd name="T2" fmla="*/ 331 w 366"/>
                <a:gd name="T3" fmla="*/ 6 h 159"/>
                <a:gd name="T4" fmla="*/ 358 w 366"/>
                <a:gd name="T5" fmla="*/ 27 h 159"/>
                <a:gd name="T6" fmla="*/ 196 w 366"/>
                <a:gd name="T7" fmla="*/ 133 h 159"/>
                <a:gd name="T8" fmla="*/ 2 w 366"/>
                <a:gd name="T9" fmla="*/ 123 h 159"/>
                <a:gd name="T10" fmla="*/ 13 w 366"/>
                <a:gd name="T11" fmla="*/ 93 h 159"/>
              </a:gdLst>
              <a:ahLst/>
              <a:cxnLst>
                <a:cxn ang="0">
                  <a:pos x="T0" y="T1"/>
                </a:cxn>
                <a:cxn ang="0">
                  <a:pos x="T2" y="T3"/>
                </a:cxn>
                <a:cxn ang="0">
                  <a:pos x="T4" y="T5"/>
                </a:cxn>
                <a:cxn ang="0">
                  <a:pos x="T6" y="T7"/>
                </a:cxn>
                <a:cxn ang="0">
                  <a:pos x="T8" y="T9"/>
                </a:cxn>
                <a:cxn ang="0">
                  <a:pos x="T10" y="T11"/>
                </a:cxn>
              </a:cxnLst>
              <a:rect l="0" t="0" r="r" b="b"/>
              <a:pathLst>
                <a:path w="366" h="159">
                  <a:moveTo>
                    <a:pt x="301" y="0"/>
                  </a:moveTo>
                  <a:cubicBezTo>
                    <a:pt x="313" y="1"/>
                    <a:pt x="323" y="3"/>
                    <a:pt x="331" y="6"/>
                  </a:cubicBezTo>
                  <a:cubicBezTo>
                    <a:pt x="346" y="10"/>
                    <a:pt x="355" y="17"/>
                    <a:pt x="358" y="27"/>
                  </a:cubicBezTo>
                  <a:cubicBezTo>
                    <a:pt x="366" y="59"/>
                    <a:pt x="294" y="106"/>
                    <a:pt x="196" y="133"/>
                  </a:cubicBezTo>
                  <a:cubicBezTo>
                    <a:pt x="98" y="159"/>
                    <a:pt x="11" y="155"/>
                    <a:pt x="2" y="123"/>
                  </a:cubicBezTo>
                  <a:cubicBezTo>
                    <a:pt x="0" y="114"/>
                    <a:pt x="4" y="104"/>
                    <a:pt x="13" y="9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3" name="Oval 1249"/>
            <p:cNvSpPr>
              <a:spLocks noChangeArrowheads="1"/>
            </p:cNvSpPr>
            <p:nvPr/>
          </p:nvSpPr>
          <p:spPr bwMode="auto">
            <a:xfrm>
              <a:off x="5675313" y="198438"/>
              <a:ext cx="239713" cy="2413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Oval 1250"/>
            <p:cNvSpPr>
              <a:spLocks noChangeArrowheads="1"/>
            </p:cNvSpPr>
            <p:nvPr/>
          </p:nvSpPr>
          <p:spPr bwMode="auto">
            <a:xfrm>
              <a:off x="5480051" y="198438"/>
              <a:ext cx="90488" cy="90488"/>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Freeform 1251"/>
            <p:cNvSpPr>
              <a:spLocks/>
            </p:cNvSpPr>
            <p:nvPr/>
          </p:nvSpPr>
          <p:spPr bwMode="auto">
            <a:xfrm>
              <a:off x="4819651" y="795338"/>
              <a:ext cx="11113" cy="65088"/>
            </a:xfrm>
            <a:custGeom>
              <a:avLst/>
              <a:gdLst>
                <a:gd name="T0" fmla="*/ 0 w 3"/>
                <a:gd name="T1" fmla="*/ 17 h 17"/>
                <a:gd name="T2" fmla="*/ 3 w 3"/>
                <a:gd name="T3" fmla="*/ 0 h 17"/>
              </a:gdLst>
              <a:ahLst/>
              <a:cxnLst>
                <a:cxn ang="0">
                  <a:pos x="T0" y="T1"/>
                </a:cxn>
                <a:cxn ang="0">
                  <a:pos x="T2" y="T3"/>
                </a:cxn>
              </a:cxnLst>
              <a:rect l="0" t="0" r="r" b="b"/>
              <a:pathLst>
                <a:path w="3" h="17">
                  <a:moveTo>
                    <a:pt x="0" y="17"/>
                  </a:moveTo>
                  <a:cubicBezTo>
                    <a:pt x="1" y="12"/>
                    <a:pt x="2" y="6"/>
                    <a:pt x="3"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Freeform 1252"/>
            <p:cNvSpPr>
              <a:spLocks/>
            </p:cNvSpPr>
            <p:nvPr/>
          </p:nvSpPr>
          <p:spPr bwMode="auto">
            <a:xfrm>
              <a:off x="4872038" y="500063"/>
              <a:ext cx="247650" cy="190500"/>
            </a:xfrm>
            <a:custGeom>
              <a:avLst/>
              <a:gdLst>
                <a:gd name="T0" fmla="*/ 0 w 66"/>
                <a:gd name="T1" fmla="*/ 51 h 51"/>
                <a:gd name="T2" fmla="*/ 66 w 66"/>
                <a:gd name="T3" fmla="*/ 0 h 51"/>
              </a:gdLst>
              <a:ahLst/>
              <a:cxnLst>
                <a:cxn ang="0">
                  <a:pos x="T0" y="T1"/>
                </a:cxn>
                <a:cxn ang="0">
                  <a:pos x="T2" y="T3"/>
                </a:cxn>
              </a:cxnLst>
              <a:rect l="0" t="0" r="r" b="b"/>
              <a:pathLst>
                <a:path w="66" h="51">
                  <a:moveTo>
                    <a:pt x="0" y="51"/>
                  </a:moveTo>
                  <a:cubicBezTo>
                    <a:pt x="13" y="27"/>
                    <a:pt x="37" y="8"/>
                    <a:pt x="66"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 name="组合 3"/>
          <p:cNvGrpSpPr/>
          <p:nvPr/>
        </p:nvGrpSpPr>
        <p:grpSpPr>
          <a:xfrm>
            <a:off x="6463752" y="611981"/>
            <a:ext cx="1381125" cy="1382713"/>
            <a:chOff x="6276976" y="123826"/>
            <a:chExt cx="1381125" cy="1382713"/>
          </a:xfrm>
        </p:grpSpPr>
        <p:sp>
          <p:nvSpPr>
            <p:cNvPr id="176" name="Oval 1253"/>
            <p:cNvSpPr>
              <a:spLocks noChangeArrowheads="1"/>
            </p:cNvSpPr>
            <p:nvPr/>
          </p:nvSpPr>
          <p:spPr bwMode="auto">
            <a:xfrm>
              <a:off x="7223126" y="12382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Oval 1254"/>
            <p:cNvSpPr>
              <a:spLocks noChangeArrowheads="1"/>
            </p:cNvSpPr>
            <p:nvPr/>
          </p:nvSpPr>
          <p:spPr bwMode="auto">
            <a:xfrm>
              <a:off x="6276976" y="333376"/>
              <a:ext cx="1171575" cy="1173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Oval 1255"/>
            <p:cNvSpPr>
              <a:spLocks noChangeArrowheads="1"/>
            </p:cNvSpPr>
            <p:nvPr/>
          </p:nvSpPr>
          <p:spPr bwMode="auto">
            <a:xfrm>
              <a:off x="7327901" y="123826"/>
              <a:ext cx="330200" cy="3302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Freeform 1256"/>
            <p:cNvSpPr>
              <a:spLocks/>
            </p:cNvSpPr>
            <p:nvPr/>
          </p:nvSpPr>
          <p:spPr bwMode="auto">
            <a:xfrm>
              <a:off x="6651626" y="368301"/>
              <a:ext cx="785813" cy="998538"/>
            </a:xfrm>
            <a:custGeom>
              <a:avLst/>
              <a:gdLst>
                <a:gd name="T0" fmla="*/ 110 w 209"/>
                <a:gd name="T1" fmla="*/ 0 h 266"/>
                <a:gd name="T2" fmla="*/ 86 w 209"/>
                <a:gd name="T3" fmla="*/ 42 h 266"/>
                <a:gd name="T4" fmla="*/ 108 w 209"/>
                <a:gd name="T5" fmla="*/ 98 h 266"/>
                <a:gd name="T6" fmla="*/ 108 w 209"/>
                <a:gd name="T7" fmla="*/ 98 h 266"/>
                <a:gd name="T8" fmla="*/ 106 w 209"/>
                <a:gd name="T9" fmla="*/ 97 h 266"/>
                <a:gd name="T10" fmla="*/ 37 w 209"/>
                <a:gd name="T11" fmla="*/ 95 h 266"/>
                <a:gd name="T12" fmla="*/ 25 w 209"/>
                <a:gd name="T13" fmla="*/ 165 h 266"/>
                <a:gd name="T14" fmla="*/ 53 w 209"/>
                <a:gd name="T15" fmla="*/ 190 h 266"/>
                <a:gd name="T16" fmla="*/ 68 w 209"/>
                <a:gd name="T17" fmla="*/ 247 h 266"/>
                <a:gd name="T18" fmla="*/ 121 w 209"/>
                <a:gd name="T19" fmla="*/ 230 h 266"/>
                <a:gd name="T20" fmla="*/ 132 w 209"/>
                <a:gd name="T21" fmla="*/ 127 h 266"/>
                <a:gd name="T22" fmla="*/ 132 w 209"/>
                <a:gd name="T23" fmla="*/ 127 h 266"/>
                <a:gd name="T24" fmla="*/ 209 w 209"/>
                <a:gd name="T25" fmla="*/ 11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66">
                  <a:moveTo>
                    <a:pt x="110" y="0"/>
                  </a:moveTo>
                  <a:cubicBezTo>
                    <a:pt x="110" y="0"/>
                    <a:pt x="71" y="11"/>
                    <a:pt x="86" y="42"/>
                  </a:cubicBezTo>
                  <a:cubicBezTo>
                    <a:pt x="100" y="73"/>
                    <a:pt x="116" y="70"/>
                    <a:pt x="108" y="98"/>
                  </a:cubicBezTo>
                  <a:cubicBezTo>
                    <a:pt x="108" y="98"/>
                    <a:pt x="108" y="98"/>
                    <a:pt x="108" y="98"/>
                  </a:cubicBezTo>
                  <a:cubicBezTo>
                    <a:pt x="108" y="98"/>
                    <a:pt x="107" y="98"/>
                    <a:pt x="106" y="97"/>
                  </a:cubicBezTo>
                  <a:cubicBezTo>
                    <a:pt x="106" y="97"/>
                    <a:pt x="75" y="77"/>
                    <a:pt x="37" y="95"/>
                  </a:cubicBezTo>
                  <a:cubicBezTo>
                    <a:pt x="0" y="112"/>
                    <a:pt x="5" y="160"/>
                    <a:pt x="25" y="165"/>
                  </a:cubicBezTo>
                  <a:cubicBezTo>
                    <a:pt x="41" y="169"/>
                    <a:pt x="50" y="176"/>
                    <a:pt x="53" y="190"/>
                  </a:cubicBezTo>
                  <a:cubicBezTo>
                    <a:pt x="56" y="203"/>
                    <a:pt x="56" y="234"/>
                    <a:pt x="68" y="247"/>
                  </a:cubicBezTo>
                  <a:cubicBezTo>
                    <a:pt x="78" y="258"/>
                    <a:pt x="106" y="266"/>
                    <a:pt x="121" y="230"/>
                  </a:cubicBezTo>
                  <a:cubicBezTo>
                    <a:pt x="132" y="205"/>
                    <a:pt x="142" y="159"/>
                    <a:pt x="132" y="127"/>
                  </a:cubicBezTo>
                  <a:cubicBezTo>
                    <a:pt x="132" y="127"/>
                    <a:pt x="132" y="127"/>
                    <a:pt x="132" y="127"/>
                  </a:cubicBezTo>
                  <a:cubicBezTo>
                    <a:pt x="189" y="135"/>
                    <a:pt x="209" y="119"/>
                    <a:pt x="209" y="119"/>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0" name="Freeform 1257"/>
            <p:cNvSpPr>
              <a:spLocks/>
            </p:cNvSpPr>
            <p:nvPr/>
          </p:nvSpPr>
          <p:spPr bwMode="auto">
            <a:xfrm>
              <a:off x="6400801" y="484188"/>
              <a:ext cx="195263" cy="796925"/>
            </a:xfrm>
            <a:custGeom>
              <a:avLst/>
              <a:gdLst>
                <a:gd name="T0" fmla="*/ 19 w 52"/>
                <a:gd name="T1" fmla="*/ 0 h 212"/>
                <a:gd name="T2" fmla="*/ 34 w 52"/>
                <a:gd name="T3" fmla="*/ 55 h 212"/>
                <a:gd name="T4" fmla="*/ 2 w 52"/>
                <a:gd name="T5" fmla="*/ 122 h 212"/>
                <a:gd name="T6" fmla="*/ 0 w 52"/>
                <a:gd name="T7" fmla="*/ 212 h 212"/>
              </a:gdLst>
              <a:ahLst/>
              <a:cxnLst>
                <a:cxn ang="0">
                  <a:pos x="T0" y="T1"/>
                </a:cxn>
                <a:cxn ang="0">
                  <a:pos x="T2" y="T3"/>
                </a:cxn>
                <a:cxn ang="0">
                  <a:pos x="T4" y="T5"/>
                </a:cxn>
                <a:cxn ang="0">
                  <a:pos x="T6" y="T7"/>
                </a:cxn>
              </a:cxnLst>
              <a:rect l="0" t="0" r="r" b="b"/>
              <a:pathLst>
                <a:path w="52" h="212">
                  <a:moveTo>
                    <a:pt x="19" y="0"/>
                  </a:moveTo>
                  <a:cubicBezTo>
                    <a:pt x="19" y="0"/>
                    <a:pt x="52" y="19"/>
                    <a:pt x="34" y="55"/>
                  </a:cubicBezTo>
                  <a:cubicBezTo>
                    <a:pt x="16" y="92"/>
                    <a:pt x="4" y="92"/>
                    <a:pt x="2" y="122"/>
                  </a:cubicBezTo>
                  <a:cubicBezTo>
                    <a:pt x="0" y="147"/>
                    <a:pt x="40" y="194"/>
                    <a:pt x="0" y="21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 name="组合 4"/>
          <p:cNvGrpSpPr/>
          <p:nvPr/>
        </p:nvGrpSpPr>
        <p:grpSpPr>
          <a:xfrm>
            <a:off x="8067125" y="1305719"/>
            <a:ext cx="1382713" cy="1382712"/>
            <a:chOff x="8018463" y="123826"/>
            <a:chExt cx="1382713" cy="1382712"/>
          </a:xfrm>
        </p:grpSpPr>
        <p:sp>
          <p:nvSpPr>
            <p:cNvPr id="163" name="Oval 1258"/>
            <p:cNvSpPr>
              <a:spLocks noChangeArrowheads="1"/>
            </p:cNvSpPr>
            <p:nvPr/>
          </p:nvSpPr>
          <p:spPr bwMode="auto">
            <a:xfrm>
              <a:off x="8018463" y="1385888"/>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Oval 1259"/>
            <p:cNvSpPr>
              <a:spLocks noChangeArrowheads="1"/>
            </p:cNvSpPr>
            <p:nvPr/>
          </p:nvSpPr>
          <p:spPr bwMode="auto">
            <a:xfrm>
              <a:off x="9161463" y="123826"/>
              <a:ext cx="239713"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Oval 1260"/>
            <p:cNvSpPr>
              <a:spLocks noChangeArrowheads="1"/>
            </p:cNvSpPr>
            <p:nvPr/>
          </p:nvSpPr>
          <p:spPr bwMode="auto">
            <a:xfrm>
              <a:off x="8108951" y="288926"/>
              <a:ext cx="1171575" cy="1171575"/>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6" name="Line 1261"/>
            <p:cNvSpPr>
              <a:spLocks noChangeShapeType="1"/>
            </p:cNvSpPr>
            <p:nvPr/>
          </p:nvSpPr>
          <p:spPr bwMode="auto">
            <a:xfrm flipH="1">
              <a:off x="8815388" y="784226"/>
              <a:ext cx="4508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Line 1262"/>
            <p:cNvSpPr>
              <a:spLocks noChangeShapeType="1"/>
            </p:cNvSpPr>
            <p:nvPr/>
          </p:nvSpPr>
          <p:spPr bwMode="auto">
            <a:xfrm flipH="1">
              <a:off x="9010651" y="874713"/>
              <a:ext cx="269875"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Line 1263"/>
            <p:cNvSpPr>
              <a:spLocks noChangeShapeType="1"/>
            </p:cNvSpPr>
            <p:nvPr/>
          </p:nvSpPr>
          <p:spPr bwMode="auto">
            <a:xfrm>
              <a:off x="8154988" y="1100138"/>
              <a:ext cx="7048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9" name="Line 1264"/>
            <p:cNvSpPr>
              <a:spLocks noChangeShapeType="1"/>
            </p:cNvSpPr>
            <p:nvPr/>
          </p:nvSpPr>
          <p:spPr bwMode="auto">
            <a:xfrm>
              <a:off x="8124826" y="979488"/>
              <a:ext cx="344488"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Line 1265"/>
            <p:cNvSpPr>
              <a:spLocks noChangeShapeType="1"/>
            </p:cNvSpPr>
            <p:nvPr/>
          </p:nvSpPr>
          <p:spPr bwMode="auto">
            <a:xfrm>
              <a:off x="8213726" y="544513"/>
              <a:ext cx="5270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Line 1266"/>
            <p:cNvSpPr>
              <a:spLocks noChangeShapeType="1"/>
            </p:cNvSpPr>
            <p:nvPr/>
          </p:nvSpPr>
          <p:spPr bwMode="auto">
            <a:xfrm>
              <a:off x="8139113" y="695326"/>
              <a:ext cx="180975"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Line 1267"/>
            <p:cNvSpPr>
              <a:spLocks noChangeShapeType="1"/>
            </p:cNvSpPr>
            <p:nvPr/>
          </p:nvSpPr>
          <p:spPr bwMode="auto">
            <a:xfrm>
              <a:off x="8469313" y="695326"/>
              <a:ext cx="60325"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3" name="Line 1268"/>
            <p:cNvSpPr>
              <a:spLocks noChangeShapeType="1"/>
            </p:cNvSpPr>
            <p:nvPr/>
          </p:nvSpPr>
          <p:spPr bwMode="auto">
            <a:xfrm flipH="1">
              <a:off x="8875713" y="1250951"/>
              <a:ext cx="269875"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4" name="Line 1269"/>
            <p:cNvSpPr>
              <a:spLocks noChangeShapeType="1"/>
            </p:cNvSpPr>
            <p:nvPr/>
          </p:nvSpPr>
          <p:spPr bwMode="auto">
            <a:xfrm flipH="1">
              <a:off x="8740776" y="1250951"/>
              <a:ext cx="30163"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Line 1270"/>
            <p:cNvSpPr>
              <a:spLocks noChangeShapeType="1"/>
            </p:cNvSpPr>
            <p:nvPr/>
          </p:nvSpPr>
          <p:spPr bwMode="auto">
            <a:xfrm>
              <a:off x="8620126" y="979488"/>
              <a:ext cx="90488"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 name="组合 5"/>
          <p:cNvGrpSpPr/>
          <p:nvPr/>
        </p:nvGrpSpPr>
        <p:grpSpPr>
          <a:xfrm>
            <a:off x="2944017" y="1343819"/>
            <a:ext cx="1382712" cy="1350963"/>
            <a:chOff x="2790826" y="1897063"/>
            <a:chExt cx="1382712" cy="1350963"/>
          </a:xfrm>
        </p:grpSpPr>
        <p:sp>
          <p:nvSpPr>
            <p:cNvPr id="151" name="Oval 1271"/>
            <p:cNvSpPr>
              <a:spLocks noChangeArrowheads="1"/>
            </p:cNvSpPr>
            <p:nvPr/>
          </p:nvSpPr>
          <p:spPr bwMode="auto">
            <a:xfrm>
              <a:off x="2790826" y="2016126"/>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Freeform 1272"/>
            <p:cNvSpPr>
              <a:spLocks/>
            </p:cNvSpPr>
            <p:nvPr/>
          </p:nvSpPr>
          <p:spPr bwMode="auto">
            <a:xfrm>
              <a:off x="3729038" y="2851151"/>
              <a:ext cx="136525" cy="134938"/>
            </a:xfrm>
            <a:custGeom>
              <a:avLst/>
              <a:gdLst>
                <a:gd name="T0" fmla="*/ 29 w 36"/>
                <a:gd name="T1" fmla="*/ 29 h 36"/>
                <a:gd name="T2" fmla="*/ 7 w 36"/>
                <a:gd name="T3" fmla="*/ 29 h 36"/>
                <a:gd name="T4" fmla="*/ 7 w 36"/>
                <a:gd name="T5" fmla="*/ 7 h 36"/>
                <a:gd name="T6" fmla="*/ 29 w 36"/>
                <a:gd name="T7" fmla="*/ 7 h 36"/>
                <a:gd name="T8" fmla="*/ 29 w 36"/>
                <a:gd name="T9" fmla="*/ 29 h 36"/>
              </a:gdLst>
              <a:ahLst/>
              <a:cxnLst>
                <a:cxn ang="0">
                  <a:pos x="T0" y="T1"/>
                </a:cxn>
                <a:cxn ang="0">
                  <a:pos x="T2" y="T3"/>
                </a:cxn>
                <a:cxn ang="0">
                  <a:pos x="T4" y="T5"/>
                </a:cxn>
                <a:cxn ang="0">
                  <a:pos x="T6" y="T7"/>
                </a:cxn>
                <a:cxn ang="0">
                  <a:pos x="T8" y="T9"/>
                </a:cxn>
              </a:cxnLst>
              <a:rect l="0" t="0" r="r" b="b"/>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Oval 1273"/>
            <p:cNvSpPr>
              <a:spLocks noChangeArrowheads="1"/>
            </p:cNvSpPr>
            <p:nvPr/>
          </p:nvSpPr>
          <p:spPr bwMode="auto">
            <a:xfrm>
              <a:off x="3136901" y="194151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Oval 1274"/>
            <p:cNvSpPr>
              <a:spLocks noChangeArrowheads="1"/>
            </p:cNvSpPr>
            <p:nvPr/>
          </p:nvSpPr>
          <p:spPr bwMode="auto">
            <a:xfrm>
              <a:off x="3706813" y="1911351"/>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Oval 1275"/>
            <p:cNvSpPr>
              <a:spLocks noChangeArrowheads="1"/>
            </p:cNvSpPr>
            <p:nvPr/>
          </p:nvSpPr>
          <p:spPr bwMode="auto">
            <a:xfrm>
              <a:off x="2865438" y="230187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6" name="Oval 1276"/>
            <p:cNvSpPr>
              <a:spLocks noChangeArrowheads="1"/>
            </p:cNvSpPr>
            <p:nvPr/>
          </p:nvSpPr>
          <p:spPr bwMode="auto">
            <a:xfrm>
              <a:off x="3181351" y="315912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Oval 1277"/>
            <p:cNvSpPr>
              <a:spLocks noChangeArrowheads="1"/>
            </p:cNvSpPr>
            <p:nvPr/>
          </p:nvSpPr>
          <p:spPr bwMode="auto">
            <a:xfrm>
              <a:off x="2790826" y="2947988"/>
              <a:ext cx="180975" cy="180975"/>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Oval 1278"/>
            <p:cNvSpPr>
              <a:spLocks noChangeArrowheads="1"/>
            </p:cNvSpPr>
            <p:nvPr/>
          </p:nvSpPr>
          <p:spPr bwMode="auto">
            <a:xfrm>
              <a:off x="3813176" y="1897063"/>
              <a:ext cx="239713"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Freeform 1279"/>
            <p:cNvSpPr>
              <a:spLocks/>
            </p:cNvSpPr>
            <p:nvPr/>
          </p:nvSpPr>
          <p:spPr bwMode="auto">
            <a:xfrm>
              <a:off x="3481388" y="2111376"/>
              <a:ext cx="692150" cy="1136650"/>
            </a:xfrm>
            <a:custGeom>
              <a:avLst/>
              <a:gdLst>
                <a:gd name="T0" fmla="*/ 140 w 184"/>
                <a:gd name="T1" fmla="*/ 0 h 303"/>
                <a:gd name="T2" fmla="*/ 184 w 184"/>
                <a:gd name="T3" fmla="*/ 119 h 303"/>
                <a:gd name="T4" fmla="*/ 0 w 184"/>
                <a:gd name="T5" fmla="*/ 303 h 303"/>
              </a:gdLst>
              <a:ahLst/>
              <a:cxnLst>
                <a:cxn ang="0">
                  <a:pos x="T0" y="T1"/>
                </a:cxn>
                <a:cxn ang="0">
                  <a:pos x="T2" y="T3"/>
                </a:cxn>
                <a:cxn ang="0">
                  <a:pos x="T4" y="T5"/>
                </a:cxn>
              </a:cxnLst>
              <a:rect l="0" t="0" r="r" b="b"/>
              <a:pathLst>
                <a:path w="184" h="303">
                  <a:moveTo>
                    <a:pt x="140" y="0"/>
                  </a:moveTo>
                  <a:cubicBezTo>
                    <a:pt x="168" y="32"/>
                    <a:pt x="184" y="74"/>
                    <a:pt x="184" y="119"/>
                  </a:cubicBezTo>
                  <a:cubicBezTo>
                    <a:pt x="184" y="221"/>
                    <a:pt x="102" y="303"/>
                    <a:pt x="0" y="30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Freeform 1280"/>
            <p:cNvSpPr>
              <a:spLocks/>
            </p:cNvSpPr>
            <p:nvPr/>
          </p:nvSpPr>
          <p:spPr bwMode="auto">
            <a:xfrm>
              <a:off x="3121026" y="2557463"/>
              <a:ext cx="4763" cy="49213"/>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9"/>
                    <a:pt x="0" y="4"/>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1" name="Freeform 1281"/>
            <p:cNvSpPr>
              <a:spLocks/>
            </p:cNvSpPr>
            <p:nvPr/>
          </p:nvSpPr>
          <p:spPr bwMode="auto">
            <a:xfrm>
              <a:off x="3148013" y="2216151"/>
              <a:ext cx="217488" cy="206375"/>
            </a:xfrm>
            <a:custGeom>
              <a:avLst/>
              <a:gdLst>
                <a:gd name="T0" fmla="*/ 0 w 58"/>
                <a:gd name="T1" fmla="*/ 55 h 55"/>
                <a:gd name="T2" fmla="*/ 58 w 58"/>
                <a:gd name="T3" fmla="*/ 0 h 55"/>
              </a:gdLst>
              <a:ahLst/>
              <a:cxnLst>
                <a:cxn ang="0">
                  <a:pos x="T0" y="T1"/>
                </a:cxn>
                <a:cxn ang="0">
                  <a:pos x="T2" y="T3"/>
                </a:cxn>
              </a:cxnLst>
              <a:rect l="0" t="0" r="r" b="b"/>
              <a:pathLst>
                <a:path w="58" h="55">
                  <a:moveTo>
                    <a:pt x="0" y="55"/>
                  </a:moveTo>
                  <a:cubicBezTo>
                    <a:pt x="10" y="29"/>
                    <a:pt x="31" y="9"/>
                    <a:pt x="58"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Freeform 1282"/>
            <p:cNvSpPr>
              <a:spLocks/>
            </p:cNvSpPr>
            <p:nvPr/>
          </p:nvSpPr>
          <p:spPr bwMode="auto">
            <a:xfrm>
              <a:off x="3000376" y="2076451"/>
              <a:ext cx="962025" cy="962025"/>
            </a:xfrm>
            <a:custGeom>
              <a:avLst/>
              <a:gdLst>
                <a:gd name="T0" fmla="*/ 200 w 256"/>
                <a:gd name="T1" fmla="*/ 234 h 256"/>
                <a:gd name="T2" fmla="*/ 128 w 256"/>
                <a:gd name="T3" fmla="*/ 256 h 256"/>
                <a:gd name="T4" fmla="*/ 0 w 256"/>
                <a:gd name="T5" fmla="*/ 128 h 256"/>
                <a:gd name="T6" fmla="*/ 128 w 256"/>
                <a:gd name="T7" fmla="*/ 0 h 256"/>
                <a:gd name="T8" fmla="*/ 256 w 256"/>
                <a:gd name="T9" fmla="*/ 128 h 256"/>
                <a:gd name="T10" fmla="*/ 224 w 256"/>
                <a:gd name="T11" fmla="*/ 213 h 256"/>
              </a:gdLst>
              <a:ahLst/>
              <a:cxnLst>
                <a:cxn ang="0">
                  <a:pos x="T0" y="T1"/>
                </a:cxn>
                <a:cxn ang="0">
                  <a:pos x="T2" y="T3"/>
                </a:cxn>
                <a:cxn ang="0">
                  <a:pos x="T4" y="T5"/>
                </a:cxn>
                <a:cxn ang="0">
                  <a:pos x="T6" y="T7"/>
                </a:cxn>
                <a:cxn ang="0">
                  <a:pos x="T8" y="T9"/>
                </a:cxn>
                <a:cxn ang="0">
                  <a:pos x="T10" y="T11"/>
                </a:cxn>
              </a:cxnLst>
              <a:rect l="0" t="0" r="r" b="b"/>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 name="组合 6"/>
          <p:cNvGrpSpPr/>
          <p:nvPr/>
        </p:nvGrpSpPr>
        <p:grpSpPr>
          <a:xfrm>
            <a:off x="3015209" y="3075781"/>
            <a:ext cx="1416051" cy="1239838"/>
            <a:chOff x="4503738" y="1963738"/>
            <a:chExt cx="1416051" cy="1239838"/>
          </a:xfrm>
        </p:grpSpPr>
        <p:sp>
          <p:nvSpPr>
            <p:cNvPr id="143" name="Oval 1283"/>
            <p:cNvSpPr>
              <a:spLocks noChangeArrowheads="1"/>
            </p:cNvSpPr>
            <p:nvPr/>
          </p:nvSpPr>
          <p:spPr bwMode="auto">
            <a:xfrm>
              <a:off x="5224463" y="263207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Oval 1284"/>
            <p:cNvSpPr>
              <a:spLocks noChangeArrowheads="1"/>
            </p:cNvSpPr>
            <p:nvPr/>
          </p:nvSpPr>
          <p:spPr bwMode="auto">
            <a:xfrm>
              <a:off x="4819651" y="317341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Oval 1285"/>
            <p:cNvSpPr>
              <a:spLocks noChangeArrowheads="1"/>
            </p:cNvSpPr>
            <p:nvPr/>
          </p:nvSpPr>
          <p:spPr bwMode="auto">
            <a:xfrm>
              <a:off x="4683126" y="206216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Oval 1286"/>
            <p:cNvSpPr>
              <a:spLocks noChangeArrowheads="1"/>
            </p:cNvSpPr>
            <p:nvPr/>
          </p:nvSpPr>
          <p:spPr bwMode="auto">
            <a:xfrm>
              <a:off x="4864101" y="2647951"/>
              <a:ext cx="239713"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1287"/>
            <p:cNvSpPr>
              <a:spLocks/>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1288"/>
            <p:cNvSpPr>
              <a:spLocks/>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Freeform 1289"/>
            <p:cNvSpPr>
              <a:spLocks/>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Freeform 1290"/>
            <p:cNvSpPr>
              <a:spLocks/>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 name="组合 7"/>
          <p:cNvGrpSpPr/>
          <p:nvPr/>
        </p:nvGrpSpPr>
        <p:grpSpPr>
          <a:xfrm>
            <a:off x="6281491" y="1920081"/>
            <a:ext cx="1389063" cy="1273175"/>
            <a:chOff x="6269038" y="1957388"/>
            <a:chExt cx="1389063" cy="1273175"/>
          </a:xfrm>
        </p:grpSpPr>
        <p:sp>
          <p:nvSpPr>
            <p:cNvPr id="136" name="Freeform 1291"/>
            <p:cNvSpPr>
              <a:spLocks/>
            </p:cNvSpPr>
            <p:nvPr/>
          </p:nvSpPr>
          <p:spPr bwMode="auto">
            <a:xfrm>
              <a:off x="6370638" y="2065338"/>
              <a:ext cx="1163638" cy="1165225"/>
            </a:xfrm>
            <a:custGeom>
              <a:avLst/>
              <a:gdLst>
                <a:gd name="T0" fmla="*/ 290 w 310"/>
                <a:gd name="T1" fmla="*/ 119 h 310"/>
                <a:gd name="T2" fmla="*/ 191 w 310"/>
                <a:gd name="T3" fmla="*/ 290 h 310"/>
                <a:gd name="T4" fmla="*/ 20 w 310"/>
                <a:gd name="T5" fmla="*/ 191 h 310"/>
                <a:gd name="T6" fmla="*/ 119 w 310"/>
                <a:gd name="T7" fmla="*/ 20 h 310"/>
                <a:gd name="T8" fmla="*/ 290 w 310"/>
                <a:gd name="T9" fmla="*/ 119 h 310"/>
              </a:gdLst>
              <a:ahLst/>
              <a:cxnLst>
                <a:cxn ang="0">
                  <a:pos x="T0" y="T1"/>
                </a:cxn>
                <a:cxn ang="0">
                  <a:pos x="T2" y="T3"/>
                </a:cxn>
                <a:cxn ang="0">
                  <a:pos x="T4" y="T5"/>
                </a:cxn>
                <a:cxn ang="0">
                  <a:pos x="T6" y="T7"/>
                </a:cxn>
                <a:cxn ang="0">
                  <a:pos x="T8" y="T9"/>
                </a:cxn>
              </a:cxnLst>
              <a:rect l="0" t="0" r="r" b="b"/>
              <a:pathLst>
                <a:path w="310" h="310">
                  <a:moveTo>
                    <a:pt x="290" y="119"/>
                  </a:moveTo>
                  <a:cubicBezTo>
                    <a:pt x="310" y="193"/>
                    <a:pt x="266" y="270"/>
                    <a:pt x="191" y="290"/>
                  </a:cubicBezTo>
                  <a:cubicBezTo>
                    <a:pt x="117" y="310"/>
                    <a:pt x="40" y="266"/>
                    <a:pt x="20" y="191"/>
                  </a:cubicBezTo>
                  <a:cubicBezTo>
                    <a:pt x="0" y="117"/>
                    <a:pt x="44" y="40"/>
                    <a:pt x="119" y="20"/>
                  </a:cubicBezTo>
                  <a:cubicBezTo>
                    <a:pt x="193" y="0"/>
                    <a:pt x="270" y="44"/>
                    <a:pt x="290" y="119"/>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Freeform 1292"/>
            <p:cNvSpPr>
              <a:spLocks/>
            </p:cNvSpPr>
            <p:nvPr/>
          </p:nvSpPr>
          <p:spPr bwMode="auto">
            <a:xfrm>
              <a:off x="6283326" y="2395538"/>
              <a:ext cx="1374775" cy="598488"/>
            </a:xfrm>
            <a:custGeom>
              <a:avLst/>
              <a:gdLst>
                <a:gd name="T0" fmla="*/ 301 w 366"/>
                <a:gd name="T1" fmla="*/ 0 h 159"/>
                <a:gd name="T2" fmla="*/ 331 w 366"/>
                <a:gd name="T3" fmla="*/ 6 h 159"/>
                <a:gd name="T4" fmla="*/ 358 w 366"/>
                <a:gd name="T5" fmla="*/ 27 h 159"/>
                <a:gd name="T6" fmla="*/ 196 w 366"/>
                <a:gd name="T7" fmla="*/ 133 h 159"/>
                <a:gd name="T8" fmla="*/ 2 w 366"/>
                <a:gd name="T9" fmla="*/ 123 h 159"/>
                <a:gd name="T10" fmla="*/ 13 w 366"/>
                <a:gd name="T11" fmla="*/ 93 h 159"/>
              </a:gdLst>
              <a:ahLst/>
              <a:cxnLst>
                <a:cxn ang="0">
                  <a:pos x="T0" y="T1"/>
                </a:cxn>
                <a:cxn ang="0">
                  <a:pos x="T2" y="T3"/>
                </a:cxn>
                <a:cxn ang="0">
                  <a:pos x="T4" y="T5"/>
                </a:cxn>
                <a:cxn ang="0">
                  <a:pos x="T6" y="T7"/>
                </a:cxn>
                <a:cxn ang="0">
                  <a:pos x="T8" y="T9"/>
                </a:cxn>
                <a:cxn ang="0">
                  <a:pos x="T10" y="T11"/>
                </a:cxn>
              </a:cxnLst>
              <a:rect l="0" t="0" r="r" b="b"/>
              <a:pathLst>
                <a:path w="366" h="159">
                  <a:moveTo>
                    <a:pt x="301" y="0"/>
                  </a:moveTo>
                  <a:cubicBezTo>
                    <a:pt x="313" y="1"/>
                    <a:pt x="323" y="3"/>
                    <a:pt x="331" y="6"/>
                  </a:cubicBezTo>
                  <a:cubicBezTo>
                    <a:pt x="346" y="10"/>
                    <a:pt x="355" y="17"/>
                    <a:pt x="358" y="27"/>
                  </a:cubicBezTo>
                  <a:cubicBezTo>
                    <a:pt x="366" y="59"/>
                    <a:pt x="294" y="106"/>
                    <a:pt x="196" y="133"/>
                  </a:cubicBezTo>
                  <a:cubicBezTo>
                    <a:pt x="98" y="159"/>
                    <a:pt x="11" y="155"/>
                    <a:pt x="2" y="123"/>
                  </a:cubicBezTo>
                  <a:cubicBezTo>
                    <a:pt x="0" y="114"/>
                    <a:pt x="4" y="104"/>
                    <a:pt x="13" y="9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Oval 1293"/>
            <p:cNvSpPr>
              <a:spLocks noChangeArrowheads="1"/>
            </p:cNvSpPr>
            <p:nvPr/>
          </p:nvSpPr>
          <p:spPr bwMode="auto">
            <a:xfrm>
              <a:off x="7402513" y="1957388"/>
              <a:ext cx="241300"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Oval 1294"/>
            <p:cNvSpPr>
              <a:spLocks noChangeArrowheads="1"/>
            </p:cNvSpPr>
            <p:nvPr/>
          </p:nvSpPr>
          <p:spPr bwMode="auto">
            <a:xfrm>
              <a:off x="7207251" y="1957388"/>
              <a:ext cx="90488" cy="889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Freeform 1295"/>
            <p:cNvSpPr>
              <a:spLocks/>
            </p:cNvSpPr>
            <p:nvPr/>
          </p:nvSpPr>
          <p:spPr bwMode="auto">
            <a:xfrm>
              <a:off x="6546851" y="2554288"/>
              <a:ext cx="11113" cy="63500"/>
            </a:xfrm>
            <a:custGeom>
              <a:avLst/>
              <a:gdLst>
                <a:gd name="T0" fmla="*/ 0 w 3"/>
                <a:gd name="T1" fmla="*/ 17 h 17"/>
                <a:gd name="T2" fmla="*/ 3 w 3"/>
                <a:gd name="T3" fmla="*/ 0 h 17"/>
              </a:gdLst>
              <a:ahLst/>
              <a:cxnLst>
                <a:cxn ang="0">
                  <a:pos x="T0" y="T1"/>
                </a:cxn>
                <a:cxn ang="0">
                  <a:pos x="T2" y="T3"/>
                </a:cxn>
              </a:cxnLst>
              <a:rect l="0" t="0" r="r" b="b"/>
              <a:pathLst>
                <a:path w="3" h="17">
                  <a:moveTo>
                    <a:pt x="0" y="17"/>
                  </a:moveTo>
                  <a:cubicBezTo>
                    <a:pt x="1" y="12"/>
                    <a:pt x="2" y="6"/>
                    <a:pt x="3"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Freeform 1296"/>
            <p:cNvSpPr>
              <a:spLocks/>
            </p:cNvSpPr>
            <p:nvPr/>
          </p:nvSpPr>
          <p:spPr bwMode="auto">
            <a:xfrm>
              <a:off x="6599238" y="2257426"/>
              <a:ext cx="247650" cy="192088"/>
            </a:xfrm>
            <a:custGeom>
              <a:avLst/>
              <a:gdLst>
                <a:gd name="T0" fmla="*/ 0 w 66"/>
                <a:gd name="T1" fmla="*/ 51 h 51"/>
                <a:gd name="T2" fmla="*/ 66 w 66"/>
                <a:gd name="T3" fmla="*/ 0 h 51"/>
              </a:gdLst>
              <a:ahLst/>
              <a:cxnLst>
                <a:cxn ang="0">
                  <a:pos x="T0" y="T1"/>
                </a:cxn>
                <a:cxn ang="0">
                  <a:pos x="T2" y="T3"/>
                </a:cxn>
              </a:cxnLst>
              <a:rect l="0" t="0" r="r" b="b"/>
              <a:pathLst>
                <a:path w="66" h="51">
                  <a:moveTo>
                    <a:pt x="0" y="51"/>
                  </a:moveTo>
                  <a:cubicBezTo>
                    <a:pt x="13" y="27"/>
                    <a:pt x="37" y="8"/>
                    <a:pt x="66"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Freeform 1297"/>
            <p:cNvSpPr>
              <a:spLocks/>
            </p:cNvSpPr>
            <p:nvPr/>
          </p:nvSpPr>
          <p:spPr bwMode="auto">
            <a:xfrm>
              <a:off x="6269038" y="2339976"/>
              <a:ext cx="1358900" cy="712788"/>
            </a:xfrm>
            <a:custGeom>
              <a:avLst/>
              <a:gdLst>
                <a:gd name="T0" fmla="*/ 347 w 362"/>
                <a:gd name="T1" fmla="*/ 114 h 190"/>
                <a:gd name="T2" fmla="*/ 358 w 362"/>
                <a:gd name="T3" fmla="*/ 154 h 190"/>
                <a:gd name="T4" fmla="*/ 162 w 362"/>
                <a:gd name="T5" fmla="*/ 154 h 190"/>
                <a:gd name="T6" fmla="*/ 13 w 362"/>
                <a:gd name="T7" fmla="*/ 26 h 190"/>
                <a:gd name="T8" fmla="*/ 68 w 362"/>
                <a:gd name="T9" fmla="*/ 0 h 190"/>
              </a:gdLst>
              <a:ahLst/>
              <a:cxnLst>
                <a:cxn ang="0">
                  <a:pos x="T0" y="T1"/>
                </a:cxn>
                <a:cxn ang="0">
                  <a:pos x="T2" y="T3"/>
                </a:cxn>
                <a:cxn ang="0">
                  <a:pos x="T4" y="T5"/>
                </a:cxn>
                <a:cxn ang="0">
                  <a:pos x="T6" y="T7"/>
                </a:cxn>
                <a:cxn ang="0">
                  <a:pos x="T8" y="T9"/>
                </a:cxn>
              </a:cxnLst>
              <a:rect l="0" t="0" r="r" b="b"/>
              <a:pathLst>
                <a:path w="362" h="190">
                  <a:moveTo>
                    <a:pt x="347" y="114"/>
                  </a:moveTo>
                  <a:cubicBezTo>
                    <a:pt x="358" y="129"/>
                    <a:pt x="362" y="143"/>
                    <a:pt x="358" y="154"/>
                  </a:cubicBezTo>
                  <a:cubicBezTo>
                    <a:pt x="345" y="190"/>
                    <a:pt x="257" y="189"/>
                    <a:pt x="162" y="154"/>
                  </a:cubicBezTo>
                  <a:cubicBezTo>
                    <a:pt x="67" y="118"/>
                    <a:pt x="0" y="61"/>
                    <a:pt x="13" y="26"/>
                  </a:cubicBezTo>
                  <a:cubicBezTo>
                    <a:pt x="19" y="10"/>
                    <a:pt x="39" y="2"/>
                    <a:pt x="68"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 name="组合 8"/>
          <p:cNvGrpSpPr/>
          <p:nvPr/>
        </p:nvGrpSpPr>
        <p:grpSpPr>
          <a:xfrm>
            <a:off x="9465713" y="1471553"/>
            <a:ext cx="1439863" cy="1290638"/>
            <a:chOff x="7977188" y="1874838"/>
            <a:chExt cx="1439863" cy="1290638"/>
          </a:xfrm>
        </p:grpSpPr>
        <p:sp>
          <p:nvSpPr>
            <p:cNvPr id="128" name="Oval 1298"/>
            <p:cNvSpPr>
              <a:spLocks noChangeArrowheads="1"/>
            </p:cNvSpPr>
            <p:nvPr/>
          </p:nvSpPr>
          <p:spPr bwMode="auto">
            <a:xfrm>
              <a:off x="8124826" y="2001838"/>
              <a:ext cx="119063"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Freeform 1299"/>
            <p:cNvSpPr>
              <a:spLocks/>
            </p:cNvSpPr>
            <p:nvPr/>
          </p:nvSpPr>
          <p:spPr bwMode="auto">
            <a:xfrm>
              <a:off x="8942388" y="1979613"/>
              <a:ext cx="331788" cy="330200"/>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Freeform 1300"/>
            <p:cNvSpPr>
              <a:spLocks/>
            </p:cNvSpPr>
            <p:nvPr/>
          </p:nvSpPr>
          <p:spPr bwMode="auto">
            <a:xfrm>
              <a:off x="8131176" y="1993901"/>
              <a:ext cx="1173163" cy="1171575"/>
            </a:xfrm>
            <a:custGeom>
              <a:avLst/>
              <a:gdLst>
                <a:gd name="T0" fmla="*/ 308 w 312"/>
                <a:gd name="T1" fmla="*/ 121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308" y="121"/>
                  </a:moveTo>
                  <a:cubicBezTo>
                    <a:pt x="310" y="132"/>
                    <a:pt x="312" y="144"/>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Freeform 1301"/>
            <p:cNvSpPr>
              <a:spLocks/>
            </p:cNvSpPr>
            <p:nvPr/>
          </p:nvSpPr>
          <p:spPr bwMode="auto">
            <a:xfrm>
              <a:off x="7977188" y="2224088"/>
              <a:ext cx="1439863" cy="746125"/>
            </a:xfrm>
            <a:custGeom>
              <a:avLst/>
              <a:gdLst>
                <a:gd name="T0" fmla="*/ 353 w 383"/>
                <a:gd name="T1" fmla="*/ 96 h 199"/>
                <a:gd name="T2" fmla="*/ 377 w 383"/>
                <a:gd name="T3" fmla="*/ 154 h 199"/>
                <a:gd name="T4" fmla="*/ 171 w 383"/>
                <a:gd name="T5" fmla="*/ 165 h 199"/>
                <a:gd name="T6" fmla="*/ 13 w 383"/>
                <a:gd name="T7" fmla="*/ 32 h 199"/>
                <a:gd name="T8" fmla="*/ 73 w 383"/>
                <a:gd name="T9" fmla="*/ 0 h 199"/>
              </a:gdLst>
              <a:ahLst/>
              <a:cxnLst>
                <a:cxn ang="0">
                  <a:pos x="T0" y="T1"/>
                </a:cxn>
                <a:cxn ang="0">
                  <a:pos x="T2" y="T3"/>
                </a:cxn>
                <a:cxn ang="0">
                  <a:pos x="T4" y="T5"/>
                </a:cxn>
                <a:cxn ang="0">
                  <a:pos x="T6" y="T7"/>
                </a:cxn>
                <a:cxn ang="0">
                  <a:pos x="T8" y="T9"/>
                </a:cxn>
              </a:cxnLst>
              <a:rect l="0" t="0" r="r" b="b"/>
              <a:pathLst>
                <a:path w="383" h="199">
                  <a:moveTo>
                    <a:pt x="353" y="96"/>
                  </a:moveTo>
                  <a:cubicBezTo>
                    <a:pt x="373" y="117"/>
                    <a:pt x="383" y="137"/>
                    <a:pt x="377" y="154"/>
                  </a:cubicBezTo>
                  <a:cubicBezTo>
                    <a:pt x="364" y="194"/>
                    <a:pt x="271" y="199"/>
                    <a:pt x="171" y="165"/>
                  </a:cubicBezTo>
                  <a:cubicBezTo>
                    <a:pt x="70" y="131"/>
                    <a:pt x="0" y="72"/>
                    <a:pt x="13" y="32"/>
                  </a:cubicBezTo>
                  <a:cubicBezTo>
                    <a:pt x="19" y="14"/>
                    <a:pt x="41" y="3"/>
                    <a:pt x="73"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Freeform 1302"/>
            <p:cNvSpPr>
              <a:spLocks/>
            </p:cNvSpPr>
            <p:nvPr/>
          </p:nvSpPr>
          <p:spPr bwMode="auto">
            <a:xfrm>
              <a:off x="8507413" y="2625726"/>
              <a:ext cx="52388" cy="22225"/>
            </a:xfrm>
            <a:custGeom>
              <a:avLst/>
              <a:gdLst>
                <a:gd name="T0" fmla="*/ 14 w 14"/>
                <a:gd name="T1" fmla="*/ 6 h 6"/>
                <a:gd name="T2" fmla="*/ 0 w 14"/>
                <a:gd name="T3" fmla="*/ 0 h 6"/>
              </a:gdLst>
              <a:ahLst/>
              <a:cxnLst>
                <a:cxn ang="0">
                  <a:pos x="T0" y="T1"/>
                </a:cxn>
                <a:cxn ang="0">
                  <a:pos x="T2" y="T3"/>
                </a:cxn>
              </a:cxnLst>
              <a:rect l="0" t="0" r="r" b="b"/>
              <a:pathLst>
                <a:path w="14" h="6">
                  <a:moveTo>
                    <a:pt x="14" y="6"/>
                  </a:moveTo>
                  <a:cubicBezTo>
                    <a:pt x="9" y="4"/>
                    <a:pt x="5" y="2"/>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Freeform 1303"/>
            <p:cNvSpPr>
              <a:spLocks/>
            </p:cNvSpPr>
            <p:nvPr/>
          </p:nvSpPr>
          <p:spPr bwMode="auto">
            <a:xfrm>
              <a:off x="8680451" y="2692401"/>
              <a:ext cx="481013" cy="87313"/>
            </a:xfrm>
            <a:custGeom>
              <a:avLst/>
              <a:gdLst>
                <a:gd name="T0" fmla="*/ 128 w 128"/>
                <a:gd name="T1" fmla="*/ 22 h 23"/>
                <a:gd name="T2" fmla="*/ 0 w 128"/>
                <a:gd name="T3" fmla="*/ 0 h 23"/>
              </a:gdLst>
              <a:ahLst/>
              <a:cxnLst>
                <a:cxn ang="0">
                  <a:pos x="T0" y="T1"/>
                </a:cxn>
                <a:cxn ang="0">
                  <a:pos x="T2" y="T3"/>
                </a:cxn>
              </a:cxnLst>
              <a:rect l="0" t="0" r="r" b="b"/>
              <a:pathLst>
                <a:path w="128" h="23">
                  <a:moveTo>
                    <a:pt x="128" y="22"/>
                  </a:moveTo>
                  <a:cubicBezTo>
                    <a:pt x="92" y="23"/>
                    <a:pt x="47" y="16"/>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Freeform 1304"/>
            <p:cNvSpPr>
              <a:spLocks/>
            </p:cNvSpPr>
            <p:nvPr/>
          </p:nvSpPr>
          <p:spPr bwMode="auto">
            <a:xfrm>
              <a:off x="9109076" y="1874838"/>
              <a:ext cx="269875" cy="536575"/>
            </a:xfrm>
            <a:custGeom>
              <a:avLst/>
              <a:gdLst>
                <a:gd name="T0" fmla="*/ 0 w 72"/>
                <a:gd name="T1" fmla="*/ 0 h 143"/>
                <a:gd name="T2" fmla="*/ 72 w 72"/>
                <a:gd name="T3" fmla="*/ 72 h 143"/>
                <a:gd name="T4" fmla="*/ 41 w 72"/>
                <a:gd name="T5" fmla="*/ 131 h 143"/>
                <a:gd name="T6" fmla="*/ 7 w 72"/>
                <a:gd name="T7" fmla="*/ 143 h 143"/>
              </a:gdLst>
              <a:ahLst/>
              <a:cxnLst>
                <a:cxn ang="0">
                  <a:pos x="T0" y="T1"/>
                </a:cxn>
                <a:cxn ang="0">
                  <a:pos x="T2" y="T3"/>
                </a:cxn>
                <a:cxn ang="0">
                  <a:pos x="T4" y="T5"/>
                </a:cxn>
                <a:cxn ang="0">
                  <a:pos x="T6" y="T7"/>
                </a:cxn>
              </a:cxnLst>
              <a:rect l="0" t="0" r="r" b="b"/>
              <a:pathLst>
                <a:path w="72" h="143">
                  <a:moveTo>
                    <a:pt x="0" y="0"/>
                  </a:moveTo>
                  <a:cubicBezTo>
                    <a:pt x="39" y="0"/>
                    <a:pt x="72" y="32"/>
                    <a:pt x="72" y="72"/>
                  </a:cubicBezTo>
                  <a:cubicBezTo>
                    <a:pt x="72" y="96"/>
                    <a:pt x="60" y="118"/>
                    <a:pt x="41" y="131"/>
                  </a:cubicBezTo>
                  <a:cubicBezTo>
                    <a:pt x="31" y="138"/>
                    <a:pt x="20" y="142"/>
                    <a:pt x="7" y="14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Freeform 1305"/>
            <p:cNvSpPr>
              <a:spLocks/>
            </p:cNvSpPr>
            <p:nvPr/>
          </p:nvSpPr>
          <p:spPr bwMode="auto">
            <a:xfrm>
              <a:off x="8996363" y="2389188"/>
              <a:ext cx="41275" cy="14288"/>
            </a:xfrm>
            <a:custGeom>
              <a:avLst/>
              <a:gdLst>
                <a:gd name="T0" fmla="*/ 11 w 11"/>
                <a:gd name="T1" fmla="*/ 4 h 4"/>
                <a:gd name="T2" fmla="*/ 0 w 11"/>
                <a:gd name="T3" fmla="*/ 0 h 4"/>
              </a:gdLst>
              <a:ahLst/>
              <a:cxnLst>
                <a:cxn ang="0">
                  <a:pos x="T0" y="T1"/>
                </a:cxn>
                <a:cxn ang="0">
                  <a:pos x="T2" y="T3"/>
                </a:cxn>
              </a:cxnLst>
              <a:rect l="0" t="0" r="r" b="b"/>
              <a:pathLst>
                <a:path w="11" h="4">
                  <a:moveTo>
                    <a:pt x="11" y="4"/>
                  </a:moveTo>
                  <a:cubicBezTo>
                    <a:pt x="7" y="3"/>
                    <a:pt x="3" y="2"/>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0" name="组合 9"/>
          <p:cNvGrpSpPr/>
          <p:nvPr/>
        </p:nvGrpSpPr>
        <p:grpSpPr>
          <a:xfrm>
            <a:off x="1408723" y="2758526"/>
            <a:ext cx="1382712" cy="1385888"/>
            <a:chOff x="2790826" y="3605213"/>
            <a:chExt cx="1382712" cy="1385888"/>
          </a:xfrm>
        </p:grpSpPr>
        <p:sp>
          <p:nvSpPr>
            <p:cNvPr id="110" name="Oval 1306"/>
            <p:cNvSpPr>
              <a:spLocks noChangeArrowheads="1"/>
            </p:cNvSpPr>
            <p:nvPr/>
          </p:nvSpPr>
          <p:spPr bwMode="auto">
            <a:xfrm>
              <a:off x="4083051" y="4089401"/>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Oval 1307"/>
            <p:cNvSpPr>
              <a:spLocks noChangeArrowheads="1"/>
            </p:cNvSpPr>
            <p:nvPr/>
          </p:nvSpPr>
          <p:spPr bwMode="auto">
            <a:xfrm>
              <a:off x="3106738" y="368458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Oval 1308"/>
            <p:cNvSpPr>
              <a:spLocks noChangeArrowheads="1"/>
            </p:cNvSpPr>
            <p:nvPr/>
          </p:nvSpPr>
          <p:spPr bwMode="auto">
            <a:xfrm>
              <a:off x="2865438" y="41354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Oval 1309"/>
            <p:cNvSpPr>
              <a:spLocks noChangeArrowheads="1"/>
            </p:cNvSpPr>
            <p:nvPr/>
          </p:nvSpPr>
          <p:spPr bwMode="auto">
            <a:xfrm>
              <a:off x="2820988" y="378936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Freeform 1310"/>
            <p:cNvSpPr>
              <a:spLocks/>
            </p:cNvSpPr>
            <p:nvPr/>
          </p:nvSpPr>
          <p:spPr bwMode="auto">
            <a:xfrm>
              <a:off x="3255963" y="4630738"/>
              <a:ext cx="450850" cy="360363"/>
            </a:xfrm>
            <a:custGeom>
              <a:avLst/>
              <a:gdLst>
                <a:gd name="T0" fmla="*/ 0 w 120"/>
                <a:gd name="T1" fmla="*/ 96 h 96"/>
                <a:gd name="T2" fmla="*/ 0 w 120"/>
                <a:gd name="T3" fmla="*/ 8 h 96"/>
                <a:gd name="T4" fmla="*/ 8 w 120"/>
                <a:gd name="T5" fmla="*/ 0 h 96"/>
                <a:gd name="T6" fmla="*/ 112 w 120"/>
                <a:gd name="T7" fmla="*/ 0 h 96"/>
                <a:gd name="T8" fmla="*/ 120 w 120"/>
                <a:gd name="T9" fmla="*/ 8 h 96"/>
                <a:gd name="T10" fmla="*/ 120 w 120"/>
                <a:gd name="T11" fmla="*/ 96 h 96"/>
              </a:gdLst>
              <a:ahLst/>
              <a:cxnLst>
                <a:cxn ang="0">
                  <a:pos x="T0" y="T1"/>
                </a:cxn>
                <a:cxn ang="0">
                  <a:pos x="T2" y="T3"/>
                </a:cxn>
                <a:cxn ang="0">
                  <a:pos x="T4" y="T5"/>
                </a:cxn>
                <a:cxn ang="0">
                  <a:pos x="T6" y="T7"/>
                </a:cxn>
                <a:cxn ang="0">
                  <a:pos x="T8" y="T9"/>
                </a:cxn>
                <a:cxn ang="0">
                  <a:pos x="T10" y="T11"/>
                </a:cxn>
              </a:cxnLst>
              <a:rect l="0" t="0" r="r" b="b"/>
              <a:pathLst>
                <a:path w="120" h="96">
                  <a:moveTo>
                    <a:pt x="0" y="96"/>
                  </a:moveTo>
                  <a:cubicBezTo>
                    <a:pt x="0" y="8"/>
                    <a:pt x="0" y="8"/>
                    <a:pt x="0" y="8"/>
                  </a:cubicBezTo>
                  <a:cubicBezTo>
                    <a:pt x="0" y="4"/>
                    <a:pt x="4" y="0"/>
                    <a:pt x="8" y="0"/>
                  </a:cubicBezTo>
                  <a:cubicBezTo>
                    <a:pt x="112" y="0"/>
                    <a:pt x="112" y="0"/>
                    <a:pt x="112" y="0"/>
                  </a:cubicBezTo>
                  <a:cubicBezTo>
                    <a:pt x="116" y="0"/>
                    <a:pt x="120" y="4"/>
                    <a:pt x="120" y="8"/>
                  </a:cubicBezTo>
                  <a:cubicBezTo>
                    <a:pt x="120" y="96"/>
                    <a:pt x="120" y="96"/>
                    <a:pt x="120" y="9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Line 1311"/>
            <p:cNvSpPr>
              <a:spLocks noChangeShapeType="1"/>
            </p:cNvSpPr>
            <p:nvPr/>
          </p:nvSpPr>
          <p:spPr bwMode="auto">
            <a:xfrm>
              <a:off x="3481388" y="4630738"/>
              <a:ext cx="0" cy="36036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Line 1312"/>
            <p:cNvSpPr>
              <a:spLocks noChangeShapeType="1"/>
            </p:cNvSpPr>
            <p:nvPr/>
          </p:nvSpPr>
          <p:spPr bwMode="auto">
            <a:xfrm>
              <a:off x="3421063" y="4826001"/>
              <a:ext cx="120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Freeform 1313"/>
            <p:cNvSpPr>
              <a:spLocks/>
            </p:cNvSpPr>
            <p:nvPr/>
          </p:nvSpPr>
          <p:spPr bwMode="auto">
            <a:xfrm>
              <a:off x="3030538" y="4210051"/>
              <a:ext cx="901700" cy="781050"/>
            </a:xfrm>
            <a:custGeom>
              <a:avLst/>
              <a:gdLst>
                <a:gd name="T0" fmla="*/ 0 w 568"/>
                <a:gd name="T1" fmla="*/ 0 h 492"/>
                <a:gd name="T2" fmla="*/ 0 w 568"/>
                <a:gd name="T3" fmla="*/ 492 h 492"/>
                <a:gd name="T4" fmla="*/ 568 w 568"/>
                <a:gd name="T5" fmla="*/ 492 h 492"/>
                <a:gd name="T6" fmla="*/ 568 w 568"/>
                <a:gd name="T7" fmla="*/ 0 h 492"/>
              </a:gdLst>
              <a:ahLst/>
              <a:cxnLst>
                <a:cxn ang="0">
                  <a:pos x="T0" y="T1"/>
                </a:cxn>
                <a:cxn ang="0">
                  <a:pos x="T2" y="T3"/>
                </a:cxn>
                <a:cxn ang="0">
                  <a:pos x="T4" y="T5"/>
                </a:cxn>
                <a:cxn ang="0">
                  <a:pos x="T6" y="T7"/>
                </a:cxn>
              </a:cxnLst>
              <a:rect l="0" t="0" r="r" b="b"/>
              <a:pathLst>
                <a:path w="568" h="492">
                  <a:moveTo>
                    <a:pt x="0" y="0"/>
                  </a:moveTo>
                  <a:lnTo>
                    <a:pt x="0" y="492"/>
                  </a:lnTo>
                  <a:lnTo>
                    <a:pt x="568" y="492"/>
                  </a:lnTo>
                  <a:lnTo>
                    <a:pt x="568" y="0"/>
                  </a:ln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Line 1314"/>
            <p:cNvSpPr>
              <a:spLocks noChangeShapeType="1"/>
            </p:cNvSpPr>
            <p:nvPr/>
          </p:nvSpPr>
          <p:spPr bwMode="auto">
            <a:xfrm>
              <a:off x="3030538" y="4510088"/>
              <a:ext cx="90170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Line 1315"/>
            <p:cNvSpPr>
              <a:spLocks noChangeShapeType="1"/>
            </p:cNvSpPr>
            <p:nvPr/>
          </p:nvSpPr>
          <p:spPr bwMode="auto">
            <a:xfrm>
              <a:off x="3030538" y="4360863"/>
              <a:ext cx="90170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Freeform 1316"/>
            <p:cNvSpPr>
              <a:spLocks/>
            </p:cNvSpPr>
            <p:nvPr/>
          </p:nvSpPr>
          <p:spPr bwMode="auto">
            <a:xfrm>
              <a:off x="3481388" y="3879851"/>
              <a:ext cx="331788" cy="330200"/>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49" y="0"/>
                    <a:pt x="88" y="39"/>
                    <a:pt x="88" y="88"/>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Freeform 1317"/>
            <p:cNvSpPr>
              <a:spLocks/>
            </p:cNvSpPr>
            <p:nvPr/>
          </p:nvSpPr>
          <p:spPr bwMode="auto">
            <a:xfrm>
              <a:off x="2790826" y="4360863"/>
              <a:ext cx="239713" cy="630238"/>
            </a:xfrm>
            <a:custGeom>
              <a:avLst/>
              <a:gdLst>
                <a:gd name="T0" fmla="*/ 64 w 64"/>
                <a:gd name="T1" fmla="*/ 0 h 168"/>
                <a:gd name="T2" fmla="*/ 8 w 64"/>
                <a:gd name="T3" fmla="*/ 40 h 168"/>
                <a:gd name="T4" fmla="*/ 0 w 64"/>
                <a:gd name="T5" fmla="*/ 52 h 168"/>
                <a:gd name="T6" fmla="*/ 0 w 64"/>
                <a:gd name="T7" fmla="*/ 160 h 168"/>
                <a:gd name="T8" fmla="*/ 8 w 64"/>
                <a:gd name="T9" fmla="*/ 168 h 168"/>
                <a:gd name="T10" fmla="*/ 64 w 64"/>
                <a:gd name="T11" fmla="*/ 168 h 168"/>
              </a:gdLst>
              <a:ahLst/>
              <a:cxnLst>
                <a:cxn ang="0">
                  <a:pos x="T0" y="T1"/>
                </a:cxn>
                <a:cxn ang="0">
                  <a:pos x="T2" y="T3"/>
                </a:cxn>
                <a:cxn ang="0">
                  <a:pos x="T4" y="T5"/>
                </a:cxn>
                <a:cxn ang="0">
                  <a:pos x="T6" y="T7"/>
                </a:cxn>
                <a:cxn ang="0">
                  <a:pos x="T8" y="T9"/>
                </a:cxn>
                <a:cxn ang="0">
                  <a:pos x="T10" y="T11"/>
                </a:cxn>
              </a:cxnLst>
              <a:rect l="0" t="0" r="r" b="b"/>
              <a:pathLst>
                <a:path w="64" h="168">
                  <a:moveTo>
                    <a:pt x="64" y="0"/>
                  </a:moveTo>
                  <a:cubicBezTo>
                    <a:pt x="8" y="40"/>
                    <a:pt x="8" y="40"/>
                    <a:pt x="8" y="40"/>
                  </a:cubicBezTo>
                  <a:cubicBezTo>
                    <a:pt x="4" y="43"/>
                    <a:pt x="0" y="47"/>
                    <a:pt x="0" y="52"/>
                  </a:cubicBezTo>
                  <a:cubicBezTo>
                    <a:pt x="0" y="160"/>
                    <a:pt x="0" y="160"/>
                    <a:pt x="0" y="160"/>
                  </a:cubicBezTo>
                  <a:cubicBezTo>
                    <a:pt x="0" y="164"/>
                    <a:pt x="4" y="168"/>
                    <a:pt x="8" y="168"/>
                  </a:cubicBezTo>
                  <a:cubicBezTo>
                    <a:pt x="64" y="168"/>
                    <a:pt x="64" y="168"/>
                    <a:pt x="64" y="168"/>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Freeform 1318"/>
            <p:cNvSpPr>
              <a:spLocks/>
            </p:cNvSpPr>
            <p:nvPr/>
          </p:nvSpPr>
          <p:spPr bwMode="auto">
            <a:xfrm>
              <a:off x="3932238" y="4360863"/>
              <a:ext cx="241300" cy="630238"/>
            </a:xfrm>
            <a:custGeom>
              <a:avLst/>
              <a:gdLst>
                <a:gd name="T0" fmla="*/ 0 w 64"/>
                <a:gd name="T1" fmla="*/ 0 h 168"/>
                <a:gd name="T2" fmla="*/ 56 w 64"/>
                <a:gd name="T3" fmla="*/ 40 h 168"/>
                <a:gd name="T4" fmla="*/ 64 w 64"/>
                <a:gd name="T5" fmla="*/ 52 h 168"/>
                <a:gd name="T6" fmla="*/ 64 w 64"/>
                <a:gd name="T7" fmla="*/ 160 h 168"/>
                <a:gd name="T8" fmla="*/ 56 w 64"/>
                <a:gd name="T9" fmla="*/ 168 h 168"/>
                <a:gd name="T10" fmla="*/ 0 w 64"/>
                <a:gd name="T11" fmla="*/ 168 h 168"/>
              </a:gdLst>
              <a:ahLst/>
              <a:cxnLst>
                <a:cxn ang="0">
                  <a:pos x="T0" y="T1"/>
                </a:cxn>
                <a:cxn ang="0">
                  <a:pos x="T2" y="T3"/>
                </a:cxn>
                <a:cxn ang="0">
                  <a:pos x="T4" y="T5"/>
                </a:cxn>
                <a:cxn ang="0">
                  <a:pos x="T6" y="T7"/>
                </a:cxn>
                <a:cxn ang="0">
                  <a:pos x="T8" y="T9"/>
                </a:cxn>
                <a:cxn ang="0">
                  <a:pos x="T10" y="T11"/>
                </a:cxn>
              </a:cxnLst>
              <a:rect l="0" t="0" r="r" b="b"/>
              <a:pathLst>
                <a:path w="64" h="168">
                  <a:moveTo>
                    <a:pt x="0" y="0"/>
                  </a:moveTo>
                  <a:cubicBezTo>
                    <a:pt x="56" y="40"/>
                    <a:pt x="56" y="40"/>
                    <a:pt x="56" y="40"/>
                  </a:cubicBezTo>
                  <a:cubicBezTo>
                    <a:pt x="60" y="43"/>
                    <a:pt x="64" y="47"/>
                    <a:pt x="64" y="52"/>
                  </a:cubicBezTo>
                  <a:cubicBezTo>
                    <a:pt x="64" y="160"/>
                    <a:pt x="64" y="160"/>
                    <a:pt x="64" y="160"/>
                  </a:cubicBezTo>
                  <a:cubicBezTo>
                    <a:pt x="64" y="164"/>
                    <a:pt x="60" y="168"/>
                    <a:pt x="56" y="168"/>
                  </a:cubicBezTo>
                  <a:cubicBezTo>
                    <a:pt x="0" y="168"/>
                    <a:pt x="0" y="168"/>
                    <a:pt x="0" y="168"/>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Line 1319"/>
            <p:cNvSpPr>
              <a:spLocks noChangeShapeType="1"/>
            </p:cNvSpPr>
            <p:nvPr/>
          </p:nvSpPr>
          <p:spPr bwMode="auto">
            <a:xfrm flipV="1">
              <a:off x="3643313" y="3797301"/>
              <a:ext cx="109538" cy="1238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Line 1320"/>
            <p:cNvSpPr>
              <a:spLocks noChangeShapeType="1"/>
            </p:cNvSpPr>
            <p:nvPr/>
          </p:nvSpPr>
          <p:spPr bwMode="auto">
            <a:xfrm flipH="1">
              <a:off x="3775076" y="3948113"/>
              <a:ext cx="127000" cy="1079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Freeform 1321"/>
            <p:cNvSpPr>
              <a:spLocks/>
            </p:cNvSpPr>
            <p:nvPr/>
          </p:nvSpPr>
          <p:spPr bwMode="auto">
            <a:xfrm>
              <a:off x="3729038" y="3605213"/>
              <a:ext cx="365125" cy="365125"/>
            </a:xfrm>
            <a:custGeom>
              <a:avLst/>
              <a:gdLst>
                <a:gd name="T0" fmla="*/ 94 w 97"/>
                <a:gd name="T1" fmla="*/ 48 h 97"/>
                <a:gd name="T2" fmla="*/ 94 w 97"/>
                <a:gd name="T3" fmla="*/ 59 h 97"/>
                <a:gd name="T4" fmla="*/ 60 w 97"/>
                <a:gd name="T5" fmla="*/ 93 h 97"/>
                <a:gd name="T6" fmla="*/ 49 w 97"/>
                <a:gd name="T7" fmla="*/ 93 h 97"/>
                <a:gd name="T8" fmla="*/ 3 w 97"/>
                <a:gd name="T9" fmla="*/ 48 h 97"/>
                <a:gd name="T10" fmla="*/ 3 w 97"/>
                <a:gd name="T11" fmla="*/ 37 h 97"/>
                <a:gd name="T12" fmla="*/ 37 w 97"/>
                <a:gd name="T13" fmla="*/ 3 h 97"/>
                <a:gd name="T14" fmla="*/ 49 w 97"/>
                <a:gd name="T15" fmla="*/ 3 h 97"/>
                <a:gd name="T16" fmla="*/ 94 w 97"/>
                <a:gd name="T1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4" y="48"/>
                  </a:moveTo>
                  <a:cubicBezTo>
                    <a:pt x="97" y="51"/>
                    <a:pt x="97" y="56"/>
                    <a:pt x="94" y="59"/>
                  </a:cubicBezTo>
                  <a:cubicBezTo>
                    <a:pt x="60" y="93"/>
                    <a:pt x="60" y="93"/>
                    <a:pt x="60" y="93"/>
                  </a:cubicBezTo>
                  <a:cubicBezTo>
                    <a:pt x="57" y="97"/>
                    <a:pt x="52" y="97"/>
                    <a:pt x="49" y="93"/>
                  </a:cubicBezTo>
                  <a:cubicBezTo>
                    <a:pt x="3" y="48"/>
                    <a:pt x="3" y="48"/>
                    <a:pt x="3" y="48"/>
                  </a:cubicBezTo>
                  <a:cubicBezTo>
                    <a:pt x="0" y="45"/>
                    <a:pt x="0" y="40"/>
                    <a:pt x="3" y="37"/>
                  </a:cubicBezTo>
                  <a:cubicBezTo>
                    <a:pt x="37" y="3"/>
                    <a:pt x="37" y="3"/>
                    <a:pt x="37" y="3"/>
                  </a:cubicBezTo>
                  <a:cubicBezTo>
                    <a:pt x="40" y="0"/>
                    <a:pt x="46" y="0"/>
                    <a:pt x="49" y="3"/>
                  </a:cubicBezTo>
                  <a:lnTo>
                    <a:pt x="94" y="48"/>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Freeform 1322"/>
            <p:cNvSpPr>
              <a:spLocks/>
            </p:cNvSpPr>
            <p:nvPr/>
          </p:nvSpPr>
          <p:spPr bwMode="auto">
            <a:xfrm>
              <a:off x="3868738" y="3976688"/>
              <a:ext cx="63500" cy="233363"/>
            </a:xfrm>
            <a:custGeom>
              <a:avLst/>
              <a:gdLst>
                <a:gd name="T0" fmla="*/ 0 w 17"/>
                <a:gd name="T1" fmla="*/ 0 h 62"/>
                <a:gd name="T2" fmla="*/ 17 w 17"/>
                <a:gd name="T3" fmla="*/ 62 h 62"/>
              </a:gdLst>
              <a:ahLst/>
              <a:cxnLst>
                <a:cxn ang="0">
                  <a:pos x="T0" y="T1"/>
                </a:cxn>
                <a:cxn ang="0">
                  <a:pos x="T2" y="T3"/>
                </a:cxn>
              </a:cxnLst>
              <a:rect l="0" t="0" r="r" b="b"/>
              <a:pathLst>
                <a:path w="17" h="62">
                  <a:moveTo>
                    <a:pt x="0" y="0"/>
                  </a:moveTo>
                  <a:cubicBezTo>
                    <a:pt x="11" y="18"/>
                    <a:pt x="17" y="39"/>
                    <a:pt x="17" y="6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Freeform 1323"/>
            <p:cNvSpPr>
              <a:spLocks/>
            </p:cNvSpPr>
            <p:nvPr/>
          </p:nvSpPr>
          <p:spPr bwMode="auto">
            <a:xfrm>
              <a:off x="3030538" y="3759201"/>
              <a:ext cx="692150" cy="450850"/>
            </a:xfrm>
            <a:custGeom>
              <a:avLst/>
              <a:gdLst>
                <a:gd name="T0" fmla="*/ 0 w 184"/>
                <a:gd name="T1" fmla="*/ 120 h 120"/>
                <a:gd name="T2" fmla="*/ 120 w 184"/>
                <a:gd name="T3" fmla="*/ 0 h 120"/>
                <a:gd name="T4" fmla="*/ 184 w 184"/>
                <a:gd name="T5" fmla="*/ 19 h 120"/>
              </a:gdLst>
              <a:ahLst/>
              <a:cxnLst>
                <a:cxn ang="0">
                  <a:pos x="T0" y="T1"/>
                </a:cxn>
                <a:cxn ang="0">
                  <a:pos x="T2" y="T3"/>
                </a:cxn>
                <a:cxn ang="0">
                  <a:pos x="T4" y="T5"/>
                </a:cxn>
              </a:cxnLst>
              <a:rect l="0" t="0" r="r" b="b"/>
              <a:pathLst>
                <a:path w="184" h="120">
                  <a:moveTo>
                    <a:pt x="0" y="120"/>
                  </a:moveTo>
                  <a:cubicBezTo>
                    <a:pt x="0" y="54"/>
                    <a:pt x="54" y="0"/>
                    <a:pt x="120" y="0"/>
                  </a:cubicBezTo>
                  <a:cubicBezTo>
                    <a:pt x="144" y="0"/>
                    <a:pt x="166" y="7"/>
                    <a:pt x="184" y="19"/>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 name="组合 10"/>
          <p:cNvGrpSpPr/>
          <p:nvPr/>
        </p:nvGrpSpPr>
        <p:grpSpPr>
          <a:xfrm>
            <a:off x="4817022" y="2238619"/>
            <a:ext cx="1284287" cy="1404938"/>
            <a:chOff x="4594226" y="3586163"/>
            <a:chExt cx="1284287" cy="1404938"/>
          </a:xfrm>
        </p:grpSpPr>
        <p:sp>
          <p:nvSpPr>
            <p:cNvPr id="97" name="Freeform 1324"/>
            <p:cNvSpPr>
              <a:spLocks/>
            </p:cNvSpPr>
            <p:nvPr/>
          </p:nvSpPr>
          <p:spPr bwMode="auto">
            <a:xfrm>
              <a:off x="4594226" y="4795838"/>
              <a:ext cx="1096963" cy="195263"/>
            </a:xfrm>
            <a:custGeom>
              <a:avLst/>
              <a:gdLst>
                <a:gd name="T0" fmla="*/ 0 w 292"/>
                <a:gd name="T1" fmla="*/ 52 h 52"/>
                <a:gd name="T2" fmla="*/ 292 w 292"/>
                <a:gd name="T3" fmla="*/ 52 h 52"/>
                <a:gd name="T4" fmla="*/ 292 w 292"/>
                <a:gd name="T5" fmla="*/ 8 h 52"/>
                <a:gd name="T6" fmla="*/ 284 w 292"/>
                <a:gd name="T7" fmla="*/ 0 h 52"/>
                <a:gd name="T8" fmla="*/ 126 w 292"/>
                <a:gd name="T9" fmla="*/ 0 h 52"/>
                <a:gd name="T10" fmla="*/ 8 w 292"/>
                <a:gd name="T11" fmla="*/ 0 h 52"/>
                <a:gd name="T12" fmla="*/ 0 w 292"/>
                <a:gd name="T13" fmla="*/ 8 h 52"/>
                <a:gd name="T14" fmla="*/ 0 w 29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52">
                  <a:moveTo>
                    <a:pt x="0" y="52"/>
                  </a:moveTo>
                  <a:cubicBezTo>
                    <a:pt x="292" y="52"/>
                    <a:pt x="292" y="52"/>
                    <a:pt x="292" y="52"/>
                  </a:cubicBezTo>
                  <a:cubicBezTo>
                    <a:pt x="292" y="8"/>
                    <a:pt x="292" y="8"/>
                    <a:pt x="292" y="8"/>
                  </a:cubicBezTo>
                  <a:cubicBezTo>
                    <a:pt x="292" y="4"/>
                    <a:pt x="288" y="0"/>
                    <a:pt x="284" y="0"/>
                  </a:cubicBezTo>
                  <a:cubicBezTo>
                    <a:pt x="126" y="0"/>
                    <a:pt x="126" y="0"/>
                    <a:pt x="126" y="0"/>
                  </a:cubicBezTo>
                  <a:cubicBezTo>
                    <a:pt x="8" y="0"/>
                    <a:pt x="8" y="0"/>
                    <a:pt x="8" y="0"/>
                  </a:cubicBezTo>
                  <a:cubicBezTo>
                    <a:pt x="4" y="0"/>
                    <a:pt x="0" y="4"/>
                    <a:pt x="0" y="8"/>
                  </a:cubicBezTo>
                  <a:lnTo>
                    <a:pt x="0" y="52"/>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Oval 1325"/>
            <p:cNvSpPr>
              <a:spLocks noChangeArrowheads="1"/>
            </p:cNvSpPr>
            <p:nvPr/>
          </p:nvSpPr>
          <p:spPr bwMode="auto">
            <a:xfrm>
              <a:off x="4999038" y="4195763"/>
              <a:ext cx="330200" cy="3302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Oval 1326"/>
            <p:cNvSpPr>
              <a:spLocks noChangeArrowheads="1"/>
            </p:cNvSpPr>
            <p:nvPr/>
          </p:nvSpPr>
          <p:spPr bwMode="auto">
            <a:xfrm>
              <a:off x="5103813" y="4300538"/>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Freeform 1327"/>
            <p:cNvSpPr>
              <a:spLocks/>
            </p:cNvSpPr>
            <p:nvPr/>
          </p:nvSpPr>
          <p:spPr bwMode="auto">
            <a:xfrm>
              <a:off x="5548313" y="3781426"/>
              <a:ext cx="134938" cy="136525"/>
            </a:xfrm>
            <a:custGeom>
              <a:avLst/>
              <a:gdLst>
                <a:gd name="T0" fmla="*/ 7 w 36"/>
                <a:gd name="T1" fmla="*/ 7 h 36"/>
                <a:gd name="T2" fmla="*/ 7 w 36"/>
                <a:gd name="T3" fmla="*/ 29 h 36"/>
                <a:gd name="T4" fmla="*/ 29 w 36"/>
                <a:gd name="T5" fmla="*/ 29 h 36"/>
                <a:gd name="T6" fmla="*/ 29 w 36"/>
                <a:gd name="T7" fmla="*/ 7 h 36"/>
                <a:gd name="T8" fmla="*/ 7 w 36"/>
                <a:gd name="T9" fmla="*/ 7 h 36"/>
              </a:gdLst>
              <a:ahLst/>
              <a:cxnLst>
                <a:cxn ang="0">
                  <a:pos x="T0" y="T1"/>
                </a:cxn>
                <a:cxn ang="0">
                  <a:pos x="T2" y="T3"/>
                </a:cxn>
                <a:cxn ang="0">
                  <a:pos x="T4" y="T5"/>
                </a:cxn>
                <a:cxn ang="0">
                  <a:pos x="T6" y="T7"/>
                </a:cxn>
                <a:cxn ang="0">
                  <a:pos x="T8" y="T9"/>
                </a:cxn>
              </a:cxnLst>
              <a:rect l="0" t="0" r="r" b="b"/>
              <a:pathLst>
                <a:path w="36" h="36">
                  <a:moveTo>
                    <a:pt x="7" y="7"/>
                  </a:moveTo>
                  <a:cubicBezTo>
                    <a:pt x="0" y="13"/>
                    <a:pt x="0" y="23"/>
                    <a:pt x="7" y="29"/>
                  </a:cubicBezTo>
                  <a:cubicBezTo>
                    <a:pt x="13" y="36"/>
                    <a:pt x="23" y="36"/>
                    <a:pt x="29" y="29"/>
                  </a:cubicBezTo>
                  <a:cubicBezTo>
                    <a:pt x="36" y="23"/>
                    <a:pt x="36" y="13"/>
                    <a:pt x="29" y="7"/>
                  </a:cubicBezTo>
                  <a:cubicBezTo>
                    <a:pt x="23" y="0"/>
                    <a:pt x="13" y="0"/>
                    <a:pt x="7" y="7"/>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1" name="Line 1328"/>
            <p:cNvSpPr>
              <a:spLocks noChangeShapeType="1"/>
            </p:cNvSpPr>
            <p:nvPr/>
          </p:nvSpPr>
          <p:spPr bwMode="auto">
            <a:xfrm flipV="1">
              <a:off x="5476876" y="3906838"/>
              <a:ext cx="88900" cy="8890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Line 1329"/>
            <p:cNvSpPr>
              <a:spLocks noChangeShapeType="1"/>
            </p:cNvSpPr>
            <p:nvPr/>
          </p:nvSpPr>
          <p:spPr bwMode="auto">
            <a:xfrm>
              <a:off x="5322888" y="4311651"/>
              <a:ext cx="127000" cy="48418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3" name="Line 1330"/>
            <p:cNvSpPr>
              <a:spLocks noChangeShapeType="1"/>
            </p:cNvSpPr>
            <p:nvPr/>
          </p:nvSpPr>
          <p:spPr bwMode="auto">
            <a:xfrm flipH="1">
              <a:off x="4849813" y="4330701"/>
              <a:ext cx="149225" cy="46513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Freeform 1331"/>
            <p:cNvSpPr>
              <a:spLocks/>
            </p:cNvSpPr>
            <p:nvPr/>
          </p:nvSpPr>
          <p:spPr bwMode="auto">
            <a:xfrm>
              <a:off x="4905376" y="3624263"/>
              <a:ext cx="942975" cy="920750"/>
            </a:xfrm>
            <a:custGeom>
              <a:avLst/>
              <a:gdLst>
                <a:gd name="T0" fmla="*/ 125 w 251"/>
                <a:gd name="T1" fmla="*/ 236 h 245"/>
                <a:gd name="T2" fmla="*/ 251 w 251"/>
                <a:gd name="T3" fmla="*/ 198 h 245"/>
                <a:gd name="T4" fmla="*/ 53 w 251"/>
                <a:gd name="T5" fmla="*/ 0 h 245"/>
                <a:gd name="T6" fmla="*/ 32 w 251"/>
                <a:gd name="T7" fmla="*/ 172 h 245"/>
              </a:gdLst>
              <a:ahLst/>
              <a:cxnLst>
                <a:cxn ang="0">
                  <a:pos x="T0" y="T1"/>
                </a:cxn>
                <a:cxn ang="0">
                  <a:pos x="T2" y="T3"/>
                </a:cxn>
                <a:cxn ang="0">
                  <a:pos x="T4" y="T5"/>
                </a:cxn>
                <a:cxn ang="0">
                  <a:pos x="T6" y="T7"/>
                </a:cxn>
              </a:cxnLst>
              <a:rect l="0" t="0" r="r" b="b"/>
              <a:pathLst>
                <a:path w="251" h="245">
                  <a:moveTo>
                    <a:pt x="125" y="236"/>
                  </a:moveTo>
                  <a:cubicBezTo>
                    <a:pt x="169" y="245"/>
                    <a:pt x="217" y="232"/>
                    <a:pt x="251" y="198"/>
                  </a:cubicBezTo>
                  <a:cubicBezTo>
                    <a:pt x="53" y="0"/>
                    <a:pt x="53" y="0"/>
                    <a:pt x="53" y="0"/>
                  </a:cubicBezTo>
                  <a:cubicBezTo>
                    <a:pt x="7" y="47"/>
                    <a:pt x="0" y="118"/>
                    <a:pt x="32" y="17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Freeform 1332"/>
            <p:cNvSpPr>
              <a:spLocks/>
            </p:cNvSpPr>
            <p:nvPr/>
          </p:nvSpPr>
          <p:spPr bwMode="auto">
            <a:xfrm>
              <a:off x="5510213" y="3684588"/>
              <a:ext cx="269875" cy="269875"/>
            </a:xfrm>
            <a:custGeom>
              <a:avLst/>
              <a:gdLst>
                <a:gd name="T0" fmla="*/ 56 w 72"/>
                <a:gd name="T1" fmla="*/ 72 h 72"/>
                <a:gd name="T2" fmla="*/ 56 w 72"/>
                <a:gd name="T3" fmla="*/ 16 h 72"/>
                <a:gd name="T4" fmla="*/ 0 w 72"/>
                <a:gd name="T5" fmla="*/ 16 h 72"/>
              </a:gdLst>
              <a:ahLst/>
              <a:cxnLst>
                <a:cxn ang="0">
                  <a:pos x="T0" y="T1"/>
                </a:cxn>
                <a:cxn ang="0">
                  <a:pos x="T2" y="T3"/>
                </a:cxn>
                <a:cxn ang="0">
                  <a:pos x="T4" y="T5"/>
                </a:cxn>
              </a:cxnLst>
              <a:rect l="0" t="0" r="r" b="b"/>
              <a:pathLst>
                <a:path w="72" h="72">
                  <a:moveTo>
                    <a:pt x="56" y="72"/>
                  </a:moveTo>
                  <a:cubicBezTo>
                    <a:pt x="72" y="57"/>
                    <a:pt x="72" y="31"/>
                    <a:pt x="56" y="16"/>
                  </a:cubicBezTo>
                  <a:cubicBezTo>
                    <a:pt x="41" y="0"/>
                    <a:pt x="15" y="0"/>
                    <a:pt x="0" y="1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Freeform 1333"/>
            <p:cNvSpPr>
              <a:spLocks/>
            </p:cNvSpPr>
            <p:nvPr/>
          </p:nvSpPr>
          <p:spPr bwMode="auto">
            <a:xfrm>
              <a:off x="5446713" y="3586163"/>
              <a:ext cx="431800" cy="431800"/>
            </a:xfrm>
            <a:custGeom>
              <a:avLst/>
              <a:gdLst>
                <a:gd name="T0" fmla="*/ 90 w 115"/>
                <a:gd name="T1" fmla="*/ 115 h 115"/>
                <a:gd name="T2" fmla="*/ 90 w 115"/>
                <a:gd name="T3" fmla="*/ 25 h 115"/>
                <a:gd name="T4" fmla="*/ 0 w 115"/>
                <a:gd name="T5" fmla="*/ 25 h 115"/>
              </a:gdLst>
              <a:ahLst/>
              <a:cxnLst>
                <a:cxn ang="0">
                  <a:pos x="T0" y="T1"/>
                </a:cxn>
                <a:cxn ang="0">
                  <a:pos x="T2" y="T3"/>
                </a:cxn>
                <a:cxn ang="0">
                  <a:pos x="T4" y="T5"/>
                </a:cxn>
              </a:cxnLst>
              <a:rect l="0" t="0" r="r" b="b"/>
              <a:pathLst>
                <a:path w="115" h="115">
                  <a:moveTo>
                    <a:pt x="90" y="115"/>
                  </a:moveTo>
                  <a:cubicBezTo>
                    <a:pt x="115" y="90"/>
                    <a:pt x="115" y="50"/>
                    <a:pt x="90" y="25"/>
                  </a:cubicBezTo>
                  <a:cubicBezTo>
                    <a:pt x="65" y="0"/>
                    <a:pt x="25" y="0"/>
                    <a:pt x="0" y="25"/>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Freeform 1334"/>
            <p:cNvSpPr>
              <a:spLocks/>
            </p:cNvSpPr>
            <p:nvPr/>
          </p:nvSpPr>
          <p:spPr bwMode="auto">
            <a:xfrm>
              <a:off x="5048251" y="3951288"/>
              <a:ext cx="63500" cy="239713"/>
            </a:xfrm>
            <a:custGeom>
              <a:avLst/>
              <a:gdLst>
                <a:gd name="T0" fmla="*/ 2 w 17"/>
                <a:gd name="T1" fmla="*/ 0 h 64"/>
                <a:gd name="T2" fmla="*/ 17 w 17"/>
                <a:gd name="T3" fmla="*/ 64 h 64"/>
              </a:gdLst>
              <a:ahLst/>
              <a:cxnLst>
                <a:cxn ang="0">
                  <a:pos x="T0" y="T1"/>
                </a:cxn>
                <a:cxn ang="0">
                  <a:pos x="T2" y="T3"/>
                </a:cxn>
              </a:cxnLst>
              <a:rect l="0" t="0" r="r" b="b"/>
              <a:pathLst>
                <a:path w="17" h="64">
                  <a:moveTo>
                    <a:pt x="2" y="0"/>
                  </a:moveTo>
                  <a:cubicBezTo>
                    <a:pt x="0" y="22"/>
                    <a:pt x="5" y="45"/>
                    <a:pt x="17" y="64"/>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Freeform 1335"/>
            <p:cNvSpPr>
              <a:spLocks/>
            </p:cNvSpPr>
            <p:nvPr/>
          </p:nvSpPr>
          <p:spPr bwMode="auto">
            <a:xfrm>
              <a:off x="5073651" y="3781426"/>
              <a:ext cx="34925" cy="68263"/>
            </a:xfrm>
            <a:custGeom>
              <a:avLst/>
              <a:gdLst>
                <a:gd name="T0" fmla="*/ 9 w 9"/>
                <a:gd name="T1" fmla="*/ 0 h 18"/>
                <a:gd name="T2" fmla="*/ 0 w 9"/>
                <a:gd name="T3" fmla="*/ 18 h 18"/>
              </a:gdLst>
              <a:ahLst/>
              <a:cxnLst>
                <a:cxn ang="0">
                  <a:pos x="T0" y="T1"/>
                </a:cxn>
                <a:cxn ang="0">
                  <a:pos x="T2" y="T3"/>
                </a:cxn>
              </a:cxnLst>
              <a:rect l="0" t="0" r="r" b="b"/>
              <a:pathLst>
                <a:path w="9" h="18">
                  <a:moveTo>
                    <a:pt x="9" y="0"/>
                  </a:moveTo>
                  <a:cubicBezTo>
                    <a:pt x="5" y="6"/>
                    <a:pt x="3" y="12"/>
                    <a:pt x="0" y="18"/>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Line 1336"/>
            <p:cNvSpPr>
              <a:spLocks noChangeShapeType="1"/>
            </p:cNvSpPr>
            <p:nvPr/>
          </p:nvSpPr>
          <p:spPr bwMode="auto">
            <a:xfrm>
              <a:off x="5746751" y="4267201"/>
              <a:ext cx="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2" name="组合 11"/>
          <p:cNvGrpSpPr/>
          <p:nvPr/>
        </p:nvGrpSpPr>
        <p:grpSpPr>
          <a:xfrm>
            <a:off x="6674337" y="3561070"/>
            <a:ext cx="1381125" cy="1381125"/>
            <a:chOff x="6276976" y="3609976"/>
            <a:chExt cx="1381125" cy="1381125"/>
          </a:xfrm>
        </p:grpSpPr>
        <p:sp>
          <p:nvSpPr>
            <p:cNvPr id="81" name="Oval 1337"/>
            <p:cNvSpPr>
              <a:spLocks noChangeArrowheads="1"/>
            </p:cNvSpPr>
            <p:nvPr/>
          </p:nvSpPr>
          <p:spPr bwMode="auto">
            <a:xfrm>
              <a:off x="6892926" y="4195763"/>
              <a:ext cx="119063" cy="1190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Oval 1338"/>
            <p:cNvSpPr>
              <a:spLocks noChangeArrowheads="1"/>
            </p:cNvSpPr>
            <p:nvPr/>
          </p:nvSpPr>
          <p:spPr bwMode="auto">
            <a:xfrm>
              <a:off x="7132638" y="4195763"/>
              <a:ext cx="120650" cy="1190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Oval 1339"/>
            <p:cNvSpPr>
              <a:spLocks noChangeArrowheads="1"/>
            </p:cNvSpPr>
            <p:nvPr/>
          </p:nvSpPr>
          <p:spPr bwMode="auto">
            <a:xfrm>
              <a:off x="6651626" y="4195763"/>
              <a:ext cx="120650" cy="1190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Line 1340"/>
            <p:cNvSpPr>
              <a:spLocks noChangeShapeType="1"/>
            </p:cNvSpPr>
            <p:nvPr/>
          </p:nvSpPr>
          <p:spPr bwMode="auto">
            <a:xfrm flipH="1">
              <a:off x="6502401" y="4481513"/>
              <a:ext cx="239713" cy="3905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Line 1341"/>
            <p:cNvSpPr>
              <a:spLocks noChangeShapeType="1"/>
            </p:cNvSpPr>
            <p:nvPr/>
          </p:nvSpPr>
          <p:spPr bwMode="auto">
            <a:xfrm>
              <a:off x="7162801" y="4481513"/>
              <a:ext cx="239713" cy="3905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Oval 1342"/>
            <p:cNvSpPr>
              <a:spLocks noChangeArrowheads="1"/>
            </p:cNvSpPr>
            <p:nvPr/>
          </p:nvSpPr>
          <p:spPr bwMode="auto">
            <a:xfrm>
              <a:off x="6502401" y="4751388"/>
              <a:ext cx="900113"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Freeform 1343"/>
            <p:cNvSpPr>
              <a:spLocks/>
            </p:cNvSpPr>
            <p:nvPr/>
          </p:nvSpPr>
          <p:spPr bwMode="auto">
            <a:xfrm>
              <a:off x="6276976" y="4030663"/>
              <a:ext cx="1381125" cy="450850"/>
            </a:xfrm>
            <a:custGeom>
              <a:avLst/>
              <a:gdLst>
                <a:gd name="T0" fmla="*/ 368 w 368"/>
                <a:gd name="T1" fmla="*/ 60 h 120"/>
                <a:gd name="T2" fmla="*/ 292 w 368"/>
                <a:gd name="T3" fmla="*/ 120 h 120"/>
                <a:gd name="T4" fmla="*/ 76 w 368"/>
                <a:gd name="T5" fmla="*/ 120 h 120"/>
                <a:gd name="T6" fmla="*/ 0 w 368"/>
                <a:gd name="T7" fmla="*/ 60 h 120"/>
                <a:gd name="T8" fmla="*/ 0 w 368"/>
                <a:gd name="T9" fmla="*/ 60 h 120"/>
                <a:gd name="T10" fmla="*/ 76 w 368"/>
                <a:gd name="T11" fmla="*/ 0 h 120"/>
                <a:gd name="T12" fmla="*/ 292 w 368"/>
                <a:gd name="T13" fmla="*/ 0 h 120"/>
                <a:gd name="T14" fmla="*/ 368 w 368"/>
                <a:gd name="T15" fmla="*/ 6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120">
                  <a:moveTo>
                    <a:pt x="368" y="60"/>
                  </a:moveTo>
                  <a:cubicBezTo>
                    <a:pt x="368" y="93"/>
                    <a:pt x="325" y="120"/>
                    <a:pt x="292" y="120"/>
                  </a:cubicBezTo>
                  <a:cubicBezTo>
                    <a:pt x="76" y="120"/>
                    <a:pt x="76" y="120"/>
                    <a:pt x="76" y="120"/>
                  </a:cubicBezTo>
                  <a:cubicBezTo>
                    <a:pt x="43" y="120"/>
                    <a:pt x="0" y="93"/>
                    <a:pt x="0" y="60"/>
                  </a:cubicBezTo>
                  <a:cubicBezTo>
                    <a:pt x="0" y="60"/>
                    <a:pt x="0" y="60"/>
                    <a:pt x="0" y="60"/>
                  </a:cubicBezTo>
                  <a:cubicBezTo>
                    <a:pt x="0" y="27"/>
                    <a:pt x="43" y="0"/>
                    <a:pt x="76" y="0"/>
                  </a:cubicBezTo>
                  <a:cubicBezTo>
                    <a:pt x="292" y="0"/>
                    <a:pt x="292" y="0"/>
                    <a:pt x="292" y="0"/>
                  </a:cubicBezTo>
                  <a:cubicBezTo>
                    <a:pt x="325" y="0"/>
                    <a:pt x="368" y="27"/>
                    <a:pt x="368" y="6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Line 1344"/>
            <p:cNvSpPr>
              <a:spLocks noChangeShapeType="1"/>
            </p:cNvSpPr>
            <p:nvPr/>
          </p:nvSpPr>
          <p:spPr bwMode="auto">
            <a:xfrm>
              <a:off x="6276976" y="4256088"/>
              <a:ext cx="374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Line 1345"/>
            <p:cNvSpPr>
              <a:spLocks noChangeShapeType="1"/>
            </p:cNvSpPr>
            <p:nvPr/>
          </p:nvSpPr>
          <p:spPr bwMode="auto">
            <a:xfrm>
              <a:off x="7283451" y="4256088"/>
              <a:ext cx="374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Line 1346"/>
            <p:cNvSpPr>
              <a:spLocks noChangeShapeType="1"/>
            </p:cNvSpPr>
            <p:nvPr/>
          </p:nvSpPr>
          <p:spPr bwMode="auto">
            <a:xfrm flipH="1">
              <a:off x="7011988" y="4256088"/>
              <a:ext cx="120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Line 1347"/>
            <p:cNvSpPr>
              <a:spLocks noChangeShapeType="1"/>
            </p:cNvSpPr>
            <p:nvPr/>
          </p:nvSpPr>
          <p:spPr bwMode="auto">
            <a:xfrm flipH="1">
              <a:off x="6772276" y="4256088"/>
              <a:ext cx="120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Freeform 1348"/>
            <p:cNvSpPr>
              <a:spLocks/>
            </p:cNvSpPr>
            <p:nvPr/>
          </p:nvSpPr>
          <p:spPr bwMode="auto">
            <a:xfrm>
              <a:off x="6546851" y="3609976"/>
              <a:ext cx="841375" cy="420688"/>
            </a:xfrm>
            <a:custGeom>
              <a:avLst/>
              <a:gdLst>
                <a:gd name="T0" fmla="*/ 0 w 224"/>
                <a:gd name="T1" fmla="*/ 112 h 112"/>
                <a:gd name="T2" fmla="*/ 112 w 224"/>
                <a:gd name="T3" fmla="*/ 0 h 112"/>
                <a:gd name="T4" fmla="*/ 224 w 224"/>
                <a:gd name="T5" fmla="*/ 112 h 112"/>
              </a:gdLst>
              <a:ahLst/>
              <a:cxnLst>
                <a:cxn ang="0">
                  <a:pos x="T0" y="T1"/>
                </a:cxn>
                <a:cxn ang="0">
                  <a:pos x="T2" y="T3"/>
                </a:cxn>
                <a:cxn ang="0">
                  <a:pos x="T4" y="T5"/>
                </a:cxn>
              </a:cxnLst>
              <a:rect l="0" t="0" r="r" b="b"/>
              <a:pathLst>
                <a:path w="224" h="112">
                  <a:moveTo>
                    <a:pt x="0" y="112"/>
                  </a:moveTo>
                  <a:cubicBezTo>
                    <a:pt x="0" y="50"/>
                    <a:pt x="50" y="0"/>
                    <a:pt x="112" y="0"/>
                  </a:cubicBezTo>
                  <a:cubicBezTo>
                    <a:pt x="174" y="0"/>
                    <a:pt x="224" y="50"/>
                    <a:pt x="224" y="11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Line 1349"/>
            <p:cNvSpPr>
              <a:spLocks noChangeShapeType="1"/>
            </p:cNvSpPr>
            <p:nvPr/>
          </p:nvSpPr>
          <p:spPr bwMode="auto">
            <a:xfrm flipH="1">
              <a:off x="6502401" y="4481513"/>
              <a:ext cx="58738" cy="8890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Line 1350"/>
            <p:cNvSpPr>
              <a:spLocks noChangeShapeType="1"/>
            </p:cNvSpPr>
            <p:nvPr/>
          </p:nvSpPr>
          <p:spPr bwMode="auto">
            <a:xfrm>
              <a:off x="7343776" y="4481513"/>
              <a:ext cx="58738" cy="8890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Freeform 1351"/>
            <p:cNvSpPr>
              <a:spLocks/>
            </p:cNvSpPr>
            <p:nvPr/>
          </p:nvSpPr>
          <p:spPr bwMode="auto">
            <a:xfrm>
              <a:off x="6881813" y="3729038"/>
              <a:ext cx="277813" cy="65088"/>
            </a:xfrm>
            <a:custGeom>
              <a:avLst/>
              <a:gdLst>
                <a:gd name="T0" fmla="*/ 0 w 74"/>
                <a:gd name="T1" fmla="*/ 3 h 17"/>
                <a:gd name="T2" fmla="*/ 23 w 74"/>
                <a:gd name="T3" fmla="*/ 0 h 17"/>
                <a:gd name="T4" fmla="*/ 74 w 74"/>
                <a:gd name="T5" fmla="*/ 17 h 17"/>
              </a:gdLst>
              <a:ahLst/>
              <a:cxnLst>
                <a:cxn ang="0">
                  <a:pos x="T0" y="T1"/>
                </a:cxn>
                <a:cxn ang="0">
                  <a:pos x="T2" y="T3"/>
                </a:cxn>
                <a:cxn ang="0">
                  <a:pos x="T4" y="T5"/>
                </a:cxn>
              </a:cxnLst>
              <a:rect l="0" t="0" r="r" b="b"/>
              <a:pathLst>
                <a:path w="74" h="17">
                  <a:moveTo>
                    <a:pt x="0" y="3"/>
                  </a:moveTo>
                  <a:cubicBezTo>
                    <a:pt x="7" y="1"/>
                    <a:pt x="15" y="0"/>
                    <a:pt x="23" y="0"/>
                  </a:cubicBezTo>
                  <a:cubicBezTo>
                    <a:pt x="42" y="0"/>
                    <a:pt x="60" y="6"/>
                    <a:pt x="74" y="17"/>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Freeform 1352"/>
            <p:cNvSpPr>
              <a:spLocks/>
            </p:cNvSpPr>
            <p:nvPr/>
          </p:nvSpPr>
          <p:spPr bwMode="auto">
            <a:xfrm>
              <a:off x="7226301" y="3863976"/>
              <a:ext cx="26988" cy="46038"/>
            </a:xfrm>
            <a:custGeom>
              <a:avLst/>
              <a:gdLst>
                <a:gd name="T0" fmla="*/ 0 w 7"/>
                <a:gd name="T1" fmla="*/ 0 h 12"/>
                <a:gd name="T2" fmla="*/ 7 w 7"/>
                <a:gd name="T3" fmla="*/ 12 h 12"/>
              </a:gdLst>
              <a:ahLst/>
              <a:cxnLst>
                <a:cxn ang="0">
                  <a:pos x="T0" y="T1"/>
                </a:cxn>
                <a:cxn ang="0">
                  <a:pos x="T2" y="T3"/>
                </a:cxn>
              </a:cxnLst>
              <a:rect l="0" t="0" r="r" b="b"/>
              <a:pathLst>
                <a:path w="7" h="12">
                  <a:moveTo>
                    <a:pt x="0" y="0"/>
                  </a:moveTo>
                  <a:cubicBezTo>
                    <a:pt x="3" y="4"/>
                    <a:pt x="5" y="8"/>
                    <a:pt x="7" y="1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 name="组合 12"/>
          <p:cNvGrpSpPr/>
          <p:nvPr/>
        </p:nvGrpSpPr>
        <p:grpSpPr>
          <a:xfrm>
            <a:off x="8770388" y="2931258"/>
            <a:ext cx="1358900" cy="1385888"/>
            <a:chOff x="8042276" y="3605213"/>
            <a:chExt cx="1358900" cy="1385888"/>
          </a:xfrm>
        </p:grpSpPr>
        <p:sp>
          <p:nvSpPr>
            <p:cNvPr id="70" name="Freeform 1353"/>
            <p:cNvSpPr>
              <a:spLocks/>
            </p:cNvSpPr>
            <p:nvPr/>
          </p:nvSpPr>
          <p:spPr bwMode="auto">
            <a:xfrm>
              <a:off x="8605838" y="4330701"/>
              <a:ext cx="119063" cy="165100"/>
            </a:xfrm>
            <a:custGeom>
              <a:avLst/>
              <a:gdLst>
                <a:gd name="T0" fmla="*/ 32 w 32"/>
                <a:gd name="T1" fmla="*/ 0 h 44"/>
                <a:gd name="T2" fmla="*/ 32 w 32"/>
                <a:gd name="T3" fmla="*/ 36 h 44"/>
                <a:gd name="T4" fmla="*/ 24 w 32"/>
                <a:gd name="T5" fmla="*/ 44 h 44"/>
                <a:gd name="T6" fmla="*/ 8 w 32"/>
                <a:gd name="T7" fmla="*/ 44 h 44"/>
                <a:gd name="T8" fmla="*/ 0 w 32"/>
                <a:gd name="T9" fmla="*/ 36 h 44"/>
                <a:gd name="T10" fmla="*/ 0 w 32"/>
                <a:gd name="T11" fmla="*/ 0 h 44"/>
              </a:gdLst>
              <a:ahLst/>
              <a:cxnLst>
                <a:cxn ang="0">
                  <a:pos x="T0" y="T1"/>
                </a:cxn>
                <a:cxn ang="0">
                  <a:pos x="T2" y="T3"/>
                </a:cxn>
                <a:cxn ang="0">
                  <a:pos x="T4" y="T5"/>
                </a:cxn>
                <a:cxn ang="0">
                  <a:pos x="T6" y="T7"/>
                </a:cxn>
                <a:cxn ang="0">
                  <a:pos x="T8" y="T9"/>
                </a:cxn>
                <a:cxn ang="0">
                  <a:pos x="T10" y="T11"/>
                </a:cxn>
              </a:cxnLst>
              <a:rect l="0" t="0" r="r" b="b"/>
              <a:pathLst>
                <a:path w="32" h="44">
                  <a:moveTo>
                    <a:pt x="32" y="0"/>
                  </a:moveTo>
                  <a:cubicBezTo>
                    <a:pt x="32" y="36"/>
                    <a:pt x="32" y="36"/>
                    <a:pt x="32" y="36"/>
                  </a:cubicBezTo>
                  <a:cubicBezTo>
                    <a:pt x="32" y="40"/>
                    <a:pt x="28" y="44"/>
                    <a:pt x="24" y="44"/>
                  </a:cubicBezTo>
                  <a:cubicBezTo>
                    <a:pt x="8" y="44"/>
                    <a:pt x="8" y="44"/>
                    <a:pt x="8" y="44"/>
                  </a:cubicBezTo>
                  <a:cubicBezTo>
                    <a:pt x="4" y="44"/>
                    <a:pt x="0" y="40"/>
                    <a:pt x="0" y="36"/>
                  </a:cubicBezTo>
                  <a:cubicBezTo>
                    <a:pt x="0" y="0"/>
                    <a:pt x="0" y="0"/>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Line 1354"/>
            <p:cNvSpPr>
              <a:spLocks noChangeShapeType="1"/>
            </p:cNvSpPr>
            <p:nvPr/>
          </p:nvSpPr>
          <p:spPr bwMode="auto">
            <a:xfrm flipH="1">
              <a:off x="8086726" y="4465638"/>
              <a:ext cx="519113" cy="51911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Line 1355"/>
            <p:cNvSpPr>
              <a:spLocks noChangeShapeType="1"/>
            </p:cNvSpPr>
            <p:nvPr/>
          </p:nvSpPr>
          <p:spPr bwMode="auto">
            <a:xfrm>
              <a:off x="8724901" y="4465638"/>
              <a:ext cx="514350" cy="5143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Line 1356"/>
            <p:cNvSpPr>
              <a:spLocks noChangeShapeType="1"/>
            </p:cNvSpPr>
            <p:nvPr/>
          </p:nvSpPr>
          <p:spPr bwMode="auto">
            <a:xfrm>
              <a:off x="8664576" y="4495801"/>
              <a:ext cx="0" cy="49530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Freeform 1357"/>
            <p:cNvSpPr>
              <a:spLocks/>
            </p:cNvSpPr>
            <p:nvPr/>
          </p:nvSpPr>
          <p:spPr bwMode="auto">
            <a:xfrm>
              <a:off x="8493126" y="3786188"/>
              <a:ext cx="611188" cy="566738"/>
            </a:xfrm>
            <a:custGeom>
              <a:avLst/>
              <a:gdLst>
                <a:gd name="T0" fmla="*/ 68 w 385"/>
                <a:gd name="T1" fmla="*/ 357 h 357"/>
                <a:gd name="T2" fmla="*/ 385 w 385"/>
                <a:gd name="T3" fmla="*/ 293 h 357"/>
                <a:gd name="T4" fmla="*/ 307 w 385"/>
                <a:gd name="T5" fmla="*/ 0 h 357"/>
                <a:gd name="T6" fmla="*/ 0 w 385"/>
                <a:gd name="T7" fmla="*/ 102 h 357"/>
                <a:gd name="T8" fmla="*/ 68 w 385"/>
                <a:gd name="T9" fmla="*/ 357 h 357"/>
              </a:gdLst>
              <a:ahLst/>
              <a:cxnLst>
                <a:cxn ang="0">
                  <a:pos x="T0" y="T1"/>
                </a:cxn>
                <a:cxn ang="0">
                  <a:pos x="T2" y="T3"/>
                </a:cxn>
                <a:cxn ang="0">
                  <a:pos x="T4" y="T5"/>
                </a:cxn>
                <a:cxn ang="0">
                  <a:pos x="T6" y="T7"/>
                </a:cxn>
                <a:cxn ang="0">
                  <a:pos x="T8" y="T9"/>
                </a:cxn>
              </a:cxnLst>
              <a:rect l="0" t="0" r="r" b="b"/>
              <a:pathLst>
                <a:path w="385" h="357">
                  <a:moveTo>
                    <a:pt x="68" y="357"/>
                  </a:moveTo>
                  <a:lnTo>
                    <a:pt x="385" y="293"/>
                  </a:lnTo>
                  <a:lnTo>
                    <a:pt x="307" y="0"/>
                  </a:lnTo>
                  <a:lnTo>
                    <a:pt x="0" y="102"/>
                  </a:lnTo>
                  <a:lnTo>
                    <a:pt x="68" y="357"/>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Freeform 1358"/>
            <p:cNvSpPr>
              <a:spLocks/>
            </p:cNvSpPr>
            <p:nvPr/>
          </p:nvSpPr>
          <p:spPr bwMode="auto">
            <a:xfrm>
              <a:off x="8108951" y="4003676"/>
              <a:ext cx="477838" cy="371475"/>
            </a:xfrm>
            <a:custGeom>
              <a:avLst/>
              <a:gdLst>
                <a:gd name="T0" fmla="*/ 40 w 301"/>
                <a:gd name="T1" fmla="*/ 234 h 234"/>
                <a:gd name="T2" fmla="*/ 301 w 301"/>
                <a:gd name="T3" fmla="*/ 185 h 234"/>
                <a:gd name="T4" fmla="*/ 253 w 301"/>
                <a:gd name="T5" fmla="*/ 0 h 234"/>
                <a:gd name="T6" fmla="*/ 0 w 301"/>
                <a:gd name="T7" fmla="*/ 88 h 234"/>
                <a:gd name="T8" fmla="*/ 40 w 301"/>
                <a:gd name="T9" fmla="*/ 234 h 234"/>
              </a:gdLst>
              <a:ahLst/>
              <a:cxnLst>
                <a:cxn ang="0">
                  <a:pos x="T0" y="T1"/>
                </a:cxn>
                <a:cxn ang="0">
                  <a:pos x="T2" y="T3"/>
                </a:cxn>
                <a:cxn ang="0">
                  <a:pos x="T4" y="T5"/>
                </a:cxn>
                <a:cxn ang="0">
                  <a:pos x="T6" y="T7"/>
                </a:cxn>
                <a:cxn ang="0">
                  <a:pos x="T8" y="T9"/>
                </a:cxn>
              </a:cxnLst>
              <a:rect l="0" t="0" r="r" b="b"/>
              <a:pathLst>
                <a:path w="301" h="234">
                  <a:moveTo>
                    <a:pt x="40" y="234"/>
                  </a:moveTo>
                  <a:lnTo>
                    <a:pt x="301" y="185"/>
                  </a:lnTo>
                  <a:lnTo>
                    <a:pt x="253" y="0"/>
                  </a:lnTo>
                  <a:lnTo>
                    <a:pt x="0" y="88"/>
                  </a:lnTo>
                  <a:lnTo>
                    <a:pt x="40" y="234"/>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Freeform 1359"/>
            <p:cNvSpPr>
              <a:spLocks/>
            </p:cNvSpPr>
            <p:nvPr/>
          </p:nvSpPr>
          <p:spPr bwMode="auto">
            <a:xfrm>
              <a:off x="8042276" y="4202113"/>
              <a:ext cx="115888" cy="136525"/>
            </a:xfrm>
            <a:custGeom>
              <a:avLst/>
              <a:gdLst>
                <a:gd name="T0" fmla="*/ 31 w 31"/>
                <a:gd name="T1" fmla="*/ 31 h 36"/>
                <a:gd name="T2" fmla="*/ 15 w 31"/>
                <a:gd name="T3" fmla="*/ 35 h 36"/>
                <a:gd name="T4" fmla="*/ 6 w 31"/>
                <a:gd name="T5" fmla="*/ 29 h 36"/>
                <a:gd name="T6" fmla="*/ 1 w 31"/>
                <a:gd name="T7" fmla="*/ 14 h 36"/>
                <a:gd name="T8" fmla="*/ 7 w 31"/>
                <a:gd name="T9" fmla="*/ 4 h 36"/>
                <a:gd name="T10" fmla="*/ 23 w 31"/>
                <a:gd name="T11" fmla="*/ 0 h 36"/>
              </a:gdLst>
              <a:ahLst/>
              <a:cxnLst>
                <a:cxn ang="0">
                  <a:pos x="T0" y="T1"/>
                </a:cxn>
                <a:cxn ang="0">
                  <a:pos x="T2" y="T3"/>
                </a:cxn>
                <a:cxn ang="0">
                  <a:pos x="T4" y="T5"/>
                </a:cxn>
                <a:cxn ang="0">
                  <a:pos x="T6" y="T7"/>
                </a:cxn>
                <a:cxn ang="0">
                  <a:pos x="T8" y="T9"/>
                </a:cxn>
                <a:cxn ang="0">
                  <a:pos x="T10" y="T11"/>
                </a:cxn>
              </a:cxnLst>
              <a:rect l="0" t="0" r="r" b="b"/>
              <a:pathLst>
                <a:path w="31" h="36">
                  <a:moveTo>
                    <a:pt x="31" y="31"/>
                  </a:moveTo>
                  <a:cubicBezTo>
                    <a:pt x="15" y="35"/>
                    <a:pt x="15" y="35"/>
                    <a:pt x="15" y="35"/>
                  </a:cubicBezTo>
                  <a:cubicBezTo>
                    <a:pt x="11" y="36"/>
                    <a:pt x="7" y="33"/>
                    <a:pt x="6" y="29"/>
                  </a:cubicBezTo>
                  <a:cubicBezTo>
                    <a:pt x="1" y="14"/>
                    <a:pt x="1" y="14"/>
                    <a:pt x="1" y="14"/>
                  </a:cubicBezTo>
                  <a:cubicBezTo>
                    <a:pt x="0" y="9"/>
                    <a:pt x="3" y="5"/>
                    <a:pt x="7" y="4"/>
                  </a:cubicBezTo>
                  <a:cubicBezTo>
                    <a:pt x="23" y="0"/>
                    <a:pt x="23" y="0"/>
                    <a:pt x="23"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Line 1360"/>
            <p:cNvSpPr>
              <a:spLocks noChangeShapeType="1"/>
            </p:cNvSpPr>
            <p:nvPr/>
          </p:nvSpPr>
          <p:spPr bwMode="auto">
            <a:xfrm flipH="1">
              <a:off x="8740776" y="3943351"/>
              <a:ext cx="173038" cy="4921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Line 1361"/>
            <p:cNvSpPr>
              <a:spLocks noChangeShapeType="1"/>
            </p:cNvSpPr>
            <p:nvPr/>
          </p:nvSpPr>
          <p:spPr bwMode="auto">
            <a:xfrm flipH="1">
              <a:off x="8623301" y="4014788"/>
              <a:ext cx="26988" cy="793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Freeform 1362"/>
            <p:cNvSpPr>
              <a:spLocks/>
            </p:cNvSpPr>
            <p:nvPr/>
          </p:nvSpPr>
          <p:spPr bwMode="auto">
            <a:xfrm>
              <a:off x="8950326" y="3605213"/>
              <a:ext cx="349250" cy="750888"/>
            </a:xfrm>
            <a:custGeom>
              <a:avLst/>
              <a:gdLst>
                <a:gd name="T0" fmla="*/ 89 w 93"/>
                <a:gd name="T1" fmla="*/ 168 h 200"/>
                <a:gd name="T2" fmla="*/ 73 w 93"/>
                <a:gd name="T3" fmla="*/ 196 h 200"/>
                <a:gd name="T4" fmla="*/ 71 w 93"/>
                <a:gd name="T5" fmla="*/ 197 h 200"/>
                <a:gd name="T6" fmla="*/ 43 w 93"/>
                <a:gd name="T7" fmla="*/ 180 h 200"/>
                <a:gd name="T8" fmla="*/ 3 w 93"/>
                <a:gd name="T9" fmla="*/ 32 h 200"/>
                <a:gd name="T10" fmla="*/ 20 w 93"/>
                <a:gd name="T11" fmla="*/ 4 h 200"/>
                <a:gd name="T12" fmla="*/ 21 w 93"/>
                <a:gd name="T13" fmla="*/ 3 h 200"/>
                <a:gd name="T14" fmla="*/ 50 w 93"/>
                <a:gd name="T15" fmla="*/ 19 h 200"/>
                <a:gd name="T16" fmla="*/ 89 w 93"/>
                <a:gd name="T17"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0">
                  <a:moveTo>
                    <a:pt x="89" y="168"/>
                  </a:moveTo>
                  <a:cubicBezTo>
                    <a:pt x="93" y="180"/>
                    <a:pt x="86" y="193"/>
                    <a:pt x="73" y="196"/>
                  </a:cubicBezTo>
                  <a:cubicBezTo>
                    <a:pt x="71" y="197"/>
                    <a:pt x="71" y="197"/>
                    <a:pt x="71" y="197"/>
                  </a:cubicBezTo>
                  <a:cubicBezTo>
                    <a:pt x="59" y="200"/>
                    <a:pt x="46" y="193"/>
                    <a:pt x="43" y="180"/>
                  </a:cubicBezTo>
                  <a:cubicBezTo>
                    <a:pt x="3" y="32"/>
                    <a:pt x="3" y="32"/>
                    <a:pt x="3" y="32"/>
                  </a:cubicBezTo>
                  <a:cubicBezTo>
                    <a:pt x="0" y="19"/>
                    <a:pt x="7" y="7"/>
                    <a:pt x="20" y="4"/>
                  </a:cubicBezTo>
                  <a:cubicBezTo>
                    <a:pt x="21" y="3"/>
                    <a:pt x="21" y="3"/>
                    <a:pt x="21" y="3"/>
                  </a:cubicBezTo>
                  <a:cubicBezTo>
                    <a:pt x="34" y="0"/>
                    <a:pt x="46" y="7"/>
                    <a:pt x="50" y="19"/>
                  </a:cubicBezTo>
                  <a:lnTo>
                    <a:pt x="89" y="168"/>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Freeform 1363"/>
            <p:cNvSpPr>
              <a:spLocks/>
            </p:cNvSpPr>
            <p:nvPr/>
          </p:nvSpPr>
          <p:spPr bwMode="auto">
            <a:xfrm>
              <a:off x="9134476" y="3668713"/>
              <a:ext cx="266700" cy="574675"/>
            </a:xfrm>
            <a:custGeom>
              <a:avLst/>
              <a:gdLst>
                <a:gd name="T0" fmla="*/ 0 w 71"/>
                <a:gd name="T1" fmla="*/ 0 h 153"/>
                <a:gd name="T2" fmla="*/ 59 w 71"/>
                <a:gd name="T3" fmla="*/ 66 h 153"/>
                <a:gd name="T4" fmla="*/ 41 w 71"/>
                <a:gd name="T5" fmla="*/ 153 h 153"/>
              </a:gdLst>
              <a:ahLst/>
              <a:cxnLst>
                <a:cxn ang="0">
                  <a:pos x="T0" y="T1"/>
                </a:cxn>
                <a:cxn ang="0">
                  <a:pos x="T2" y="T3"/>
                </a:cxn>
                <a:cxn ang="0">
                  <a:pos x="T4" y="T5"/>
                </a:cxn>
              </a:cxnLst>
              <a:rect l="0" t="0" r="r" b="b"/>
              <a:pathLst>
                <a:path w="71" h="153">
                  <a:moveTo>
                    <a:pt x="0" y="0"/>
                  </a:moveTo>
                  <a:cubicBezTo>
                    <a:pt x="28" y="11"/>
                    <a:pt x="49" y="27"/>
                    <a:pt x="59" y="66"/>
                  </a:cubicBezTo>
                  <a:cubicBezTo>
                    <a:pt x="71" y="109"/>
                    <a:pt x="60" y="130"/>
                    <a:pt x="41" y="15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 name="组合 13"/>
          <p:cNvGrpSpPr/>
          <p:nvPr/>
        </p:nvGrpSpPr>
        <p:grpSpPr>
          <a:xfrm>
            <a:off x="2319091" y="4646065"/>
            <a:ext cx="1201738" cy="1382713"/>
            <a:chOff x="2881313" y="5351463"/>
            <a:chExt cx="1201738" cy="1382713"/>
          </a:xfrm>
        </p:grpSpPr>
        <p:sp>
          <p:nvSpPr>
            <p:cNvPr id="58" name="Oval 1364"/>
            <p:cNvSpPr>
              <a:spLocks noChangeArrowheads="1"/>
            </p:cNvSpPr>
            <p:nvPr/>
          </p:nvSpPr>
          <p:spPr bwMode="auto">
            <a:xfrm>
              <a:off x="3000376" y="6508751"/>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Oval 1365"/>
            <p:cNvSpPr>
              <a:spLocks noChangeArrowheads="1"/>
            </p:cNvSpPr>
            <p:nvPr/>
          </p:nvSpPr>
          <p:spPr bwMode="auto">
            <a:xfrm>
              <a:off x="3271838" y="6508751"/>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Oval 1366"/>
            <p:cNvSpPr>
              <a:spLocks noChangeArrowheads="1"/>
            </p:cNvSpPr>
            <p:nvPr/>
          </p:nvSpPr>
          <p:spPr bwMode="auto">
            <a:xfrm>
              <a:off x="3181351" y="6057901"/>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Freeform 1367"/>
            <p:cNvSpPr>
              <a:spLocks/>
            </p:cNvSpPr>
            <p:nvPr/>
          </p:nvSpPr>
          <p:spPr bwMode="auto">
            <a:xfrm>
              <a:off x="2881313" y="5351463"/>
              <a:ext cx="1201738" cy="1382713"/>
            </a:xfrm>
            <a:custGeom>
              <a:avLst/>
              <a:gdLst>
                <a:gd name="T0" fmla="*/ 320 w 320"/>
                <a:gd name="T1" fmla="*/ 160 h 368"/>
                <a:gd name="T2" fmla="*/ 320 w 320"/>
                <a:gd name="T3" fmla="*/ 368 h 368"/>
                <a:gd name="T4" fmla="*/ 0 w 320"/>
                <a:gd name="T5" fmla="*/ 368 h 368"/>
                <a:gd name="T6" fmla="*/ 0 w 320"/>
                <a:gd name="T7" fmla="*/ 160 h 368"/>
                <a:gd name="T8" fmla="*/ 160 w 320"/>
                <a:gd name="T9" fmla="*/ 0 h 368"/>
                <a:gd name="T10" fmla="*/ 320 w 320"/>
                <a:gd name="T11" fmla="*/ 160 h 368"/>
              </a:gdLst>
              <a:ahLst/>
              <a:cxnLst>
                <a:cxn ang="0">
                  <a:pos x="T0" y="T1"/>
                </a:cxn>
                <a:cxn ang="0">
                  <a:pos x="T2" y="T3"/>
                </a:cxn>
                <a:cxn ang="0">
                  <a:pos x="T4" y="T5"/>
                </a:cxn>
                <a:cxn ang="0">
                  <a:pos x="T6" y="T7"/>
                </a:cxn>
                <a:cxn ang="0">
                  <a:pos x="T8" y="T9"/>
                </a:cxn>
                <a:cxn ang="0">
                  <a:pos x="T10" y="T11"/>
                </a:cxn>
              </a:cxnLst>
              <a:rect l="0" t="0" r="r" b="b"/>
              <a:pathLst>
                <a:path w="320" h="368">
                  <a:moveTo>
                    <a:pt x="320" y="160"/>
                  </a:moveTo>
                  <a:cubicBezTo>
                    <a:pt x="320" y="368"/>
                    <a:pt x="320" y="368"/>
                    <a:pt x="320" y="368"/>
                  </a:cubicBezTo>
                  <a:cubicBezTo>
                    <a:pt x="0" y="368"/>
                    <a:pt x="0" y="368"/>
                    <a:pt x="0" y="368"/>
                  </a:cubicBezTo>
                  <a:cubicBezTo>
                    <a:pt x="0" y="160"/>
                    <a:pt x="0" y="160"/>
                    <a:pt x="0" y="160"/>
                  </a:cubicBezTo>
                  <a:cubicBezTo>
                    <a:pt x="0" y="72"/>
                    <a:pt x="72" y="0"/>
                    <a:pt x="160" y="0"/>
                  </a:cubicBezTo>
                  <a:cubicBezTo>
                    <a:pt x="248" y="0"/>
                    <a:pt x="320" y="72"/>
                    <a:pt x="320" y="16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Line 1368"/>
            <p:cNvSpPr>
              <a:spLocks noChangeShapeType="1"/>
            </p:cNvSpPr>
            <p:nvPr/>
          </p:nvSpPr>
          <p:spPr bwMode="auto">
            <a:xfrm>
              <a:off x="2881313" y="6403976"/>
              <a:ext cx="1201738"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Oval 1369"/>
            <p:cNvSpPr>
              <a:spLocks noChangeArrowheads="1"/>
            </p:cNvSpPr>
            <p:nvPr/>
          </p:nvSpPr>
          <p:spPr bwMode="auto">
            <a:xfrm>
              <a:off x="3090863" y="5967413"/>
              <a:ext cx="301625" cy="301625"/>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Line 1370"/>
            <p:cNvSpPr>
              <a:spLocks noChangeShapeType="1"/>
            </p:cNvSpPr>
            <p:nvPr/>
          </p:nvSpPr>
          <p:spPr bwMode="auto">
            <a:xfrm flipV="1">
              <a:off x="3173413" y="5565776"/>
              <a:ext cx="766763" cy="42068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Line 1371"/>
            <p:cNvSpPr>
              <a:spLocks noChangeShapeType="1"/>
            </p:cNvSpPr>
            <p:nvPr/>
          </p:nvSpPr>
          <p:spPr bwMode="auto">
            <a:xfrm>
              <a:off x="3392488" y="6269038"/>
              <a:ext cx="690563"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Line 1372"/>
            <p:cNvSpPr>
              <a:spLocks noChangeShapeType="1"/>
            </p:cNvSpPr>
            <p:nvPr/>
          </p:nvSpPr>
          <p:spPr bwMode="auto">
            <a:xfrm>
              <a:off x="3090863" y="6118226"/>
              <a:ext cx="0" cy="2857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Line 1373"/>
            <p:cNvSpPr>
              <a:spLocks noChangeShapeType="1"/>
            </p:cNvSpPr>
            <p:nvPr/>
          </p:nvSpPr>
          <p:spPr bwMode="auto">
            <a:xfrm>
              <a:off x="3392488" y="6118226"/>
              <a:ext cx="0" cy="2857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Freeform 1374"/>
            <p:cNvSpPr>
              <a:spLocks/>
            </p:cNvSpPr>
            <p:nvPr/>
          </p:nvSpPr>
          <p:spPr bwMode="auto">
            <a:xfrm>
              <a:off x="3654426" y="5505451"/>
              <a:ext cx="307975" cy="447675"/>
            </a:xfrm>
            <a:custGeom>
              <a:avLst/>
              <a:gdLst>
                <a:gd name="T0" fmla="*/ 0 w 82"/>
                <a:gd name="T1" fmla="*/ 0 h 119"/>
                <a:gd name="T2" fmla="*/ 82 w 82"/>
                <a:gd name="T3" fmla="*/ 119 h 119"/>
              </a:gdLst>
              <a:ahLst/>
              <a:cxnLst>
                <a:cxn ang="0">
                  <a:pos x="T0" y="T1"/>
                </a:cxn>
                <a:cxn ang="0">
                  <a:pos x="T2" y="T3"/>
                </a:cxn>
              </a:cxnLst>
              <a:rect l="0" t="0" r="r" b="b"/>
              <a:pathLst>
                <a:path w="82" h="119">
                  <a:moveTo>
                    <a:pt x="0" y="0"/>
                  </a:moveTo>
                  <a:cubicBezTo>
                    <a:pt x="48" y="18"/>
                    <a:pt x="82" y="65"/>
                    <a:pt x="82" y="119"/>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Line 1375"/>
            <p:cNvSpPr>
              <a:spLocks noChangeShapeType="1"/>
            </p:cNvSpPr>
            <p:nvPr/>
          </p:nvSpPr>
          <p:spPr bwMode="auto">
            <a:xfrm>
              <a:off x="3962401" y="6073776"/>
              <a:ext cx="0" cy="603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 name="组合 14"/>
          <p:cNvGrpSpPr/>
          <p:nvPr/>
        </p:nvGrpSpPr>
        <p:grpSpPr>
          <a:xfrm>
            <a:off x="4377285" y="4533106"/>
            <a:ext cx="1411288" cy="1411288"/>
            <a:chOff x="4541838" y="5314951"/>
            <a:chExt cx="1411288" cy="1411288"/>
          </a:xfrm>
        </p:grpSpPr>
        <p:sp>
          <p:nvSpPr>
            <p:cNvPr id="49" name="Freeform 1376"/>
            <p:cNvSpPr>
              <a:spLocks/>
            </p:cNvSpPr>
            <p:nvPr/>
          </p:nvSpPr>
          <p:spPr bwMode="auto">
            <a:xfrm>
              <a:off x="5727701" y="5386388"/>
              <a:ext cx="131763" cy="131763"/>
            </a:xfrm>
            <a:custGeom>
              <a:avLst/>
              <a:gdLst>
                <a:gd name="T0" fmla="*/ 29 w 35"/>
                <a:gd name="T1" fmla="*/ 29 h 35"/>
                <a:gd name="T2" fmla="*/ 6 w 35"/>
                <a:gd name="T3" fmla="*/ 29 h 35"/>
                <a:gd name="T4" fmla="*/ 6 w 35"/>
                <a:gd name="T5" fmla="*/ 6 h 35"/>
                <a:gd name="T6" fmla="*/ 29 w 35"/>
                <a:gd name="T7" fmla="*/ 6 h 35"/>
                <a:gd name="T8" fmla="*/ 29 w 35"/>
                <a:gd name="T9" fmla="*/ 29 h 35"/>
              </a:gdLst>
              <a:ahLst/>
              <a:cxnLst>
                <a:cxn ang="0">
                  <a:pos x="T0" y="T1"/>
                </a:cxn>
                <a:cxn ang="0">
                  <a:pos x="T2" y="T3"/>
                </a:cxn>
                <a:cxn ang="0">
                  <a:pos x="T4" y="T5"/>
                </a:cxn>
                <a:cxn ang="0">
                  <a:pos x="T6" y="T7"/>
                </a:cxn>
                <a:cxn ang="0">
                  <a:pos x="T8" y="T9"/>
                </a:cxn>
              </a:cxnLst>
              <a:rect l="0" t="0" r="r" b="b"/>
              <a:pathLst>
                <a:path w="35" h="35">
                  <a:moveTo>
                    <a:pt x="29" y="29"/>
                  </a:moveTo>
                  <a:cubicBezTo>
                    <a:pt x="23" y="35"/>
                    <a:pt x="13" y="35"/>
                    <a:pt x="6" y="29"/>
                  </a:cubicBezTo>
                  <a:cubicBezTo>
                    <a:pt x="0" y="22"/>
                    <a:pt x="0" y="12"/>
                    <a:pt x="6" y="6"/>
                  </a:cubicBezTo>
                  <a:cubicBezTo>
                    <a:pt x="13" y="0"/>
                    <a:pt x="23" y="0"/>
                    <a:pt x="29" y="6"/>
                  </a:cubicBezTo>
                  <a:cubicBezTo>
                    <a:pt x="35" y="12"/>
                    <a:pt x="35" y="22"/>
                    <a:pt x="29" y="29"/>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1377"/>
            <p:cNvSpPr>
              <a:spLocks/>
            </p:cNvSpPr>
            <p:nvPr/>
          </p:nvSpPr>
          <p:spPr bwMode="auto">
            <a:xfrm>
              <a:off x="4932363" y="5392738"/>
              <a:ext cx="946150" cy="950913"/>
            </a:xfrm>
            <a:custGeom>
              <a:avLst/>
              <a:gdLst>
                <a:gd name="T0" fmla="*/ 211 w 252"/>
                <a:gd name="T1" fmla="*/ 251 h 253"/>
                <a:gd name="T2" fmla="*/ 205 w 252"/>
                <a:gd name="T3" fmla="*/ 251 h 253"/>
                <a:gd name="T4" fmla="*/ 91 w 252"/>
                <a:gd name="T5" fmla="*/ 160 h 253"/>
                <a:gd name="T6" fmla="*/ 1 w 252"/>
                <a:gd name="T7" fmla="*/ 47 h 253"/>
                <a:gd name="T8" fmla="*/ 2 w 252"/>
                <a:gd name="T9" fmla="*/ 42 h 253"/>
                <a:gd name="T10" fmla="*/ 41 w 252"/>
                <a:gd name="T11" fmla="*/ 2 h 253"/>
                <a:gd name="T12" fmla="*/ 46 w 252"/>
                <a:gd name="T13" fmla="*/ 2 h 253"/>
                <a:gd name="T14" fmla="*/ 139 w 252"/>
                <a:gd name="T15" fmla="*/ 112 h 253"/>
                <a:gd name="T16" fmla="*/ 250 w 252"/>
                <a:gd name="T17" fmla="*/ 205 h 253"/>
                <a:gd name="T18" fmla="*/ 250 w 252"/>
                <a:gd name="T19" fmla="*/ 211 h 253"/>
                <a:gd name="T20" fmla="*/ 211 w 252"/>
                <a:gd name="T21" fmla="*/ 25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53">
                  <a:moveTo>
                    <a:pt x="211" y="251"/>
                  </a:moveTo>
                  <a:cubicBezTo>
                    <a:pt x="209" y="253"/>
                    <a:pt x="206" y="252"/>
                    <a:pt x="205" y="251"/>
                  </a:cubicBezTo>
                  <a:cubicBezTo>
                    <a:pt x="205" y="251"/>
                    <a:pt x="168" y="236"/>
                    <a:pt x="91" y="160"/>
                  </a:cubicBezTo>
                  <a:cubicBezTo>
                    <a:pt x="15" y="84"/>
                    <a:pt x="1" y="47"/>
                    <a:pt x="1" y="47"/>
                  </a:cubicBezTo>
                  <a:cubicBezTo>
                    <a:pt x="0" y="45"/>
                    <a:pt x="0" y="43"/>
                    <a:pt x="2" y="42"/>
                  </a:cubicBezTo>
                  <a:cubicBezTo>
                    <a:pt x="41" y="2"/>
                    <a:pt x="41" y="2"/>
                    <a:pt x="41" y="2"/>
                  </a:cubicBezTo>
                  <a:cubicBezTo>
                    <a:pt x="43" y="0"/>
                    <a:pt x="45" y="0"/>
                    <a:pt x="46" y="2"/>
                  </a:cubicBezTo>
                  <a:cubicBezTo>
                    <a:pt x="46" y="2"/>
                    <a:pt x="61" y="33"/>
                    <a:pt x="139" y="112"/>
                  </a:cubicBezTo>
                  <a:cubicBezTo>
                    <a:pt x="218" y="191"/>
                    <a:pt x="250" y="205"/>
                    <a:pt x="250" y="205"/>
                  </a:cubicBezTo>
                  <a:cubicBezTo>
                    <a:pt x="252" y="207"/>
                    <a:pt x="252" y="210"/>
                    <a:pt x="250" y="211"/>
                  </a:cubicBezTo>
                  <a:lnTo>
                    <a:pt x="211" y="251"/>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1378"/>
            <p:cNvSpPr>
              <a:spLocks/>
            </p:cNvSpPr>
            <p:nvPr/>
          </p:nvSpPr>
          <p:spPr bwMode="auto">
            <a:xfrm>
              <a:off x="5138738" y="5314951"/>
              <a:ext cx="814388" cy="811213"/>
            </a:xfrm>
            <a:custGeom>
              <a:avLst/>
              <a:gdLst>
                <a:gd name="T0" fmla="*/ 0 w 217"/>
                <a:gd name="T1" fmla="*/ 34 h 216"/>
                <a:gd name="T2" fmla="*/ 166 w 217"/>
                <a:gd name="T3" fmla="*/ 50 h 216"/>
                <a:gd name="T4" fmla="*/ 183 w 217"/>
                <a:gd name="T5" fmla="*/ 216 h 216"/>
              </a:gdLst>
              <a:ahLst/>
              <a:cxnLst>
                <a:cxn ang="0">
                  <a:pos x="T0" y="T1"/>
                </a:cxn>
                <a:cxn ang="0">
                  <a:pos x="T2" y="T3"/>
                </a:cxn>
                <a:cxn ang="0">
                  <a:pos x="T4" y="T5"/>
                </a:cxn>
              </a:cxnLst>
              <a:rect l="0" t="0" r="r" b="b"/>
              <a:pathLst>
                <a:path w="217" h="216">
                  <a:moveTo>
                    <a:pt x="0" y="34"/>
                  </a:moveTo>
                  <a:cubicBezTo>
                    <a:pt x="51" y="0"/>
                    <a:pt x="121" y="5"/>
                    <a:pt x="166" y="50"/>
                  </a:cubicBezTo>
                  <a:cubicBezTo>
                    <a:pt x="211" y="96"/>
                    <a:pt x="217" y="165"/>
                    <a:pt x="183" y="21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1379"/>
            <p:cNvSpPr>
              <a:spLocks/>
            </p:cNvSpPr>
            <p:nvPr/>
          </p:nvSpPr>
          <p:spPr bwMode="auto">
            <a:xfrm>
              <a:off x="4875213" y="5630863"/>
              <a:ext cx="758825" cy="762000"/>
            </a:xfrm>
            <a:custGeom>
              <a:avLst/>
              <a:gdLst>
                <a:gd name="T0" fmla="*/ 202 w 202"/>
                <a:gd name="T1" fmla="*/ 178 h 203"/>
                <a:gd name="T2" fmla="*/ 50 w 202"/>
                <a:gd name="T3" fmla="*/ 153 h 203"/>
                <a:gd name="T4" fmla="*/ 25 w 202"/>
                <a:gd name="T5" fmla="*/ 0 h 203"/>
              </a:gdLst>
              <a:ahLst/>
              <a:cxnLst>
                <a:cxn ang="0">
                  <a:pos x="T0" y="T1"/>
                </a:cxn>
                <a:cxn ang="0">
                  <a:pos x="T2" y="T3"/>
                </a:cxn>
                <a:cxn ang="0">
                  <a:pos x="T4" y="T5"/>
                </a:cxn>
              </a:cxnLst>
              <a:rect l="0" t="0" r="r" b="b"/>
              <a:pathLst>
                <a:path w="202" h="203">
                  <a:moveTo>
                    <a:pt x="202" y="178"/>
                  </a:moveTo>
                  <a:cubicBezTo>
                    <a:pt x="153" y="203"/>
                    <a:pt x="91" y="194"/>
                    <a:pt x="50" y="153"/>
                  </a:cubicBezTo>
                  <a:cubicBezTo>
                    <a:pt x="8" y="112"/>
                    <a:pt x="0" y="50"/>
                    <a:pt x="25"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Line 1380"/>
            <p:cNvSpPr>
              <a:spLocks noChangeShapeType="1"/>
            </p:cNvSpPr>
            <p:nvPr/>
          </p:nvSpPr>
          <p:spPr bwMode="auto">
            <a:xfrm flipH="1">
              <a:off x="4548188" y="6129338"/>
              <a:ext cx="593725" cy="5937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Line 1381"/>
            <p:cNvSpPr>
              <a:spLocks noChangeShapeType="1"/>
            </p:cNvSpPr>
            <p:nvPr/>
          </p:nvSpPr>
          <p:spPr bwMode="auto">
            <a:xfrm flipH="1">
              <a:off x="5175251" y="6346826"/>
              <a:ext cx="192088" cy="37941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Line 1382"/>
            <p:cNvSpPr>
              <a:spLocks noChangeShapeType="1"/>
            </p:cNvSpPr>
            <p:nvPr/>
          </p:nvSpPr>
          <p:spPr bwMode="auto">
            <a:xfrm flipH="1">
              <a:off x="4541838" y="5900738"/>
              <a:ext cx="377825" cy="19208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Freeform 1383"/>
            <p:cNvSpPr>
              <a:spLocks/>
            </p:cNvSpPr>
            <p:nvPr/>
          </p:nvSpPr>
          <p:spPr bwMode="auto">
            <a:xfrm>
              <a:off x="5405438" y="5483226"/>
              <a:ext cx="273050" cy="117475"/>
            </a:xfrm>
            <a:custGeom>
              <a:avLst/>
              <a:gdLst>
                <a:gd name="T0" fmla="*/ 0 w 73"/>
                <a:gd name="T1" fmla="*/ 0 h 31"/>
                <a:gd name="T2" fmla="*/ 73 w 73"/>
                <a:gd name="T3" fmla="*/ 31 h 31"/>
              </a:gdLst>
              <a:ahLst/>
              <a:cxnLst>
                <a:cxn ang="0">
                  <a:pos x="T0" y="T1"/>
                </a:cxn>
                <a:cxn ang="0">
                  <a:pos x="T2" y="T3"/>
                </a:cxn>
              </a:cxnLst>
              <a:rect l="0" t="0" r="r" b="b"/>
              <a:pathLst>
                <a:path w="73" h="31">
                  <a:moveTo>
                    <a:pt x="0" y="0"/>
                  </a:moveTo>
                  <a:cubicBezTo>
                    <a:pt x="28" y="0"/>
                    <a:pt x="54" y="12"/>
                    <a:pt x="73" y="31"/>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Freeform 1384"/>
            <p:cNvSpPr>
              <a:spLocks/>
            </p:cNvSpPr>
            <p:nvPr/>
          </p:nvSpPr>
          <p:spPr bwMode="auto">
            <a:xfrm>
              <a:off x="5205413" y="5499101"/>
              <a:ext cx="98425" cy="41275"/>
            </a:xfrm>
            <a:custGeom>
              <a:avLst/>
              <a:gdLst>
                <a:gd name="T0" fmla="*/ 0 w 26"/>
                <a:gd name="T1" fmla="*/ 11 h 11"/>
                <a:gd name="T2" fmla="*/ 26 w 26"/>
                <a:gd name="T3" fmla="*/ 0 h 11"/>
              </a:gdLst>
              <a:ahLst/>
              <a:cxnLst>
                <a:cxn ang="0">
                  <a:pos x="T0" y="T1"/>
                </a:cxn>
                <a:cxn ang="0">
                  <a:pos x="T2" y="T3"/>
                </a:cxn>
              </a:cxnLst>
              <a:rect l="0" t="0" r="r" b="b"/>
              <a:pathLst>
                <a:path w="26" h="11">
                  <a:moveTo>
                    <a:pt x="0" y="11"/>
                  </a:moveTo>
                  <a:cubicBezTo>
                    <a:pt x="8" y="6"/>
                    <a:pt x="17" y="2"/>
                    <a:pt x="26"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6" name="组合 15"/>
          <p:cNvGrpSpPr/>
          <p:nvPr/>
        </p:nvGrpSpPr>
        <p:grpSpPr>
          <a:xfrm>
            <a:off x="6289429" y="5314156"/>
            <a:ext cx="1381125" cy="1382713"/>
            <a:chOff x="6276976" y="5351463"/>
            <a:chExt cx="1381125" cy="1382713"/>
          </a:xfrm>
        </p:grpSpPr>
        <p:sp>
          <p:nvSpPr>
            <p:cNvPr id="31" name="Oval 1385"/>
            <p:cNvSpPr>
              <a:spLocks noChangeArrowheads="1"/>
            </p:cNvSpPr>
            <p:nvPr/>
          </p:nvSpPr>
          <p:spPr bwMode="auto">
            <a:xfrm>
              <a:off x="6561138" y="6373813"/>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Oval 1386"/>
            <p:cNvSpPr>
              <a:spLocks noChangeArrowheads="1"/>
            </p:cNvSpPr>
            <p:nvPr/>
          </p:nvSpPr>
          <p:spPr bwMode="auto">
            <a:xfrm>
              <a:off x="6276976" y="5351463"/>
              <a:ext cx="119063"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Oval 1387"/>
            <p:cNvSpPr>
              <a:spLocks noChangeArrowheads="1"/>
            </p:cNvSpPr>
            <p:nvPr/>
          </p:nvSpPr>
          <p:spPr bwMode="auto">
            <a:xfrm>
              <a:off x="7539038" y="5997576"/>
              <a:ext cx="119063"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Oval 1388"/>
            <p:cNvSpPr>
              <a:spLocks noChangeArrowheads="1"/>
            </p:cNvSpPr>
            <p:nvPr/>
          </p:nvSpPr>
          <p:spPr bwMode="auto">
            <a:xfrm>
              <a:off x="6937376" y="6613526"/>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Oval 1389"/>
            <p:cNvSpPr>
              <a:spLocks noChangeArrowheads="1"/>
            </p:cNvSpPr>
            <p:nvPr/>
          </p:nvSpPr>
          <p:spPr bwMode="auto">
            <a:xfrm>
              <a:off x="6561138" y="60277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Oval 1390"/>
            <p:cNvSpPr>
              <a:spLocks noChangeArrowheads="1"/>
            </p:cNvSpPr>
            <p:nvPr/>
          </p:nvSpPr>
          <p:spPr bwMode="auto">
            <a:xfrm>
              <a:off x="6291263" y="65992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Oval 1391"/>
            <p:cNvSpPr>
              <a:spLocks noChangeArrowheads="1"/>
            </p:cNvSpPr>
            <p:nvPr/>
          </p:nvSpPr>
          <p:spPr bwMode="auto">
            <a:xfrm>
              <a:off x="7613651" y="53673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Oval 1392"/>
            <p:cNvSpPr>
              <a:spLocks noChangeArrowheads="1"/>
            </p:cNvSpPr>
            <p:nvPr/>
          </p:nvSpPr>
          <p:spPr bwMode="auto">
            <a:xfrm>
              <a:off x="7102476" y="55324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Oval 1393"/>
            <p:cNvSpPr>
              <a:spLocks noChangeArrowheads="1"/>
            </p:cNvSpPr>
            <p:nvPr/>
          </p:nvSpPr>
          <p:spPr bwMode="auto">
            <a:xfrm>
              <a:off x="7508876" y="583247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Oval 1394"/>
            <p:cNvSpPr>
              <a:spLocks noChangeArrowheads="1"/>
            </p:cNvSpPr>
            <p:nvPr/>
          </p:nvSpPr>
          <p:spPr bwMode="auto">
            <a:xfrm>
              <a:off x="7478713" y="6554788"/>
              <a:ext cx="179388" cy="179388"/>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Oval 1395"/>
            <p:cNvSpPr>
              <a:spLocks noChangeArrowheads="1"/>
            </p:cNvSpPr>
            <p:nvPr/>
          </p:nvSpPr>
          <p:spPr bwMode="auto">
            <a:xfrm>
              <a:off x="6832601" y="5983288"/>
              <a:ext cx="179388" cy="179388"/>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Oval 1396"/>
            <p:cNvSpPr>
              <a:spLocks noChangeArrowheads="1"/>
            </p:cNvSpPr>
            <p:nvPr/>
          </p:nvSpPr>
          <p:spPr bwMode="auto">
            <a:xfrm>
              <a:off x="6697663" y="5457826"/>
              <a:ext cx="179388" cy="179388"/>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Line 1397"/>
            <p:cNvSpPr>
              <a:spLocks noChangeShapeType="1"/>
            </p:cNvSpPr>
            <p:nvPr/>
          </p:nvSpPr>
          <p:spPr bwMode="auto">
            <a:xfrm flipV="1">
              <a:off x="7575551" y="6118226"/>
              <a:ext cx="22225" cy="43656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Line 1398"/>
            <p:cNvSpPr>
              <a:spLocks noChangeShapeType="1"/>
            </p:cNvSpPr>
            <p:nvPr/>
          </p:nvSpPr>
          <p:spPr bwMode="auto">
            <a:xfrm flipH="1">
              <a:off x="7058026" y="6651626"/>
              <a:ext cx="420688" cy="222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Line 1399"/>
            <p:cNvSpPr>
              <a:spLocks noChangeShapeType="1"/>
            </p:cNvSpPr>
            <p:nvPr/>
          </p:nvSpPr>
          <p:spPr bwMode="auto">
            <a:xfrm flipH="1" flipV="1">
              <a:off x="6937376" y="6162676"/>
              <a:ext cx="52388" cy="4508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Line 1400"/>
            <p:cNvSpPr>
              <a:spLocks noChangeShapeType="1"/>
            </p:cNvSpPr>
            <p:nvPr/>
          </p:nvSpPr>
          <p:spPr bwMode="auto">
            <a:xfrm flipV="1">
              <a:off x="7011988" y="6057901"/>
              <a:ext cx="527050" cy="1111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Line 1401"/>
            <p:cNvSpPr>
              <a:spLocks noChangeShapeType="1"/>
            </p:cNvSpPr>
            <p:nvPr/>
          </p:nvSpPr>
          <p:spPr bwMode="auto">
            <a:xfrm flipH="1" flipV="1">
              <a:off x="6832601" y="5626101"/>
              <a:ext cx="74613" cy="35718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Line 1402"/>
            <p:cNvSpPr>
              <a:spLocks noChangeShapeType="1"/>
            </p:cNvSpPr>
            <p:nvPr/>
          </p:nvSpPr>
          <p:spPr bwMode="auto">
            <a:xfrm flipH="1" flipV="1">
              <a:off x="6392863" y="5427663"/>
              <a:ext cx="311150" cy="857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7" name="组合 16"/>
          <p:cNvGrpSpPr/>
          <p:nvPr/>
        </p:nvGrpSpPr>
        <p:grpSpPr>
          <a:xfrm>
            <a:off x="8601621" y="4699734"/>
            <a:ext cx="1081088" cy="1377950"/>
            <a:chOff x="8169276" y="5356226"/>
            <a:chExt cx="1081088" cy="1377950"/>
          </a:xfrm>
        </p:grpSpPr>
        <p:sp>
          <p:nvSpPr>
            <p:cNvPr id="18" name="Freeform 1403"/>
            <p:cNvSpPr>
              <a:spLocks/>
            </p:cNvSpPr>
            <p:nvPr/>
          </p:nvSpPr>
          <p:spPr bwMode="auto">
            <a:xfrm>
              <a:off x="8575676" y="5487988"/>
              <a:ext cx="269875" cy="930275"/>
            </a:xfrm>
            <a:custGeom>
              <a:avLst/>
              <a:gdLst>
                <a:gd name="T0" fmla="*/ 72 w 72"/>
                <a:gd name="T1" fmla="*/ 248 h 248"/>
                <a:gd name="T2" fmla="*/ 0 w 72"/>
                <a:gd name="T3" fmla="*/ 248 h 248"/>
                <a:gd name="T4" fmla="*/ 0 w 72"/>
                <a:gd name="T5" fmla="*/ 61 h 248"/>
                <a:gd name="T6" fmla="*/ 36 w 72"/>
                <a:gd name="T7" fmla="*/ 0 h 248"/>
                <a:gd name="T8" fmla="*/ 36 w 72"/>
                <a:gd name="T9" fmla="*/ 0 h 248"/>
                <a:gd name="T10" fmla="*/ 72 w 72"/>
                <a:gd name="T11" fmla="*/ 61 h 248"/>
                <a:gd name="T12" fmla="*/ 72 w 72"/>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72" h="248">
                  <a:moveTo>
                    <a:pt x="72" y="248"/>
                  </a:moveTo>
                  <a:cubicBezTo>
                    <a:pt x="0" y="248"/>
                    <a:pt x="0" y="248"/>
                    <a:pt x="0" y="248"/>
                  </a:cubicBezTo>
                  <a:cubicBezTo>
                    <a:pt x="0" y="61"/>
                    <a:pt x="0" y="61"/>
                    <a:pt x="0" y="61"/>
                  </a:cubicBezTo>
                  <a:cubicBezTo>
                    <a:pt x="0" y="43"/>
                    <a:pt x="18" y="0"/>
                    <a:pt x="36" y="0"/>
                  </a:cubicBezTo>
                  <a:cubicBezTo>
                    <a:pt x="36" y="0"/>
                    <a:pt x="36" y="0"/>
                    <a:pt x="36" y="0"/>
                  </a:cubicBezTo>
                  <a:cubicBezTo>
                    <a:pt x="54" y="0"/>
                    <a:pt x="72" y="43"/>
                    <a:pt x="72" y="61"/>
                  </a:cubicBezTo>
                  <a:lnTo>
                    <a:pt x="72" y="248"/>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1404"/>
            <p:cNvSpPr>
              <a:spLocks/>
            </p:cNvSpPr>
            <p:nvPr/>
          </p:nvSpPr>
          <p:spPr bwMode="auto">
            <a:xfrm>
              <a:off x="8559801" y="6583363"/>
              <a:ext cx="300038" cy="150813"/>
            </a:xfrm>
            <a:custGeom>
              <a:avLst/>
              <a:gdLst>
                <a:gd name="T0" fmla="*/ 0 w 80"/>
                <a:gd name="T1" fmla="*/ 40 h 40"/>
                <a:gd name="T2" fmla="*/ 80 w 80"/>
                <a:gd name="T3" fmla="*/ 40 h 40"/>
                <a:gd name="T4" fmla="*/ 40 w 80"/>
                <a:gd name="T5" fmla="*/ 0 h 40"/>
                <a:gd name="T6" fmla="*/ 0 w 80"/>
                <a:gd name="T7" fmla="*/ 40 h 40"/>
              </a:gdLst>
              <a:ahLst/>
              <a:cxnLst>
                <a:cxn ang="0">
                  <a:pos x="T0" y="T1"/>
                </a:cxn>
                <a:cxn ang="0">
                  <a:pos x="T2" y="T3"/>
                </a:cxn>
                <a:cxn ang="0">
                  <a:pos x="T4" y="T5"/>
                </a:cxn>
                <a:cxn ang="0">
                  <a:pos x="T6" y="T7"/>
                </a:cxn>
              </a:cxnLst>
              <a:rect l="0" t="0" r="r" b="b"/>
              <a:pathLst>
                <a:path w="80" h="40">
                  <a:moveTo>
                    <a:pt x="0" y="40"/>
                  </a:moveTo>
                  <a:cubicBezTo>
                    <a:pt x="80" y="40"/>
                    <a:pt x="80" y="40"/>
                    <a:pt x="80" y="40"/>
                  </a:cubicBezTo>
                  <a:cubicBezTo>
                    <a:pt x="80" y="20"/>
                    <a:pt x="62" y="0"/>
                    <a:pt x="40" y="0"/>
                  </a:cubicBezTo>
                  <a:cubicBezTo>
                    <a:pt x="18" y="0"/>
                    <a:pt x="0" y="20"/>
                    <a:pt x="0" y="4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1405"/>
            <p:cNvSpPr>
              <a:spLocks/>
            </p:cNvSpPr>
            <p:nvPr/>
          </p:nvSpPr>
          <p:spPr bwMode="auto">
            <a:xfrm>
              <a:off x="8380413" y="6057901"/>
              <a:ext cx="195263" cy="360363"/>
            </a:xfrm>
            <a:custGeom>
              <a:avLst/>
              <a:gdLst>
                <a:gd name="T0" fmla="*/ 52 w 52"/>
                <a:gd name="T1" fmla="*/ 0 h 96"/>
                <a:gd name="T2" fmla="*/ 0 w 52"/>
                <a:gd name="T3" fmla="*/ 96 h 96"/>
                <a:gd name="T4" fmla="*/ 52 w 52"/>
                <a:gd name="T5" fmla="*/ 96 h 96"/>
              </a:gdLst>
              <a:ahLst/>
              <a:cxnLst>
                <a:cxn ang="0">
                  <a:pos x="T0" y="T1"/>
                </a:cxn>
                <a:cxn ang="0">
                  <a:pos x="T2" y="T3"/>
                </a:cxn>
                <a:cxn ang="0">
                  <a:pos x="T4" y="T5"/>
                </a:cxn>
              </a:cxnLst>
              <a:rect l="0" t="0" r="r" b="b"/>
              <a:pathLst>
                <a:path w="52" h="96">
                  <a:moveTo>
                    <a:pt x="52" y="0"/>
                  </a:moveTo>
                  <a:cubicBezTo>
                    <a:pt x="52" y="56"/>
                    <a:pt x="0" y="40"/>
                    <a:pt x="0" y="96"/>
                  </a:cubicBezTo>
                  <a:cubicBezTo>
                    <a:pt x="52" y="96"/>
                    <a:pt x="52" y="96"/>
                    <a:pt x="52" y="9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1406"/>
            <p:cNvSpPr>
              <a:spLocks/>
            </p:cNvSpPr>
            <p:nvPr/>
          </p:nvSpPr>
          <p:spPr bwMode="auto">
            <a:xfrm>
              <a:off x="8845551" y="6057901"/>
              <a:ext cx="195263" cy="360363"/>
            </a:xfrm>
            <a:custGeom>
              <a:avLst/>
              <a:gdLst>
                <a:gd name="T0" fmla="*/ 0 w 52"/>
                <a:gd name="T1" fmla="*/ 0 h 96"/>
                <a:gd name="T2" fmla="*/ 52 w 52"/>
                <a:gd name="T3" fmla="*/ 96 h 96"/>
                <a:gd name="T4" fmla="*/ 0 w 52"/>
                <a:gd name="T5" fmla="*/ 96 h 96"/>
              </a:gdLst>
              <a:ahLst/>
              <a:cxnLst>
                <a:cxn ang="0">
                  <a:pos x="T0" y="T1"/>
                </a:cxn>
                <a:cxn ang="0">
                  <a:pos x="T2" y="T3"/>
                </a:cxn>
                <a:cxn ang="0">
                  <a:pos x="T4" y="T5"/>
                </a:cxn>
              </a:cxnLst>
              <a:rect l="0" t="0" r="r" b="b"/>
              <a:pathLst>
                <a:path w="52" h="96">
                  <a:moveTo>
                    <a:pt x="0" y="0"/>
                  </a:moveTo>
                  <a:cubicBezTo>
                    <a:pt x="0" y="56"/>
                    <a:pt x="52" y="40"/>
                    <a:pt x="52" y="96"/>
                  </a:cubicBezTo>
                  <a:cubicBezTo>
                    <a:pt x="0" y="96"/>
                    <a:pt x="0" y="96"/>
                    <a:pt x="0" y="9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1407"/>
            <p:cNvSpPr>
              <a:spLocks/>
            </p:cNvSpPr>
            <p:nvPr/>
          </p:nvSpPr>
          <p:spPr bwMode="auto">
            <a:xfrm>
              <a:off x="8169276" y="5592763"/>
              <a:ext cx="239713" cy="990600"/>
            </a:xfrm>
            <a:custGeom>
              <a:avLst/>
              <a:gdLst>
                <a:gd name="T0" fmla="*/ 64 w 64"/>
                <a:gd name="T1" fmla="*/ 264 h 264"/>
                <a:gd name="T2" fmla="*/ 64 w 64"/>
                <a:gd name="T3" fmla="*/ 264 h 264"/>
                <a:gd name="T4" fmla="*/ 0 w 64"/>
                <a:gd name="T5" fmla="*/ 264 h 264"/>
                <a:gd name="T6" fmla="*/ 0 w 64"/>
                <a:gd name="T7" fmla="*/ 49 h 264"/>
                <a:gd name="T8" fmla="*/ 32 w 64"/>
                <a:gd name="T9" fmla="*/ 0 h 264"/>
                <a:gd name="T10" fmla="*/ 32 w 64"/>
                <a:gd name="T11" fmla="*/ 0 h 264"/>
                <a:gd name="T12" fmla="*/ 64 w 64"/>
                <a:gd name="T13" fmla="*/ 49 h 264"/>
                <a:gd name="T14" fmla="*/ 64 w 64"/>
                <a:gd name="T15" fmla="*/ 172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64">
                  <a:moveTo>
                    <a:pt x="64" y="264"/>
                  </a:moveTo>
                  <a:cubicBezTo>
                    <a:pt x="64" y="264"/>
                    <a:pt x="64" y="264"/>
                    <a:pt x="64" y="264"/>
                  </a:cubicBezTo>
                  <a:cubicBezTo>
                    <a:pt x="0" y="264"/>
                    <a:pt x="0" y="264"/>
                    <a:pt x="0" y="264"/>
                  </a:cubicBezTo>
                  <a:cubicBezTo>
                    <a:pt x="0" y="49"/>
                    <a:pt x="0" y="49"/>
                    <a:pt x="0" y="49"/>
                  </a:cubicBezTo>
                  <a:cubicBezTo>
                    <a:pt x="0" y="31"/>
                    <a:pt x="14" y="0"/>
                    <a:pt x="32" y="0"/>
                  </a:cubicBezTo>
                  <a:cubicBezTo>
                    <a:pt x="32" y="0"/>
                    <a:pt x="32" y="0"/>
                    <a:pt x="32" y="0"/>
                  </a:cubicBezTo>
                  <a:cubicBezTo>
                    <a:pt x="50" y="0"/>
                    <a:pt x="64" y="31"/>
                    <a:pt x="64" y="49"/>
                  </a:cubicBezTo>
                  <a:cubicBezTo>
                    <a:pt x="64" y="172"/>
                    <a:pt x="64" y="172"/>
                    <a:pt x="64" y="17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1408"/>
            <p:cNvSpPr>
              <a:spLocks/>
            </p:cNvSpPr>
            <p:nvPr/>
          </p:nvSpPr>
          <p:spPr bwMode="auto">
            <a:xfrm>
              <a:off x="8408988" y="6418263"/>
              <a:ext cx="601663" cy="165100"/>
            </a:xfrm>
            <a:custGeom>
              <a:avLst/>
              <a:gdLst>
                <a:gd name="T0" fmla="*/ 160 w 160"/>
                <a:gd name="T1" fmla="*/ 0 h 44"/>
                <a:gd name="T2" fmla="*/ 160 w 160"/>
                <a:gd name="T3" fmla="*/ 44 h 44"/>
                <a:gd name="T4" fmla="*/ 0 w 160"/>
                <a:gd name="T5" fmla="*/ 44 h 44"/>
                <a:gd name="T6" fmla="*/ 0 w 160"/>
                <a:gd name="T7" fmla="*/ 0 h 44"/>
              </a:gdLst>
              <a:ahLst/>
              <a:cxnLst>
                <a:cxn ang="0">
                  <a:pos x="T0" y="T1"/>
                </a:cxn>
                <a:cxn ang="0">
                  <a:pos x="T2" y="T3"/>
                </a:cxn>
                <a:cxn ang="0">
                  <a:pos x="T4" y="T5"/>
                </a:cxn>
                <a:cxn ang="0">
                  <a:pos x="T6" y="T7"/>
                </a:cxn>
              </a:cxnLst>
              <a:rect l="0" t="0" r="r" b="b"/>
              <a:pathLst>
                <a:path w="160" h="44">
                  <a:moveTo>
                    <a:pt x="160" y="0"/>
                  </a:moveTo>
                  <a:cubicBezTo>
                    <a:pt x="160" y="44"/>
                    <a:pt x="160" y="44"/>
                    <a:pt x="160" y="44"/>
                  </a:cubicBezTo>
                  <a:cubicBezTo>
                    <a:pt x="0" y="44"/>
                    <a:pt x="0" y="44"/>
                    <a:pt x="0" y="44"/>
                  </a:cubicBezTo>
                  <a:cubicBezTo>
                    <a:pt x="0" y="44"/>
                    <a:pt x="0" y="20"/>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409"/>
            <p:cNvSpPr>
              <a:spLocks/>
            </p:cNvSpPr>
            <p:nvPr/>
          </p:nvSpPr>
          <p:spPr bwMode="auto">
            <a:xfrm>
              <a:off x="8408988" y="5356226"/>
              <a:ext cx="601663" cy="942975"/>
            </a:xfrm>
            <a:custGeom>
              <a:avLst/>
              <a:gdLst>
                <a:gd name="T0" fmla="*/ 0 w 160"/>
                <a:gd name="T1" fmla="*/ 251 h 251"/>
                <a:gd name="T2" fmla="*/ 0 w 160"/>
                <a:gd name="T3" fmla="*/ 100 h 251"/>
                <a:gd name="T4" fmla="*/ 80 w 160"/>
                <a:gd name="T5" fmla="*/ 0 h 251"/>
                <a:gd name="T6" fmla="*/ 80 w 160"/>
                <a:gd name="T7" fmla="*/ 0 h 251"/>
                <a:gd name="T8" fmla="*/ 160 w 160"/>
                <a:gd name="T9" fmla="*/ 100 h 251"/>
                <a:gd name="T10" fmla="*/ 160 w 160"/>
                <a:gd name="T11" fmla="*/ 251 h 251"/>
              </a:gdLst>
              <a:ahLst/>
              <a:cxnLst>
                <a:cxn ang="0">
                  <a:pos x="T0" y="T1"/>
                </a:cxn>
                <a:cxn ang="0">
                  <a:pos x="T2" y="T3"/>
                </a:cxn>
                <a:cxn ang="0">
                  <a:pos x="T4" y="T5"/>
                </a:cxn>
                <a:cxn ang="0">
                  <a:pos x="T6" y="T7"/>
                </a:cxn>
                <a:cxn ang="0">
                  <a:pos x="T8" y="T9"/>
                </a:cxn>
                <a:cxn ang="0">
                  <a:pos x="T10" y="T11"/>
                </a:cxn>
              </a:cxnLst>
              <a:rect l="0" t="0" r="r" b="b"/>
              <a:pathLst>
                <a:path w="160" h="251">
                  <a:moveTo>
                    <a:pt x="0" y="251"/>
                  </a:moveTo>
                  <a:cubicBezTo>
                    <a:pt x="0" y="100"/>
                    <a:pt x="0" y="100"/>
                    <a:pt x="0" y="100"/>
                  </a:cubicBezTo>
                  <a:cubicBezTo>
                    <a:pt x="0" y="40"/>
                    <a:pt x="55" y="0"/>
                    <a:pt x="80" y="0"/>
                  </a:cubicBezTo>
                  <a:cubicBezTo>
                    <a:pt x="80" y="0"/>
                    <a:pt x="80" y="0"/>
                    <a:pt x="80" y="0"/>
                  </a:cubicBezTo>
                  <a:cubicBezTo>
                    <a:pt x="107" y="0"/>
                    <a:pt x="160" y="40"/>
                    <a:pt x="160" y="100"/>
                  </a:cubicBezTo>
                  <a:cubicBezTo>
                    <a:pt x="160" y="251"/>
                    <a:pt x="160" y="251"/>
                    <a:pt x="160" y="251"/>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1410"/>
            <p:cNvSpPr>
              <a:spLocks/>
            </p:cNvSpPr>
            <p:nvPr/>
          </p:nvSpPr>
          <p:spPr bwMode="auto">
            <a:xfrm>
              <a:off x="9010651" y="5592763"/>
              <a:ext cx="239713" cy="990600"/>
            </a:xfrm>
            <a:custGeom>
              <a:avLst/>
              <a:gdLst>
                <a:gd name="T0" fmla="*/ 0 w 64"/>
                <a:gd name="T1" fmla="*/ 172 h 264"/>
                <a:gd name="T2" fmla="*/ 0 w 64"/>
                <a:gd name="T3" fmla="*/ 49 h 264"/>
                <a:gd name="T4" fmla="*/ 32 w 64"/>
                <a:gd name="T5" fmla="*/ 0 h 264"/>
                <a:gd name="T6" fmla="*/ 32 w 64"/>
                <a:gd name="T7" fmla="*/ 0 h 264"/>
                <a:gd name="T8" fmla="*/ 64 w 64"/>
                <a:gd name="T9" fmla="*/ 49 h 264"/>
                <a:gd name="T10" fmla="*/ 64 w 64"/>
                <a:gd name="T11" fmla="*/ 264 h 264"/>
                <a:gd name="T12" fmla="*/ 0 w 64"/>
                <a:gd name="T13" fmla="*/ 264 h 264"/>
                <a:gd name="T14" fmla="*/ 0 w 64"/>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64">
                  <a:moveTo>
                    <a:pt x="0" y="172"/>
                  </a:moveTo>
                  <a:cubicBezTo>
                    <a:pt x="0" y="49"/>
                    <a:pt x="0" y="49"/>
                    <a:pt x="0" y="49"/>
                  </a:cubicBezTo>
                  <a:cubicBezTo>
                    <a:pt x="0" y="31"/>
                    <a:pt x="14" y="0"/>
                    <a:pt x="32" y="0"/>
                  </a:cubicBezTo>
                  <a:cubicBezTo>
                    <a:pt x="32" y="0"/>
                    <a:pt x="32" y="0"/>
                    <a:pt x="32" y="0"/>
                  </a:cubicBezTo>
                  <a:cubicBezTo>
                    <a:pt x="50" y="0"/>
                    <a:pt x="64" y="31"/>
                    <a:pt x="64" y="49"/>
                  </a:cubicBezTo>
                  <a:cubicBezTo>
                    <a:pt x="64" y="264"/>
                    <a:pt x="64" y="264"/>
                    <a:pt x="64" y="264"/>
                  </a:cubicBezTo>
                  <a:cubicBezTo>
                    <a:pt x="0" y="264"/>
                    <a:pt x="0" y="264"/>
                    <a:pt x="0" y="264"/>
                  </a:cubicBezTo>
                  <a:cubicBezTo>
                    <a:pt x="0" y="264"/>
                    <a:pt x="0" y="264"/>
                    <a:pt x="0" y="264"/>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1411"/>
            <p:cNvSpPr>
              <a:spLocks/>
            </p:cNvSpPr>
            <p:nvPr/>
          </p:nvSpPr>
          <p:spPr bwMode="auto">
            <a:xfrm>
              <a:off x="8650288" y="5672138"/>
              <a:ext cx="120650" cy="58738"/>
            </a:xfrm>
            <a:custGeom>
              <a:avLst/>
              <a:gdLst>
                <a:gd name="T0" fmla="*/ 0 w 32"/>
                <a:gd name="T1" fmla="*/ 16 h 16"/>
                <a:gd name="T2" fmla="*/ 16 w 32"/>
                <a:gd name="T3" fmla="*/ 0 h 16"/>
                <a:gd name="T4" fmla="*/ 32 w 32"/>
                <a:gd name="T5" fmla="*/ 16 h 16"/>
              </a:gdLst>
              <a:ahLst/>
              <a:cxnLst>
                <a:cxn ang="0">
                  <a:pos x="T0" y="T1"/>
                </a:cxn>
                <a:cxn ang="0">
                  <a:pos x="T2" y="T3"/>
                </a:cxn>
                <a:cxn ang="0">
                  <a:pos x="T4" y="T5"/>
                </a:cxn>
              </a:cxnLst>
              <a:rect l="0" t="0" r="r" b="b"/>
              <a:pathLst>
                <a:path w="32" h="16">
                  <a:moveTo>
                    <a:pt x="0" y="16"/>
                  </a:moveTo>
                  <a:cubicBezTo>
                    <a:pt x="0" y="7"/>
                    <a:pt x="7" y="0"/>
                    <a:pt x="16" y="0"/>
                  </a:cubicBezTo>
                  <a:cubicBezTo>
                    <a:pt x="25" y="0"/>
                    <a:pt x="32" y="7"/>
                    <a:pt x="32" y="1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Line 1412"/>
            <p:cNvSpPr>
              <a:spLocks noChangeShapeType="1"/>
            </p:cNvSpPr>
            <p:nvPr/>
          </p:nvSpPr>
          <p:spPr bwMode="auto">
            <a:xfrm>
              <a:off x="8169276" y="5892801"/>
              <a:ext cx="239713"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Line 1413"/>
            <p:cNvSpPr>
              <a:spLocks noChangeShapeType="1"/>
            </p:cNvSpPr>
            <p:nvPr/>
          </p:nvSpPr>
          <p:spPr bwMode="auto">
            <a:xfrm>
              <a:off x="9010651" y="5892801"/>
              <a:ext cx="239713"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1414"/>
            <p:cNvSpPr>
              <a:spLocks/>
            </p:cNvSpPr>
            <p:nvPr/>
          </p:nvSpPr>
          <p:spPr bwMode="auto">
            <a:xfrm>
              <a:off x="8229601" y="6588126"/>
              <a:ext cx="120650" cy="101600"/>
            </a:xfrm>
            <a:custGeom>
              <a:avLst/>
              <a:gdLst>
                <a:gd name="T0" fmla="*/ 32 w 32"/>
                <a:gd name="T1" fmla="*/ 27 h 27"/>
                <a:gd name="T2" fmla="*/ 0 w 32"/>
                <a:gd name="T3" fmla="*/ 27 h 27"/>
                <a:gd name="T4" fmla="*/ 0 w 32"/>
                <a:gd name="T5" fmla="*/ 16 h 27"/>
                <a:gd name="T6" fmla="*/ 16 w 32"/>
                <a:gd name="T7" fmla="*/ 0 h 27"/>
                <a:gd name="T8" fmla="*/ 16 w 32"/>
                <a:gd name="T9" fmla="*/ 0 h 27"/>
                <a:gd name="T10" fmla="*/ 32 w 32"/>
                <a:gd name="T11" fmla="*/ 16 h 27"/>
                <a:gd name="T12" fmla="*/ 32 w 3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32" y="27"/>
                  </a:moveTo>
                  <a:cubicBezTo>
                    <a:pt x="0" y="27"/>
                    <a:pt x="0" y="27"/>
                    <a:pt x="0" y="27"/>
                  </a:cubicBezTo>
                  <a:cubicBezTo>
                    <a:pt x="0" y="16"/>
                    <a:pt x="0" y="16"/>
                    <a:pt x="0" y="16"/>
                  </a:cubicBezTo>
                  <a:cubicBezTo>
                    <a:pt x="0" y="7"/>
                    <a:pt x="7" y="0"/>
                    <a:pt x="16" y="0"/>
                  </a:cubicBezTo>
                  <a:cubicBezTo>
                    <a:pt x="16" y="0"/>
                    <a:pt x="16" y="0"/>
                    <a:pt x="16" y="0"/>
                  </a:cubicBezTo>
                  <a:cubicBezTo>
                    <a:pt x="25" y="0"/>
                    <a:pt x="32" y="7"/>
                    <a:pt x="32" y="16"/>
                  </a:cubicBezTo>
                  <a:lnTo>
                    <a:pt x="32" y="27"/>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1415"/>
            <p:cNvSpPr>
              <a:spLocks/>
            </p:cNvSpPr>
            <p:nvPr/>
          </p:nvSpPr>
          <p:spPr bwMode="auto">
            <a:xfrm>
              <a:off x="9070976" y="6588126"/>
              <a:ext cx="120650" cy="101600"/>
            </a:xfrm>
            <a:custGeom>
              <a:avLst/>
              <a:gdLst>
                <a:gd name="T0" fmla="*/ 32 w 32"/>
                <a:gd name="T1" fmla="*/ 27 h 27"/>
                <a:gd name="T2" fmla="*/ 0 w 32"/>
                <a:gd name="T3" fmla="*/ 27 h 27"/>
                <a:gd name="T4" fmla="*/ 0 w 32"/>
                <a:gd name="T5" fmla="*/ 16 h 27"/>
                <a:gd name="T6" fmla="*/ 16 w 32"/>
                <a:gd name="T7" fmla="*/ 0 h 27"/>
                <a:gd name="T8" fmla="*/ 16 w 32"/>
                <a:gd name="T9" fmla="*/ 0 h 27"/>
                <a:gd name="T10" fmla="*/ 32 w 32"/>
                <a:gd name="T11" fmla="*/ 16 h 27"/>
                <a:gd name="T12" fmla="*/ 32 w 3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32" y="27"/>
                  </a:moveTo>
                  <a:cubicBezTo>
                    <a:pt x="0" y="27"/>
                    <a:pt x="0" y="27"/>
                    <a:pt x="0" y="27"/>
                  </a:cubicBezTo>
                  <a:cubicBezTo>
                    <a:pt x="0" y="16"/>
                    <a:pt x="0" y="16"/>
                    <a:pt x="0" y="16"/>
                  </a:cubicBezTo>
                  <a:cubicBezTo>
                    <a:pt x="0" y="7"/>
                    <a:pt x="7" y="0"/>
                    <a:pt x="16" y="0"/>
                  </a:cubicBezTo>
                  <a:cubicBezTo>
                    <a:pt x="16" y="0"/>
                    <a:pt x="16" y="0"/>
                    <a:pt x="16" y="0"/>
                  </a:cubicBezTo>
                  <a:cubicBezTo>
                    <a:pt x="25" y="0"/>
                    <a:pt x="32" y="7"/>
                    <a:pt x="32" y="16"/>
                  </a:cubicBezTo>
                  <a:lnTo>
                    <a:pt x="32" y="27"/>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97" name="文本框 196"/>
          <p:cNvSpPr txBox="1"/>
          <p:nvPr/>
        </p:nvSpPr>
        <p:spPr>
          <a:xfrm>
            <a:off x="459577" y="1572663"/>
            <a:ext cx="461665" cy="2921441"/>
          </a:xfrm>
          <a:prstGeom prst="rect">
            <a:avLst/>
          </a:prstGeom>
          <a:noFill/>
        </p:spPr>
        <p:txBody>
          <a:bodyPr vert="eaVert" wrap="none" rtlCol="0">
            <a:spAutoFit/>
          </a:bodyPr>
          <a:lstStyle/>
          <a:p>
            <a:r>
              <a:rPr lang="zh-CN" altLang="en-US" b="1" dirty="0">
                <a:blipFill>
                  <a:blip r:embed="rId2"/>
                  <a:stretch>
                    <a:fillRect/>
                  </a:stretch>
                </a:blipFill>
                <a:latin typeface="微软雅黑" panose="020B0503020204020204" pitchFamily="34" charset="-122"/>
                <a:ea typeface="微软雅黑" panose="020B0503020204020204" pitchFamily="34" charset="-122"/>
              </a:rPr>
              <a:t>I'm not in love with you.</a:t>
            </a:r>
          </a:p>
        </p:txBody>
      </p:sp>
    </p:spTree>
    <p:extLst>
      <p:ext uri="{BB962C8B-B14F-4D97-AF65-F5344CB8AC3E}">
        <p14:creationId xmlns:p14="http://schemas.microsoft.com/office/powerpoint/2010/main" val="102043777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454518" cy="4508927"/>
          </a:xfrm>
          <a:prstGeom prst="rect">
            <a:avLst/>
          </a:prstGeom>
          <a:noFill/>
        </p:spPr>
        <p:txBody>
          <a:bodyPr wrap="none" rtlCol="0">
            <a:spAutoFit/>
          </a:bodyPr>
          <a:lstStyle/>
          <a:p>
            <a:r>
              <a:rPr lang="en-US" altLang="zh-CN" sz="28700" b="1" dirty="0">
                <a:blipFill>
                  <a:blip r:embed="rId2"/>
                  <a:stretch>
                    <a:fillRect/>
                  </a:stretch>
                </a:blipFill>
                <a:latin typeface="微软雅黑" panose="020B0503020204020204" pitchFamily="34" charset="-122"/>
                <a:ea typeface="微软雅黑" panose="020B0503020204020204" pitchFamily="34" charset="-122"/>
              </a:rPr>
              <a:t>1</a:t>
            </a:r>
            <a:endParaRPr lang="zh-CN" altLang="en-US" sz="287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3" name="文本框 2"/>
          <p:cNvSpPr txBox="1"/>
          <p:nvPr/>
        </p:nvSpPr>
        <p:spPr>
          <a:xfrm>
            <a:off x="6641974" y="3271723"/>
            <a:ext cx="2278188" cy="1862048"/>
          </a:xfrm>
          <a:prstGeom prst="rect">
            <a:avLst/>
          </a:prstGeom>
          <a:noFill/>
        </p:spPr>
        <p:txBody>
          <a:bodyPr wrap="none" rtlCol="0">
            <a:spAutoFit/>
          </a:bodyPr>
          <a:lstStyle/>
          <a:p>
            <a:r>
              <a:rPr lang="en-US" altLang="zh-CN" sz="11500" b="1" dirty="0">
                <a:blipFill>
                  <a:blip r:embed="rId3"/>
                  <a:stretch>
                    <a:fillRect/>
                  </a:stretch>
                </a:blipFill>
                <a:latin typeface="微软雅黑" panose="020B0503020204020204" pitchFamily="34" charset="-122"/>
                <a:ea typeface="微软雅黑" panose="020B0503020204020204" pitchFamily="34" charset="-122"/>
              </a:rPr>
              <a:t>NE</a:t>
            </a:r>
            <a:endParaRPr lang="zh-CN" altLang="en-US" sz="115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273038" y="358282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Oval 1284"/>
            <p:cNvSpPr>
              <a:spLocks noChangeArrowheads="1"/>
            </p:cNvSpPr>
            <p:nvPr/>
          </p:nvSpPr>
          <p:spPr bwMode="auto">
            <a:xfrm>
              <a:off x="4819651" y="3173413"/>
              <a:ext cx="30163" cy="30163"/>
            </a:xfrm>
            <a:prstGeom prst="ellipse">
              <a:avLst/>
            </a:pr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Oval 1285"/>
            <p:cNvSpPr>
              <a:spLocks noChangeArrowheads="1"/>
            </p:cNvSpPr>
            <p:nvPr/>
          </p:nvSpPr>
          <p:spPr bwMode="auto">
            <a:xfrm>
              <a:off x="4683126" y="2062163"/>
              <a:ext cx="30163" cy="30163"/>
            </a:xfrm>
            <a:prstGeom prst="ellipse">
              <a:avLst/>
            </a:pr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Oval 1286"/>
            <p:cNvSpPr>
              <a:spLocks noChangeArrowheads="1"/>
            </p:cNvSpPr>
            <p:nvPr/>
          </p:nvSpPr>
          <p:spPr bwMode="auto">
            <a:xfrm>
              <a:off x="4864101" y="2647951"/>
              <a:ext cx="239713" cy="239713"/>
            </a:xfrm>
            <a:prstGeom prst="ellipse">
              <a:avLst/>
            </a:pr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287"/>
            <p:cNvSpPr>
              <a:spLocks/>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288"/>
            <p:cNvSpPr>
              <a:spLocks/>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3">
                <a:extLst>
                  <a:ext uri="{28A0092B-C50C-407E-A947-70E740481C1C}">
                    <a14:useLocalDpi xmlns:a14="http://schemas.microsoft.com/office/drawing/2010/main" val="0"/>
                  </a:ext>
                </a:extLst>
              </a:blip>
              <a:srcRect/>
              <a:stretch>
                <a:fillRect/>
              </a:stretch>
            </a:blipFill>
            <a:ln w="60325" cap="rnd">
              <a:solidFill>
                <a:srgbClr val="42B6A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289"/>
            <p:cNvSpPr>
              <a:spLocks/>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290"/>
            <p:cNvSpPr>
              <a:spLocks/>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4" name="矩形 13"/>
          <p:cNvSpPr/>
          <p:nvPr/>
        </p:nvSpPr>
        <p:spPr>
          <a:xfrm>
            <a:off x="5482589" y="2267024"/>
            <a:ext cx="1620957" cy="523220"/>
          </a:xfrm>
          <a:prstGeom prst="rect">
            <a:avLst/>
          </a:prstGeom>
        </p:spPr>
        <p:txBody>
          <a:bodyPr wrap="none">
            <a:spAutoFit/>
          </a:bodyPr>
          <a:lstStyle/>
          <a:p>
            <a:pPr>
              <a:defRPr/>
            </a:pPr>
            <a:r>
              <a:rPr lang="zh-CN" altLang="en-US" sz="2800" b="1" kern="0" dirty="0">
                <a:solidFill>
                  <a:srgbClr val="4D78BF"/>
                </a:solidFill>
                <a:effectLst>
                  <a:glow rad="63500">
                    <a:prstClr val="white">
                      <a:lumMod val="65000"/>
                      <a:alpha val="40000"/>
                    </a:prstClr>
                  </a:glow>
                </a:effectLst>
                <a:latin typeface="微软雅黑" panose="020B0503020204020204" pitchFamily="34" charset="-122"/>
                <a:ea typeface="微软雅黑" panose="020B0503020204020204" pitchFamily="34" charset="-122"/>
              </a:rPr>
              <a:t>Overview of the work</a:t>
            </a:r>
          </a:p>
        </p:txBody>
      </p:sp>
      <p:sp>
        <p:nvSpPr>
          <p:cNvPr id="16" name="矩形 15"/>
          <p:cNvSpPr/>
          <p:nvPr/>
        </p:nvSpPr>
        <p:spPr>
          <a:xfrm>
            <a:off x="5502999" y="2762066"/>
            <a:ext cx="5529862" cy="652486"/>
          </a:xfrm>
          <a:prstGeom prst="rect">
            <a:avLst/>
          </a:prstGeom>
        </p:spPr>
        <p:txBody>
          <a:bodyPr wrap="square">
            <a:spAutoFit/>
          </a:bodyPr>
          <a:lstStyle/>
          <a:p>
            <a:pPr defTabSz="1218804">
              <a:lnSpc>
                <a:spcPct val="130000"/>
              </a:lnSpc>
              <a:defRPr/>
            </a:pPr>
            <a:r>
              <a:rPr lang="zh-CN" altLang="en-US" sz="1400" kern="0" dirty="0">
                <a:solidFill>
                  <a:srgbClr val="4D78BF"/>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zh-CN" altLang="en-US" sz="1400" dirty="0">
              <a:solidFill>
                <a:srgbClr val="4D78B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6537549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nodeType="afterEffect" p14:presetBounceEnd="40000">
                                      <p:stCondLst>
                                        <p:cond delay="0"/>
                                      </p:stCondLst>
                                      <p:iterate type="lt">
                                        <p:tmPct val="26667"/>
                                      </p:iterate>
                                      <p:childTnLst>
                                        <p:set>
                                          <p:cBhvr>
                                            <p:cTn id="28" dur="1" fill="hold">
                                              <p:stCondLst>
                                                <p:cond delay="0"/>
                                              </p:stCondLst>
                                            </p:cTn>
                                            <p:tgtEl>
                                              <p:spTgt spid="5"/>
                                            </p:tgtEl>
                                            <p:attrNameLst>
                                              <p:attrName>style.visibility</p:attrName>
                                            </p:attrNameLst>
                                          </p:cBhvr>
                                          <p:to>
                                            <p:strVal val="visible"/>
                                          </p:to>
                                        </p:set>
                                        <p:anim calcmode="lin" valueType="num" p14:bounceEnd="40000">
                                          <p:cBhvr additive="base">
                                            <p:cTn id="29"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3600"/>
                                </p:stCondLst>
                                <p:childTnLst>
                                  <p:par>
                                    <p:cTn id="32" presetID="2" presetClass="entr" presetSubtype="2" fill="hold" grpId="0" nodeType="afterEffect" p14:presetBounceEnd="40000">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14:bounceEnd="40000">
                                          <p:cBhvr additive="base">
                                            <p:cTn id="34"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nodeType="afterEffect">
                                      <p:stCondLst>
                                        <p:cond delay="0"/>
                                      </p:stCondLst>
                                      <p:iterate type="lt">
                                        <p:tmPct val="26667"/>
                                      </p:iterate>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3600"/>
                                </p:stCondLst>
                                <p:childTnLst>
                                  <p:par>
                                    <p:cTn id="32" presetID="2" presetClass="entr" presetSubtype="2" fill="hold" grpId="0" nodeType="afterEffect">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 name="Freeform 244"/>
          <p:cNvSpPr>
            <a:spLocks/>
          </p:cNvSpPr>
          <p:nvPr/>
        </p:nvSpPr>
        <p:spPr bwMode="auto">
          <a:xfrm>
            <a:off x="6518365" y="4291934"/>
            <a:ext cx="2705560" cy="1246590"/>
          </a:xfrm>
          <a:custGeom>
            <a:avLst/>
            <a:gdLst>
              <a:gd name="T0" fmla="*/ 42 w 124"/>
              <a:gd name="T1" fmla="*/ 0 h 57"/>
              <a:gd name="T2" fmla="*/ 8 w 124"/>
              <a:gd name="T3" fmla="*/ 0 h 57"/>
              <a:gd name="T4" fmla="*/ 0 w 124"/>
              <a:gd name="T5" fmla="*/ 8 h 57"/>
              <a:gd name="T6" fmla="*/ 0 w 124"/>
              <a:gd name="T7" fmla="*/ 49 h 57"/>
              <a:gd name="T8" fmla="*/ 8 w 124"/>
              <a:gd name="T9" fmla="*/ 57 h 57"/>
              <a:gd name="T10" fmla="*/ 124 w 124"/>
              <a:gd name="T11" fmla="*/ 57 h 57"/>
            </a:gdLst>
            <a:ahLst/>
            <a:cxnLst>
              <a:cxn ang="0">
                <a:pos x="T0" y="T1"/>
              </a:cxn>
              <a:cxn ang="0">
                <a:pos x="T2" y="T3"/>
              </a:cxn>
              <a:cxn ang="0">
                <a:pos x="T4" y="T5"/>
              </a:cxn>
              <a:cxn ang="0">
                <a:pos x="T6" y="T7"/>
              </a:cxn>
              <a:cxn ang="0">
                <a:pos x="T8" y="T9"/>
              </a:cxn>
              <a:cxn ang="0">
                <a:pos x="T10" y="T11"/>
              </a:cxn>
            </a:cxnLst>
            <a:rect l="0" t="0" r="r" b="b"/>
            <a:pathLst>
              <a:path w="124" h="57">
                <a:moveTo>
                  <a:pt x="42" y="0"/>
                </a:moveTo>
                <a:cubicBezTo>
                  <a:pt x="8" y="0"/>
                  <a:pt x="8" y="0"/>
                  <a:pt x="8" y="0"/>
                </a:cubicBezTo>
                <a:cubicBezTo>
                  <a:pt x="4" y="0"/>
                  <a:pt x="0" y="4"/>
                  <a:pt x="0" y="8"/>
                </a:cubicBezTo>
                <a:cubicBezTo>
                  <a:pt x="0" y="49"/>
                  <a:pt x="0" y="49"/>
                  <a:pt x="0" y="49"/>
                </a:cubicBezTo>
                <a:cubicBezTo>
                  <a:pt x="0" y="53"/>
                  <a:pt x="4" y="57"/>
                  <a:pt x="8" y="57"/>
                </a:cubicBezTo>
                <a:cubicBezTo>
                  <a:pt x="124" y="57"/>
                  <a:pt x="124" y="57"/>
                  <a:pt x="124" y="57"/>
                </a:cubicBezTo>
              </a:path>
            </a:pathLst>
          </a:custGeom>
          <a:blipFill dpi="0" rotWithShape="1">
            <a:blip r:embed="rId3">
              <a:extLst>
                <a:ext uri="{28A0092B-C50C-407E-A947-70E740481C1C}">
                  <a14:useLocalDpi xmlns:a14="http://schemas.microsoft.com/office/drawing/2010/main" val="0"/>
                </a:ext>
              </a:extLst>
            </a:blip>
            <a:srcRect/>
            <a:stretch>
              <a:fillRect/>
            </a:stretch>
          </a:blipFill>
          <a:ln w="30163" cap="rnd">
            <a:no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245"/>
          <p:cNvSpPr>
            <a:spLocks/>
          </p:cNvSpPr>
          <p:nvPr/>
        </p:nvSpPr>
        <p:spPr bwMode="auto">
          <a:xfrm>
            <a:off x="6823084" y="2805260"/>
            <a:ext cx="1791393" cy="2687091"/>
          </a:xfrm>
          <a:custGeom>
            <a:avLst/>
            <a:gdLst>
              <a:gd name="T0" fmla="*/ 80 w 82"/>
              <a:gd name="T1" fmla="*/ 40 h 123"/>
              <a:gd name="T2" fmla="*/ 44 w 82"/>
              <a:gd name="T3" fmla="*/ 3 h 123"/>
              <a:gd name="T4" fmla="*/ 32 w 82"/>
              <a:gd name="T5" fmla="*/ 3 h 123"/>
              <a:gd name="T6" fmla="*/ 3 w 82"/>
              <a:gd name="T7" fmla="*/ 32 h 123"/>
              <a:gd name="T8" fmla="*/ 3 w 82"/>
              <a:gd name="T9" fmla="*/ 44 h 123"/>
              <a:gd name="T10" fmla="*/ 82 w 82"/>
              <a:gd name="T11" fmla="*/ 123 h 123"/>
            </a:gdLst>
            <a:ahLst/>
            <a:cxnLst>
              <a:cxn ang="0">
                <a:pos x="T0" y="T1"/>
              </a:cxn>
              <a:cxn ang="0">
                <a:pos x="T2" y="T3"/>
              </a:cxn>
              <a:cxn ang="0">
                <a:pos x="T4" y="T5"/>
              </a:cxn>
              <a:cxn ang="0">
                <a:pos x="T6" y="T7"/>
              </a:cxn>
              <a:cxn ang="0">
                <a:pos x="T8" y="T9"/>
              </a:cxn>
              <a:cxn ang="0">
                <a:pos x="T10" y="T11"/>
              </a:cxn>
            </a:cxnLst>
            <a:rect l="0" t="0" r="r" b="b"/>
            <a:pathLst>
              <a:path w="82" h="123">
                <a:moveTo>
                  <a:pt x="80" y="40"/>
                </a:moveTo>
                <a:cubicBezTo>
                  <a:pt x="44" y="3"/>
                  <a:pt x="44" y="3"/>
                  <a:pt x="44" y="3"/>
                </a:cubicBezTo>
                <a:cubicBezTo>
                  <a:pt x="41" y="0"/>
                  <a:pt x="35" y="0"/>
                  <a:pt x="32" y="3"/>
                </a:cubicBezTo>
                <a:cubicBezTo>
                  <a:pt x="3" y="32"/>
                  <a:pt x="3" y="32"/>
                  <a:pt x="3" y="32"/>
                </a:cubicBezTo>
                <a:cubicBezTo>
                  <a:pt x="0" y="35"/>
                  <a:pt x="0" y="41"/>
                  <a:pt x="3" y="44"/>
                </a:cubicBezTo>
                <a:cubicBezTo>
                  <a:pt x="82" y="123"/>
                  <a:pt x="82" y="123"/>
                  <a:pt x="82" y="123"/>
                </a:cubicBezTo>
              </a:path>
            </a:pathLst>
          </a:custGeom>
          <a:blipFill dpi="0" rotWithShape="1">
            <a:blip r:embed="rId4">
              <a:extLst>
                <a:ext uri="{28A0092B-C50C-407E-A947-70E740481C1C}">
                  <a14:useLocalDpi xmlns:a14="http://schemas.microsoft.com/office/drawing/2010/main" val="0"/>
                </a:ext>
              </a:extLst>
            </a:blip>
            <a:srcRect/>
            <a:stretch>
              <a:fillRect/>
            </a:stretch>
          </a:blipFill>
          <a:ln w="30163" cap="rnd">
            <a:no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6" name="组合 5"/>
          <p:cNvGrpSpPr/>
          <p:nvPr/>
        </p:nvGrpSpPr>
        <p:grpSpPr>
          <a:xfrm>
            <a:off x="8568309" y="2740625"/>
            <a:ext cx="1246591" cy="2797899"/>
            <a:chOff x="8568309" y="2740625"/>
            <a:chExt cx="1246591" cy="2797899"/>
          </a:xfrm>
        </p:grpSpPr>
        <p:sp>
          <p:nvSpPr>
            <p:cNvPr id="9" name="Freeform 246"/>
            <p:cNvSpPr>
              <a:spLocks/>
            </p:cNvSpPr>
            <p:nvPr/>
          </p:nvSpPr>
          <p:spPr bwMode="auto">
            <a:xfrm>
              <a:off x="8568309" y="2740625"/>
              <a:ext cx="1246591" cy="2797899"/>
            </a:xfrm>
            <a:custGeom>
              <a:avLst/>
              <a:gdLst>
                <a:gd name="T0" fmla="*/ 49 w 57"/>
                <a:gd name="T1" fmla="*/ 128 h 128"/>
                <a:gd name="T2" fmla="*/ 57 w 57"/>
                <a:gd name="T3" fmla="*/ 120 h 128"/>
                <a:gd name="T4" fmla="*/ 57 w 57"/>
                <a:gd name="T5" fmla="*/ 8 h 128"/>
                <a:gd name="T6" fmla="*/ 49 w 57"/>
                <a:gd name="T7" fmla="*/ 0 h 128"/>
                <a:gd name="T8" fmla="*/ 8 w 57"/>
                <a:gd name="T9" fmla="*/ 0 h 128"/>
                <a:gd name="T10" fmla="*/ 0 w 57"/>
                <a:gd name="T11" fmla="*/ 8 h 128"/>
                <a:gd name="T12" fmla="*/ 0 w 57"/>
                <a:gd name="T13" fmla="*/ 120 h 128"/>
                <a:gd name="T14" fmla="*/ 8 w 57"/>
                <a:gd name="T15" fmla="*/ 128 h 128"/>
                <a:gd name="T16" fmla="*/ 49 w 5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8">
                  <a:moveTo>
                    <a:pt x="49" y="128"/>
                  </a:moveTo>
                  <a:cubicBezTo>
                    <a:pt x="54" y="128"/>
                    <a:pt x="57" y="124"/>
                    <a:pt x="57" y="120"/>
                  </a:cubicBezTo>
                  <a:cubicBezTo>
                    <a:pt x="57" y="8"/>
                    <a:pt x="57" y="8"/>
                    <a:pt x="57" y="8"/>
                  </a:cubicBezTo>
                  <a:cubicBezTo>
                    <a:pt x="57" y="4"/>
                    <a:pt x="54" y="0"/>
                    <a:pt x="49" y="0"/>
                  </a:cubicBezTo>
                  <a:cubicBezTo>
                    <a:pt x="8" y="0"/>
                    <a:pt x="8" y="0"/>
                    <a:pt x="8" y="0"/>
                  </a:cubicBezTo>
                  <a:cubicBezTo>
                    <a:pt x="4" y="0"/>
                    <a:pt x="0" y="4"/>
                    <a:pt x="0" y="8"/>
                  </a:cubicBezTo>
                  <a:cubicBezTo>
                    <a:pt x="0" y="120"/>
                    <a:pt x="0" y="120"/>
                    <a:pt x="0" y="120"/>
                  </a:cubicBezTo>
                  <a:cubicBezTo>
                    <a:pt x="0" y="124"/>
                    <a:pt x="4" y="128"/>
                    <a:pt x="8" y="128"/>
                  </a:cubicBezTo>
                  <a:lnTo>
                    <a:pt x="49" y="128"/>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no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Oval 247"/>
            <p:cNvSpPr>
              <a:spLocks noChangeArrowheads="1"/>
            </p:cNvSpPr>
            <p:nvPr/>
          </p:nvSpPr>
          <p:spPr bwMode="auto">
            <a:xfrm>
              <a:off x="8826861" y="5104524"/>
              <a:ext cx="193917" cy="193916"/>
            </a:xfrm>
            <a:prstGeom prst="ellipse">
              <a:avLst/>
            </a:pr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 name="组合 10"/>
          <p:cNvGrpSpPr/>
          <p:nvPr/>
        </p:nvGrpSpPr>
        <p:grpSpPr>
          <a:xfrm>
            <a:off x="1546704" y="3603984"/>
            <a:ext cx="473999" cy="400946"/>
            <a:chOff x="9543502" y="2688540"/>
            <a:chExt cx="631998" cy="534594"/>
          </a:xfrm>
          <a:blipFill>
            <a:blip r:embed="rId4"/>
            <a:stretch>
              <a:fillRect/>
            </a:stretch>
          </a:blipFill>
        </p:grpSpPr>
        <p:sp>
          <p:nvSpPr>
            <p:cNvPr id="12" name="Freeform 248"/>
            <p:cNvSpPr>
              <a:spLocks/>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49"/>
            <p:cNvSpPr>
              <a:spLocks/>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15"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grpSp>
      <p:grpSp>
        <p:nvGrpSpPr>
          <p:cNvPr id="16" name="组合 15"/>
          <p:cNvGrpSpPr/>
          <p:nvPr/>
        </p:nvGrpSpPr>
        <p:grpSpPr>
          <a:xfrm>
            <a:off x="1546704" y="4150618"/>
            <a:ext cx="384806" cy="367817"/>
            <a:chOff x="10175500" y="3476839"/>
            <a:chExt cx="513074" cy="490422"/>
          </a:xfrm>
          <a:blipFill>
            <a:blip r:embed="rId2"/>
            <a:stretch>
              <a:fillRect/>
            </a:stretch>
          </a:blipFill>
        </p:grpSpPr>
        <p:sp>
          <p:nvSpPr>
            <p:cNvPr id="17" name="Rectangle 253"/>
            <p:cNvSpPr>
              <a:spLocks noChangeArrowheads="1"/>
            </p:cNvSpPr>
            <p:nvPr/>
          </p:nvSpPr>
          <p:spPr bwMode="auto">
            <a:xfrm>
              <a:off x="10175500" y="3476839"/>
              <a:ext cx="94007" cy="4904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18" name="Rectangle 254"/>
            <p:cNvSpPr>
              <a:spLocks noChangeArrowheads="1"/>
            </p:cNvSpPr>
            <p:nvPr/>
          </p:nvSpPr>
          <p:spPr bwMode="auto">
            <a:xfrm>
              <a:off x="10314812" y="3703362"/>
              <a:ext cx="95139" cy="263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19" name="Rectangle 255"/>
            <p:cNvSpPr>
              <a:spLocks noChangeArrowheads="1"/>
            </p:cNvSpPr>
            <p:nvPr/>
          </p:nvSpPr>
          <p:spPr bwMode="auto">
            <a:xfrm>
              <a:off x="10455256" y="3644466"/>
              <a:ext cx="92874" cy="322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0" name="Rectangle 256"/>
            <p:cNvSpPr>
              <a:spLocks noChangeArrowheads="1"/>
            </p:cNvSpPr>
            <p:nvPr/>
          </p:nvSpPr>
          <p:spPr bwMode="auto">
            <a:xfrm>
              <a:off x="10595700" y="3583305"/>
              <a:ext cx="92874" cy="383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1" name="Freeform 257"/>
            <p:cNvSpPr>
              <a:spLocks/>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p:cNvGrpSpPr/>
          <p:nvPr/>
        </p:nvGrpSpPr>
        <p:grpSpPr>
          <a:xfrm>
            <a:off x="1546704" y="3110310"/>
            <a:ext cx="401795" cy="275225"/>
            <a:chOff x="8917167" y="2211710"/>
            <a:chExt cx="535726" cy="366967"/>
          </a:xfrm>
          <a:blipFill>
            <a:blip r:embed="rId3"/>
            <a:stretch>
              <a:fillRect/>
            </a:stretch>
          </a:blipFill>
        </p:grpSpPr>
        <p:sp>
          <p:nvSpPr>
            <p:cNvPr id="23"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4" name="Freeform 267"/>
            <p:cNvSpPr>
              <a:spLocks/>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68"/>
            <p:cNvSpPr>
              <a:spLocks/>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69"/>
            <p:cNvSpPr>
              <a:spLocks/>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70"/>
            <p:cNvSpPr>
              <a:spLocks/>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 name="文本框 79"/>
          <p:cNvSpPr txBox="1"/>
          <p:nvPr/>
        </p:nvSpPr>
        <p:spPr>
          <a:xfrm>
            <a:off x="2033316" y="4201326"/>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 and enter your text here</a:t>
            </a:r>
            <a:endParaRPr lang="en-US" altLang="zh-CN" sz="1600">
              <a:latin typeface="微软雅黑"/>
              <a:ea typeface="微软雅黑"/>
            </a:endParaRPr>
          </a:p>
        </p:txBody>
      </p:sp>
      <p:sp>
        <p:nvSpPr>
          <p:cNvPr id="30" name="文本框 79"/>
          <p:cNvSpPr txBox="1"/>
          <p:nvPr/>
        </p:nvSpPr>
        <p:spPr>
          <a:xfrm>
            <a:off x="2033316" y="3631655"/>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dirty="0">
                <a:latin typeface="微软雅黑"/>
                <a:ea typeface="微软雅黑"/>
              </a:rPr>
              <a:t>Enter your text here and enter your text here</a:t>
            </a:r>
            <a:endParaRPr lang="en-US" altLang="zh-CN" sz="1600" dirty="0">
              <a:latin typeface="微软雅黑"/>
              <a:ea typeface="微软雅黑"/>
            </a:endParaRPr>
          </a:p>
        </p:txBody>
      </p:sp>
      <p:sp>
        <p:nvSpPr>
          <p:cNvPr id="31" name="文本框 79"/>
          <p:cNvSpPr txBox="1"/>
          <p:nvPr/>
        </p:nvSpPr>
        <p:spPr>
          <a:xfrm>
            <a:off x="2033316" y="3061848"/>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 and enter your text here</a:t>
            </a:r>
            <a:endParaRPr lang="en-US" altLang="zh-CN" sz="1600">
              <a:latin typeface="微软雅黑"/>
              <a:ea typeface="微软雅黑"/>
            </a:endParaRPr>
          </a:p>
        </p:txBody>
      </p:sp>
      <p:grpSp>
        <p:nvGrpSpPr>
          <p:cNvPr id="32" name="组合 31"/>
          <p:cNvGrpSpPr/>
          <p:nvPr/>
        </p:nvGrpSpPr>
        <p:grpSpPr>
          <a:xfrm>
            <a:off x="7296224" y="3339663"/>
            <a:ext cx="807182" cy="682779"/>
            <a:chOff x="9543502" y="2688540"/>
            <a:chExt cx="631998" cy="534594"/>
          </a:xfrm>
          <a:solidFill>
            <a:schemeClr val="bg1"/>
          </a:solidFill>
        </p:grpSpPr>
        <p:sp>
          <p:nvSpPr>
            <p:cNvPr id="33" name="Freeform 248"/>
            <p:cNvSpPr>
              <a:spLocks/>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9"/>
            <p:cNvSpPr>
              <a:spLocks/>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6"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grpSp>
      <p:grpSp>
        <p:nvGrpSpPr>
          <p:cNvPr id="37" name="组合 36"/>
          <p:cNvGrpSpPr/>
          <p:nvPr/>
        </p:nvGrpSpPr>
        <p:grpSpPr>
          <a:xfrm>
            <a:off x="8859790" y="3017988"/>
            <a:ext cx="655293" cy="626362"/>
            <a:chOff x="10175500" y="3476839"/>
            <a:chExt cx="513074" cy="490422"/>
          </a:xfrm>
          <a:solidFill>
            <a:schemeClr val="bg1"/>
          </a:solidFill>
        </p:grpSpPr>
        <p:sp>
          <p:nvSpPr>
            <p:cNvPr id="38" name="Rectangle 253"/>
            <p:cNvSpPr>
              <a:spLocks noChangeArrowheads="1"/>
            </p:cNvSpPr>
            <p:nvPr/>
          </p:nvSpPr>
          <p:spPr bwMode="auto">
            <a:xfrm>
              <a:off x="10175500" y="3476839"/>
              <a:ext cx="94007" cy="4904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9" name="Rectangle 254"/>
            <p:cNvSpPr>
              <a:spLocks noChangeArrowheads="1"/>
            </p:cNvSpPr>
            <p:nvPr/>
          </p:nvSpPr>
          <p:spPr bwMode="auto">
            <a:xfrm>
              <a:off x="10314812" y="3703362"/>
              <a:ext cx="95139" cy="263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0" name="Rectangle 255"/>
            <p:cNvSpPr>
              <a:spLocks noChangeArrowheads="1"/>
            </p:cNvSpPr>
            <p:nvPr/>
          </p:nvSpPr>
          <p:spPr bwMode="auto">
            <a:xfrm>
              <a:off x="10455256" y="3644466"/>
              <a:ext cx="92874" cy="322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1" name="Rectangle 256"/>
            <p:cNvSpPr>
              <a:spLocks noChangeArrowheads="1"/>
            </p:cNvSpPr>
            <p:nvPr/>
          </p:nvSpPr>
          <p:spPr bwMode="auto">
            <a:xfrm>
              <a:off x="10595700" y="3583305"/>
              <a:ext cx="92874" cy="383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2" name="Freeform 257"/>
            <p:cNvSpPr>
              <a:spLocks/>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6774582" y="4678166"/>
            <a:ext cx="684224" cy="468686"/>
            <a:chOff x="8917167" y="2211710"/>
            <a:chExt cx="535726" cy="366967"/>
          </a:xfrm>
          <a:solidFill>
            <a:schemeClr val="bg1"/>
          </a:solidFill>
        </p:grpSpPr>
        <p:sp>
          <p:nvSpPr>
            <p:cNvPr id="44"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5" name="Freeform 267"/>
            <p:cNvSpPr>
              <a:spLocks/>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68"/>
            <p:cNvSpPr>
              <a:spLocks/>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69"/>
            <p:cNvSpPr>
              <a:spLocks/>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70"/>
            <p:cNvSpPr>
              <a:spLocks/>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35492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350" fill="hold"/>
                                        <p:tgtEl>
                                          <p:spTgt spid="37"/>
                                        </p:tgtEl>
                                        <p:attrNameLst>
                                          <p:attrName>ppt_w</p:attrName>
                                        </p:attrNameLst>
                                      </p:cBhvr>
                                      <p:tavLst>
                                        <p:tav tm="0">
                                          <p:val>
                                            <p:fltVal val="0"/>
                                          </p:val>
                                        </p:tav>
                                        <p:tav tm="100000">
                                          <p:val>
                                            <p:strVal val="#ppt_w"/>
                                          </p:val>
                                        </p:tav>
                                      </p:tavLst>
                                    </p:anim>
                                    <p:anim calcmode="lin" valueType="num">
                                      <p:cBhvr>
                                        <p:cTn id="8" dur="350" fill="hold"/>
                                        <p:tgtEl>
                                          <p:spTgt spid="37"/>
                                        </p:tgtEl>
                                        <p:attrNameLst>
                                          <p:attrName>ppt_h</p:attrName>
                                        </p:attrNameLst>
                                      </p:cBhvr>
                                      <p:tavLst>
                                        <p:tav tm="0">
                                          <p:val>
                                            <p:fltVal val="0"/>
                                          </p:val>
                                        </p:tav>
                                        <p:tav tm="100000">
                                          <p:val>
                                            <p:strVal val="#ppt_h"/>
                                          </p:val>
                                        </p:tav>
                                      </p:tavLst>
                                    </p:anim>
                                    <p:animEffect transition="in" filter="fade">
                                      <p:cBhvr>
                                        <p:cTn id="9" dur="350"/>
                                        <p:tgtEl>
                                          <p:spTgt spid="37"/>
                                        </p:tgtEl>
                                      </p:cBhvr>
                                    </p:animEffect>
                                  </p:childTnLst>
                                </p:cTn>
                              </p:par>
                            </p:childTnLst>
                          </p:cTn>
                        </p:par>
                        <p:par>
                          <p:cTn id="10" fill="hold">
                            <p:stCondLst>
                              <p:cond delay="35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350" fill="hold"/>
                                        <p:tgtEl>
                                          <p:spTgt spid="32"/>
                                        </p:tgtEl>
                                        <p:attrNameLst>
                                          <p:attrName>ppt_w</p:attrName>
                                        </p:attrNameLst>
                                      </p:cBhvr>
                                      <p:tavLst>
                                        <p:tav tm="0">
                                          <p:val>
                                            <p:fltVal val="0"/>
                                          </p:val>
                                        </p:tav>
                                        <p:tav tm="100000">
                                          <p:val>
                                            <p:strVal val="#ppt_w"/>
                                          </p:val>
                                        </p:tav>
                                      </p:tavLst>
                                    </p:anim>
                                    <p:anim calcmode="lin" valueType="num">
                                      <p:cBhvr>
                                        <p:cTn id="14" dur="350" fill="hold"/>
                                        <p:tgtEl>
                                          <p:spTgt spid="32"/>
                                        </p:tgtEl>
                                        <p:attrNameLst>
                                          <p:attrName>ppt_h</p:attrName>
                                        </p:attrNameLst>
                                      </p:cBhvr>
                                      <p:tavLst>
                                        <p:tav tm="0">
                                          <p:val>
                                            <p:fltVal val="0"/>
                                          </p:val>
                                        </p:tav>
                                        <p:tav tm="100000">
                                          <p:val>
                                            <p:strVal val="#ppt_h"/>
                                          </p:val>
                                        </p:tav>
                                      </p:tavLst>
                                    </p:anim>
                                    <p:animEffect transition="in" filter="fade">
                                      <p:cBhvr>
                                        <p:cTn id="15" dur="350"/>
                                        <p:tgtEl>
                                          <p:spTgt spid="32"/>
                                        </p:tgtEl>
                                      </p:cBhvr>
                                    </p:animEffect>
                                  </p:childTnLst>
                                </p:cTn>
                              </p:par>
                            </p:childTnLst>
                          </p:cTn>
                        </p:par>
                        <p:par>
                          <p:cTn id="16" fill="hold">
                            <p:stCondLst>
                              <p:cond delay="7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350" fill="hold"/>
                                        <p:tgtEl>
                                          <p:spTgt spid="43"/>
                                        </p:tgtEl>
                                        <p:attrNameLst>
                                          <p:attrName>ppt_w</p:attrName>
                                        </p:attrNameLst>
                                      </p:cBhvr>
                                      <p:tavLst>
                                        <p:tav tm="0">
                                          <p:val>
                                            <p:fltVal val="0"/>
                                          </p:val>
                                        </p:tav>
                                        <p:tav tm="100000">
                                          <p:val>
                                            <p:strVal val="#ppt_w"/>
                                          </p:val>
                                        </p:tav>
                                      </p:tavLst>
                                    </p:anim>
                                    <p:anim calcmode="lin" valueType="num">
                                      <p:cBhvr>
                                        <p:cTn id="20" dur="350" fill="hold"/>
                                        <p:tgtEl>
                                          <p:spTgt spid="43"/>
                                        </p:tgtEl>
                                        <p:attrNameLst>
                                          <p:attrName>ppt_h</p:attrName>
                                        </p:attrNameLst>
                                      </p:cBhvr>
                                      <p:tavLst>
                                        <p:tav tm="0">
                                          <p:val>
                                            <p:fltVal val="0"/>
                                          </p:val>
                                        </p:tav>
                                        <p:tav tm="100000">
                                          <p:val>
                                            <p:strVal val="#ppt_h"/>
                                          </p:val>
                                        </p:tav>
                                      </p:tavLst>
                                    </p:anim>
                                    <p:animEffect transition="in" filter="fade">
                                      <p:cBhvr>
                                        <p:cTn id="21" dur="350"/>
                                        <p:tgtEl>
                                          <p:spTgt spid="43"/>
                                        </p:tgtEl>
                                      </p:cBhvr>
                                    </p:animEffect>
                                  </p:childTnLst>
                                </p:cTn>
                              </p:par>
                            </p:childTnLst>
                          </p:cTn>
                        </p:par>
                        <p:par>
                          <p:cTn id="22" fill="hold">
                            <p:stCondLst>
                              <p:cond delay="14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350" fill="hold"/>
                                        <p:tgtEl>
                                          <p:spTgt spid="22"/>
                                        </p:tgtEl>
                                        <p:attrNameLst>
                                          <p:attrName>ppt_w</p:attrName>
                                        </p:attrNameLst>
                                      </p:cBhvr>
                                      <p:tavLst>
                                        <p:tav tm="0">
                                          <p:val>
                                            <p:fltVal val="0"/>
                                          </p:val>
                                        </p:tav>
                                        <p:tav tm="100000">
                                          <p:val>
                                            <p:strVal val="#ppt_w"/>
                                          </p:val>
                                        </p:tav>
                                      </p:tavLst>
                                    </p:anim>
                                    <p:anim calcmode="lin" valueType="num">
                                      <p:cBhvr>
                                        <p:cTn id="26" dur="350" fill="hold"/>
                                        <p:tgtEl>
                                          <p:spTgt spid="22"/>
                                        </p:tgtEl>
                                        <p:attrNameLst>
                                          <p:attrName>ppt_h</p:attrName>
                                        </p:attrNameLst>
                                      </p:cBhvr>
                                      <p:tavLst>
                                        <p:tav tm="0">
                                          <p:val>
                                            <p:fltVal val="0"/>
                                          </p:val>
                                        </p:tav>
                                        <p:tav tm="100000">
                                          <p:val>
                                            <p:strVal val="#ppt_h"/>
                                          </p:val>
                                        </p:tav>
                                      </p:tavLst>
                                    </p:anim>
                                    <p:animEffect transition="in" filter="fade">
                                      <p:cBhvr>
                                        <p:cTn id="27" dur="350"/>
                                        <p:tgtEl>
                                          <p:spTgt spid="22"/>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225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350" fill="hold"/>
                                        <p:tgtEl>
                                          <p:spTgt spid="11"/>
                                        </p:tgtEl>
                                        <p:attrNameLst>
                                          <p:attrName>ppt_w</p:attrName>
                                        </p:attrNameLst>
                                      </p:cBhvr>
                                      <p:tavLst>
                                        <p:tav tm="0">
                                          <p:val>
                                            <p:fltVal val="0"/>
                                          </p:val>
                                        </p:tav>
                                        <p:tav tm="100000">
                                          <p:val>
                                            <p:strVal val="#ppt_w"/>
                                          </p:val>
                                        </p:tav>
                                      </p:tavLst>
                                    </p:anim>
                                    <p:anim calcmode="lin" valueType="num">
                                      <p:cBhvr>
                                        <p:cTn id="36" dur="350" fill="hold"/>
                                        <p:tgtEl>
                                          <p:spTgt spid="11"/>
                                        </p:tgtEl>
                                        <p:attrNameLst>
                                          <p:attrName>ppt_h</p:attrName>
                                        </p:attrNameLst>
                                      </p:cBhvr>
                                      <p:tavLst>
                                        <p:tav tm="0">
                                          <p:val>
                                            <p:fltVal val="0"/>
                                          </p:val>
                                        </p:tav>
                                        <p:tav tm="100000">
                                          <p:val>
                                            <p:strVal val="#ppt_h"/>
                                          </p:val>
                                        </p:tav>
                                      </p:tavLst>
                                    </p:anim>
                                    <p:animEffect transition="in" filter="fade">
                                      <p:cBhvr>
                                        <p:cTn id="37" dur="350"/>
                                        <p:tgtEl>
                                          <p:spTgt spid="11"/>
                                        </p:tgtEl>
                                      </p:cBhvr>
                                    </p:animEffect>
                                  </p:childTnLst>
                                </p:cTn>
                              </p:par>
                            </p:childTnLst>
                          </p:cTn>
                        </p:par>
                        <p:par>
                          <p:cTn id="38" fill="hold">
                            <p:stCondLst>
                              <p:cond delay="26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3100"/>
                            </p:stCondLst>
                            <p:childTnLst>
                              <p:par>
                                <p:cTn id="43" presetID="53" presetClass="entr" presetSubtype="1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350" fill="hold"/>
                                        <p:tgtEl>
                                          <p:spTgt spid="16"/>
                                        </p:tgtEl>
                                        <p:attrNameLst>
                                          <p:attrName>ppt_w</p:attrName>
                                        </p:attrNameLst>
                                      </p:cBhvr>
                                      <p:tavLst>
                                        <p:tav tm="0">
                                          <p:val>
                                            <p:fltVal val="0"/>
                                          </p:val>
                                        </p:tav>
                                        <p:tav tm="100000">
                                          <p:val>
                                            <p:strVal val="#ppt_w"/>
                                          </p:val>
                                        </p:tav>
                                      </p:tavLst>
                                    </p:anim>
                                    <p:anim calcmode="lin" valueType="num">
                                      <p:cBhvr>
                                        <p:cTn id="46" dur="350" fill="hold"/>
                                        <p:tgtEl>
                                          <p:spTgt spid="16"/>
                                        </p:tgtEl>
                                        <p:attrNameLst>
                                          <p:attrName>ppt_h</p:attrName>
                                        </p:attrNameLst>
                                      </p:cBhvr>
                                      <p:tavLst>
                                        <p:tav tm="0">
                                          <p:val>
                                            <p:fltVal val="0"/>
                                          </p:val>
                                        </p:tav>
                                        <p:tav tm="100000">
                                          <p:val>
                                            <p:strVal val="#ppt_h"/>
                                          </p:val>
                                        </p:tav>
                                      </p:tavLst>
                                    </p:anim>
                                    <p:animEffect transition="in" filter="fade">
                                      <p:cBhvr>
                                        <p:cTn id="47" dur="350"/>
                                        <p:tgtEl>
                                          <p:spTgt spid="16"/>
                                        </p:tgtEl>
                                      </p:cBhvr>
                                    </p:animEffect>
                                  </p:childTnLst>
                                </p:cTn>
                              </p:par>
                            </p:childTnLst>
                          </p:cTn>
                        </p:par>
                        <p:par>
                          <p:cTn id="48" fill="hold">
                            <p:stCondLst>
                              <p:cond delay="345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557047" y="2285795"/>
            <a:ext cx="3077906" cy="3069976"/>
            <a:chOff x="4519748" y="2142104"/>
            <a:chExt cx="2393678" cy="2387511"/>
          </a:xfrm>
        </p:grpSpPr>
        <p:sp>
          <p:nvSpPr>
            <p:cNvPr id="9" name="Freeform 68"/>
            <p:cNvSpPr>
              <a:spLocks/>
            </p:cNvSpPr>
            <p:nvPr/>
          </p:nvSpPr>
          <p:spPr bwMode="auto">
            <a:xfrm>
              <a:off x="4593779" y="2142104"/>
              <a:ext cx="2319647" cy="2319647"/>
            </a:xfrm>
            <a:custGeom>
              <a:avLst/>
              <a:gdLst>
                <a:gd name="T0" fmla="*/ 150 w 159"/>
                <a:gd name="T1" fmla="*/ 9 h 159"/>
                <a:gd name="T2" fmla="*/ 60 w 159"/>
                <a:gd name="T3" fmla="*/ 67 h 159"/>
                <a:gd name="T4" fmla="*/ 0 w 159"/>
                <a:gd name="T5" fmla="*/ 149 h 159"/>
                <a:gd name="T6" fmla="*/ 10 w 159"/>
                <a:gd name="T7" fmla="*/ 159 h 159"/>
                <a:gd name="T8" fmla="*/ 92 w 159"/>
                <a:gd name="T9" fmla="*/ 100 h 159"/>
                <a:gd name="T10" fmla="*/ 150 w 159"/>
                <a:gd name="T11" fmla="*/ 9 h 159"/>
              </a:gdLst>
              <a:ahLst/>
              <a:cxnLst>
                <a:cxn ang="0">
                  <a:pos x="T0" y="T1"/>
                </a:cxn>
                <a:cxn ang="0">
                  <a:pos x="T2" y="T3"/>
                </a:cxn>
                <a:cxn ang="0">
                  <a:pos x="T4" y="T5"/>
                </a:cxn>
                <a:cxn ang="0">
                  <a:pos x="T6" y="T7"/>
                </a:cxn>
                <a:cxn ang="0">
                  <a:pos x="T8" y="T9"/>
                </a:cxn>
                <a:cxn ang="0">
                  <a:pos x="T10" y="T11"/>
                </a:cxn>
              </a:cxnLst>
              <a:rect l="0" t="0" r="r" b="b"/>
              <a:pathLst>
                <a:path w="159" h="159">
                  <a:moveTo>
                    <a:pt x="150" y="9"/>
                  </a:moveTo>
                  <a:cubicBezTo>
                    <a:pt x="141" y="0"/>
                    <a:pt x="101" y="26"/>
                    <a:pt x="60" y="67"/>
                  </a:cubicBezTo>
                  <a:cubicBezTo>
                    <a:pt x="27" y="100"/>
                    <a:pt x="3" y="133"/>
                    <a:pt x="0" y="149"/>
                  </a:cubicBezTo>
                  <a:cubicBezTo>
                    <a:pt x="10" y="159"/>
                    <a:pt x="10" y="159"/>
                    <a:pt x="10" y="159"/>
                  </a:cubicBezTo>
                  <a:cubicBezTo>
                    <a:pt x="26" y="156"/>
                    <a:pt x="59" y="133"/>
                    <a:pt x="92" y="100"/>
                  </a:cubicBezTo>
                  <a:cubicBezTo>
                    <a:pt x="133" y="59"/>
                    <a:pt x="159" y="18"/>
                    <a:pt x="150" y="9"/>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Line 69"/>
            <p:cNvSpPr>
              <a:spLocks noChangeShapeType="1"/>
            </p:cNvSpPr>
            <p:nvPr/>
          </p:nvSpPr>
          <p:spPr bwMode="auto">
            <a:xfrm flipH="1">
              <a:off x="4519748" y="4400058"/>
              <a:ext cx="148063" cy="129557"/>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70"/>
            <p:cNvSpPr>
              <a:spLocks/>
            </p:cNvSpPr>
            <p:nvPr/>
          </p:nvSpPr>
          <p:spPr bwMode="auto">
            <a:xfrm>
              <a:off x="5512999" y="2142104"/>
              <a:ext cx="1209178" cy="641605"/>
            </a:xfrm>
            <a:custGeom>
              <a:avLst/>
              <a:gdLst>
                <a:gd name="T0" fmla="*/ 0 w 83"/>
                <a:gd name="T1" fmla="*/ 44 h 44"/>
                <a:gd name="T2" fmla="*/ 65 w 83"/>
                <a:gd name="T3" fmla="*/ 13 h 44"/>
                <a:gd name="T4" fmla="*/ 83 w 83"/>
                <a:gd name="T5" fmla="*/ 31 h 44"/>
              </a:gdLst>
              <a:ahLst/>
              <a:cxnLst>
                <a:cxn ang="0">
                  <a:pos x="T0" y="T1"/>
                </a:cxn>
                <a:cxn ang="0">
                  <a:pos x="T2" y="T3"/>
                </a:cxn>
                <a:cxn ang="0">
                  <a:pos x="T4" y="T5"/>
                </a:cxn>
              </a:cxnLst>
              <a:rect l="0" t="0" r="r" b="b"/>
              <a:pathLst>
                <a:path w="83" h="44">
                  <a:moveTo>
                    <a:pt x="0" y="44"/>
                  </a:moveTo>
                  <a:cubicBezTo>
                    <a:pt x="46" y="0"/>
                    <a:pt x="65" y="13"/>
                    <a:pt x="65" y="13"/>
                  </a:cubicBezTo>
                  <a:cubicBezTo>
                    <a:pt x="74" y="22"/>
                    <a:pt x="83" y="31"/>
                    <a:pt x="83" y="3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Line 66"/>
            <p:cNvSpPr>
              <a:spLocks noChangeShapeType="1"/>
            </p:cNvSpPr>
            <p:nvPr/>
          </p:nvSpPr>
          <p:spPr bwMode="auto">
            <a:xfrm>
              <a:off x="5093488" y="3567204"/>
              <a:ext cx="388666" cy="39483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Line 67"/>
            <p:cNvSpPr>
              <a:spLocks noChangeShapeType="1"/>
            </p:cNvSpPr>
            <p:nvPr/>
          </p:nvSpPr>
          <p:spPr bwMode="auto">
            <a:xfrm>
              <a:off x="5192197" y="3468496"/>
              <a:ext cx="394833" cy="394834"/>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 name="组合 19"/>
          <p:cNvGrpSpPr/>
          <p:nvPr/>
        </p:nvGrpSpPr>
        <p:grpSpPr>
          <a:xfrm>
            <a:off x="7466120" y="2285795"/>
            <a:ext cx="2660660" cy="168833"/>
            <a:chOff x="7466120" y="2285795"/>
            <a:chExt cx="2660660" cy="168833"/>
          </a:xfrm>
        </p:grpSpPr>
        <p:cxnSp>
          <p:nvCxnSpPr>
            <p:cNvPr id="17" name="直接连接符 16"/>
            <p:cNvCxnSpPr>
              <a:stCxn id="9" idx="0"/>
            </p:cNvCxnSpPr>
            <p:nvPr/>
          </p:nvCxnSpPr>
          <p:spPr>
            <a:xfrm flipV="1">
              <a:off x="7466120" y="2285795"/>
              <a:ext cx="345469" cy="168833"/>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811589" y="2285795"/>
              <a:ext cx="2315191" cy="0"/>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6385499" y="3429000"/>
            <a:ext cx="4330102" cy="562338"/>
            <a:chOff x="7466120" y="2089105"/>
            <a:chExt cx="3063132" cy="365525"/>
          </a:xfrm>
        </p:grpSpPr>
        <p:cxnSp>
          <p:nvCxnSpPr>
            <p:cNvPr id="22" name="直接连接符 21"/>
            <p:cNvCxnSpPr/>
            <p:nvPr/>
          </p:nvCxnSpPr>
          <p:spPr>
            <a:xfrm flipV="1">
              <a:off x="7466120" y="2089106"/>
              <a:ext cx="747941" cy="365524"/>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214061" y="2089105"/>
              <a:ext cx="2315191" cy="0"/>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flipH="1">
            <a:off x="1858936" y="4207726"/>
            <a:ext cx="3230738" cy="562338"/>
            <a:chOff x="7466120" y="2089105"/>
            <a:chExt cx="3063132" cy="365525"/>
          </a:xfrm>
        </p:grpSpPr>
        <p:cxnSp>
          <p:nvCxnSpPr>
            <p:cNvPr id="27" name="直接连接符 26"/>
            <p:cNvCxnSpPr/>
            <p:nvPr/>
          </p:nvCxnSpPr>
          <p:spPr>
            <a:xfrm flipV="1">
              <a:off x="7466120" y="2089106"/>
              <a:ext cx="747941" cy="365524"/>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214061" y="2089105"/>
              <a:ext cx="2315191" cy="0"/>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7797509" y="2329833"/>
            <a:ext cx="3736008" cy="1061829"/>
          </a:xfrm>
          <a:prstGeom prst="rect">
            <a:avLst/>
          </a:prstGeom>
        </p:spPr>
        <p:txBody>
          <a:bodyPr wrap="square">
            <a:spAutoFit/>
          </a:bodyPr>
          <a:lstStyle/>
          <a:p>
            <a:pP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389036" y="3473038"/>
            <a:ext cx="3427010" cy="1061829"/>
          </a:xfrm>
          <a:prstGeom prst="rect">
            <a:avLst/>
          </a:prstGeom>
        </p:spPr>
        <p:txBody>
          <a:bodyPr wrap="square">
            <a:spAutoFit/>
          </a:bodyPr>
          <a:lstStyle/>
          <a:p>
            <a:pP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798179" y="4293942"/>
            <a:ext cx="2563385" cy="1061829"/>
          </a:xfrm>
          <a:prstGeom prst="rect">
            <a:avLst/>
          </a:prstGeom>
        </p:spPr>
        <p:txBody>
          <a:bodyPr wrap="square">
            <a:spAutoFit/>
          </a:bodyPr>
          <a:lstStyle/>
          <a:p>
            <a:pP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76467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iterate type="lt">
                                        <p:tmPct val="26667"/>
                                      </p:iterate>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9"/>
                                            </p:tgtEl>
                                            <p:attrNameLst>
                                              <p:attrName>style.visibility</p:attrName>
                                            </p:attrNameLst>
                                          </p:cBhvr>
                                          <p:to>
                                            <p:strVal val="visible"/>
                                          </p:to>
                                        </p:set>
                                        <p:anim calcmode="discrete" valueType="clr">
                                          <p:cBhvr override="childStyle">
                                            <p:cTn id="1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9"/>
                                            </p:tgtEl>
                                            <p:attrNameLst>
                                              <p:attrName>fillcolor</p:attrName>
                                            </p:attrNameLst>
                                          </p:cBhvr>
                                          <p:tavLst>
                                            <p:tav tm="0">
                                              <p:val>
                                                <p:clrVal>
                                                  <a:schemeClr val="accent2"/>
                                                </p:clrVal>
                                              </p:val>
                                            </p:tav>
                                            <p:tav tm="50000">
                                              <p:val>
                                                <p:clrVal>
                                                  <a:schemeClr val="hlink"/>
                                                </p:clrVal>
                                              </p:val>
                                            </p:tav>
                                          </p:tavLst>
                                        </p:anim>
                                        <p:set>
                                          <p:cBhvr>
                                            <p:cTn id="18" dur="80"/>
                                            <p:tgtEl>
                                              <p:spTgt spid="29"/>
                                            </p:tgtEl>
                                            <p:attrNameLst>
                                              <p:attrName>fill.type</p:attrName>
                                            </p:attrNameLst>
                                          </p:cBhvr>
                                          <p:to>
                                            <p:strVal val="solid"/>
                                          </p:to>
                                        </p:set>
                                      </p:childTnLst>
                                    </p:cTn>
                                  </p:par>
                                </p:childTnLst>
                              </p:cTn>
                            </p:par>
                            <p:par>
                              <p:cTn id="19" fill="hold">
                                <p:stCondLst>
                                  <p:cond delay="26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31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30"/>
                                            </p:tgtEl>
                                            <p:attrNameLst>
                                              <p:attrName>style.visibility</p:attrName>
                                            </p:attrNameLst>
                                          </p:cBhvr>
                                          <p:to>
                                            <p:strVal val="visible"/>
                                          </p:to>
                                        </p:set>
                                        <p:anim calcmode="discrete" valueType="clr">
                                          <p:cBhvr override="childStyle">
                                            <p:cTn id="26"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gtEl>
                                            <p:attrNameLst>
                                              <p:attrName>fillcolor</p:attrName>
                                            </p:attrNameLst>
                                          </p:cBhvr>
                                          <p:tavLst>
                                            <p:tav tm="0">
                                              <p:val>
                                                <p:clrVal>
                                                  <a:schemeClr val="accent2"/>
                                                </p:clrVal>
                                              </p:val>
                                            </p:tav>
                                            <p:tav tm="50000">
                                              <p:val>
                                                <p:clrVal>
                                                  <a:schemeClr val="hlink"/>
                                                </p:clrVal>
                                              </p:val>
                                            </p:tav>
                                          </p:tavLst>
                                        </p:anim>
                                        <p:set>
                                          <p:cBhvr>
                                            <p:cTn id="28" dur="80"/>
                                            <p:tgtEl>
                                              <p:spTgt spid="30"/>
                                            </p:tgtEl>
                                            <p:attrNameLst>
                                              <p:attrName>fill.type</p:attrName>
                                            </p:attrNameLst>
                                          </p:cBhvr>
                                          <p:to>
                                            <p:strVal val="solid"/>
                                          </p:to>
                                        </p:set>
                                      </p:childTnLst>
                                    </p:cTn>
                                  </p:par>
                                </p:childTnLst>
                              </p:cTn>
                            </p:par>
                            <p:par>
                              <p:cTn id="29" fill="hold">
                                <p:stCondLst>
                                  <p:cond delay="47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52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1"/>
                                            </p:tgtEl>
                                            <p:attrNameLst>
                                              <p:attrName>style.visibility</p:attrName>
                                            </p:attrNameLst>
                                          </p:cBhvr>
                                          <p:to>
                                            <p:strVal val="visible"/>
                                          </p:to>
                                        </p:set>
                                        <p:anim calcmode="discrete" valueType="clr">
                                          <p:cBhvr override="childStyle">
                                            <p:cTn id="36"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1"/>
                                            </p:tgtEl>
                                            <p:attrNameLst>
                                              <p:attrName>fillcolor</p:attrName>
                                            </p:attrNameLst>
                                          </p:cBhvr>
                                          <p:tavLst>
                                            <p:tav tm="0">
                                              <p:val>
                                                <p:clrVal>
                                                  <a:schemeClr val="accent2"/>
                                                </p:clrVal>
                                              </p:val>
                                            </p:tav>
                                            <p:tav tm="50000">
                                              <p:val>
                                                <p:clrVal>
                                                  <a:schemeClr val="hlink"/>
                                                </p:clrVal>
                                              </p:val>
                                            </p:tav>
                                          </p:tavLst>
                                        </p:anim>
                                        <p:set>
                                          <p:cBhvr>
                                            <p:cTn id="38"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lt">
                                        <p:tmPct val="26667"/>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9"/>
                                            </p:tgtEl>
                                            <p:attrNameLst>
                                              <p:attrName>style.visibility</p:attrName>
                                            </p:attrNameLst>
                                          </p:cBhvr>
                                          <p:to>
                                            <p:strVal val="visible"/>
                                          </p:to>
                                        </p:set>
                                        <p:anim calcmode="discrete" valueType="clr">
                                          <p:cBhvr override="childStyle">
                                            <p:cTn id="1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9"/>
                                            </p:tgtEl>
                                            <p:attrNameLst>
                                              <p:attrName>fillcolor</p:attrName>
                                            </p:attrNameLst>
                                          </p:cBhvr>
                                          <p:tavLst>
                                            <p:tav tm="0">
                                              <p:val>
                                                <p:clrVal>
                                                  <a:schemeClr val="accent2"/>
                                                </p:clrVal>
                                              </p:val>
                                            </p:tav>
                                            <p:tav tm="50000">
                                              <p:val>
                                                <p:clrVal>
                                                  <a:schemeClr val="hlink"/>
                                                </p:clrVal>
                                              </p:val>
                                            </p:tav>
                                          </p:tavLst>
                                        </p:anim>
                                        <p:set>
                                          <p:cBhvr>
                                            <p:cTn id="18" dur="80"/>
                                            <p:tgtEl>
                                              <p:spTgt spid="29"/>
                                            </p:tgtEl>
                                            <p:attrNameLst>
                                              <p:attrName>fill.type</p:attrName>
                                            </p:attrNameLst>
                                          </p:cBhvr>
                                          <p:to>
                                            <p:strVal val="solid"/>
                                          </p:to>
                                        </p:set>
                                      </p:childTnLst>
                                    </p:cTn>
                                  </p:par>
                                </p:childTnLst>
                              </p:cTn>
                            </p:par>
                            <p:par>
                              <p:cTn id="19" fill="hold">
                                <p:stCondLst>
                                  <p:cond delay="26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31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30"/>
                                            </p:tgtEl>
                                            <p:attrNameLst>
                                              <p:attrName>style.visibility</p:attrName>
                                            </p:attrNameLst>
                                          </p:cBhvr>
                                          <p:to>
                                            <p:strVal val="visible"/>
                                          </p:to>
                                        </p:set>
                                        <p:anim calcmode="discrete" valueType="clr">
                                          <p:cBhvr override="childStyle">
                                            <p:cTn id="26"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gtEl>
                                            <p:attrNameLst>
                                              <p:attrName>fillcolor</p:attrName>
                                            </p:attrNameLst>
                                          </p:cBhvr>
                                          <p:tavLst>
                                            <p:tav tm="0">
                                              <p:val>
                                                <p:clrVal>
                                                  <a:schemeClr val="accent2"/>
                                                </p:clrVal>
                                              </p:val>
                                            </p:tav>
                                            <p:tav tm="50000">
                                              <p:val>
                                                <p:clrVal>
                                                  <a:schemeClr val="hlink"/>
                                                </p:clrVal>
                                              </p:val>
                                            </p:tav>
                                          </p:tavLst>
                                        </p:anim>
                                        <p:set>
                                          <p:cBhvr>
                                            <p:cTn id="28" dur="80"/>
                                            <p:tgtEl>
                                              <p:spTgt spid="30"/>
                                            </p:tgtEl>
                                            <p:attrNameLst>
                                              <p:attrName>fill.type</p:attrName>
                                            </p:attrNameLst>
                                          </p:cBhvr>
                                          <p:to>
                                            <p:strVal val="solid"/>
                                          </p:to>
                                        </p:set>
                                      </p:childTnLst>
                                    </p:cTn>
                                  </p:par>
                                </p:childTnLst>
                              </p:cTn>
                            </p:par>
                            <p:par>
                              <p:cTn id="29" fill="hold">
                                <p:stCondLst>
                                  <p:cond delay="47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52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1"/>
                                            </p:tgtEl>
                                            <p:attrNameLst>
                                              <p:attrName>style.visibility</p:attrName>
                                            </p:attrNameLst>
                                          </p:cBhvr>
                                          <p:to>
                                            <p:strVal val="visible"/>
                                          </p:to>
                                        </p:set>
                                        <p:anim calcmode="discrete" valueType="clr">
                                          <p:cBhvr override="childStyle">
                                            <p:cTn id="36"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1"/>
                                            </p:tgtEl>
                                            <p:attrNameLst>
                                              <p:attrName>fillcolor</p:attrName>
                                            </p:attrNameLst>
                                          </p:cBhvr>
                                          <p:tavLst>
                                            <p:tav tm="0">
                                              <p:val>
                                                <p:clrVal>
                                                  <a:schemeClr val="accent2"/>
                                                </p:clrVal>
                                              </p:val>
                                            </p:tav>
                                            <p:tav tm="50000">
                                              <p:val>
                                                <p:clrVal>
                                                  <a:schemeClr val="hlink"/>
                                                </p:clrVal>
                                              </p:val>
                                            </p:tav>
                                          </p:tavLst>
                                        </p:anim>
                                        <p:set>
                                          <p:cBhvr>
                                            <p:cTn id="38"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Freeform 1961"/>
          <p:cNvSpPr>
            <a:spLocks/>
          </p:cNvSpPr>
          <p:nvPr/>
        </p:nvSpPr>
        <p:spPr bwMode="auto">
          <a:xfrm>
            <a:off x="1429865" y="2500168"/>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961"/>
          <p:cNvSpPr>
            <a:spLocks/>
          </p:cNvSpPr>
          <p:nvPr/>
        </p:nvSpPr>
        <p:spPr bwMode="auto">
          <a:xfrm>
            <a:off x="4861043" y="2473334"/>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961"/>
          <p:cNvSpPr>
            <a:spLocks/>
          </p:cNvSpPr>
          <p:nvPr/>
        </p:nvSpPr>
        <p:spPr bwMode="auto">
          <a:xfrm>
            <a:off x="8292221" y="2473334"/>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910"/>
          <p:cNvSpPr>
            <a:spLocks/>
          </p:cNvSpPr>
          <p:nvPr/>
        </p:nvSpPr>
        <p:spPr bwMode="auto">
          <a:xfrm>
            <a:off x="2140795" y="2934574"/>
            <a:ext cx="760336" cy="767206"/>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5" name="Freeform 307"/>
          <p:cNvSpPr>
            <a:spLocks noChangeAspect="1" noEditPoints="1"/>
          </p:cNvSpPr>
          <p:nvPr/>
        </p:nvSpPr>
        <p:spPr bwMode="auto">
          <a:xfrm>
            <a:off x="9279465" y="2868019"/>
            <a:ext cx="579537" cy="846647"/>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7" name="Freeform 63"/>
          <p:cNvSpPr>
            <a:spLocks noChangeAspect="1" noEditPoints="1"/>
          </p:cNvSpPr>
          <p:nvPr/>
        </p:nvSpPr>
        <p:spPr bwMode="auto">
          <a:xfrm>
            <a:off x="5717857" y="2830060"/>
            <a:ext cx="725697" cy="8242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8" name="矩形 17"/>
          <p:cNvSpPr/>
          <p:nvPr/>
        </p:nvSpPr>
        <p:spPr>
          <a:xfrm>
            <a:off x="1239270" y="4385806"/>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660782" y="4385805"/>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8287540" y="4385804"/>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rot="11776078">
            <a:off x="1374736" y="2922809"/>
            <a:ext cx="1183384" cy="1272424"/>
            <a:chOff x="5768974" y="3077369"/>
            <a:chExt cx="654051" cy="703263"/>
          </a:xfrm>
        </p:grpSpPr>
        <p:sp>
          <p:nvSpPr>
            <p:cNvPr id="7" name="Freeform 5"/>
            <p:cNvSpPr>
              <a:spLocks/>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6"/>
            <p:cNvSpPr>
              <a:spLocks/>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7"/>
            <p:cNvSpPr>
              <a:spLocks/>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 name="组合 20"/>
          <p:cNvGrpSpPr/>
          <p:nvPr/>
        </p:nvGrpSpPr>
        <p:grpSpPr>
          <a:xfrm rot="11776078">
            <a:off x="4637988" y="2877629"/>
            <a:ext cx="1183384" cy="1272424"/>
            <a:chOff x="5768974" y="3077369"/>
            <a:chExt cx="654051" cy="703263"/>
          </a:xfrm>
        </p:grpSpPr>
        <p:sp>
          <p:nvSpPr>
            <p:cNvPr id="22" name="Freeform 5"/>
            <p:cNvSpPr>
              <a:spLocks/>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
            <p:cNvSpPr>
              <a:spLocks/>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7"/>
            <p:cNvSpPr>
              <a:spLocks/>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6" name="组合 25"/>
          <p:cNvGrpSpPr/>
          <p:nvPr/>
        </p:nvGrpSpPr>
        <p:grpSpPr>
          <a:xfrm rot="11776078">
            <a:off x="8194152" y="2847711"/>
            <a:ext cx="1183384" cy="1272424"/>
            <a:chOff x="5768974" y="3077369"/>
            <a:chExt cx="654051" cy="703263"/>
          </a:xfrm>
        </p:grpSpPr>
        <p:sp>
          <p:nvSpPr>
            <p:cNvPr id="27" name="Freeform 5"/>
            <p:cNvSpPr>
              <a:spLocks/>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
            <p:cNvSpPr>
              <a:spLocks/>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7"/>
            <p:cNvSpPr>
              <a:spLocks/>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1164601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0" presetClass="path" presetSubtype="0" accel="50000" decel="50000" fill="hold" nodeType="withEffect">
                                  <p:stCondLst>
                                    <p:cond delay="0"/>
                                  </p:stCondLst>
                                  <p:childTnLst>
                                    <p:animMotion origin="layout" path="M -2.91667E-6 -1.48148E-6 L -2.91667E-6 -1.48148E-6 C 0.00026 -0.02708 -0.00039 -0.05463 0.00104 -0.08171 C 0.00117 -0.08379 0.00313 -0.08356 0.00417 -0.08356 C 0.00534 -0.08356 0.00638 -0.0824 0.00742 -0.08171 C 0.0082 -0.07986 0.00899 -0.07801 0.00964 -0.07592 C 0.01185 -0.06759 0.00912 -0.07199 0.01276 -0.06273 C 0.01367 -0.06041 0.01511 -0.05902 0.01602 -0.05694 C 0.01758 -0.05324 0.01888 -0.0493 0.02031 -0.0456 C 0.02539 -0.03217 0.01901 -0.04884 0.02565 -0.03217 C 0.02643 -0.03032 0.02708 -0.02847 0.02774 -0.02662 C 0.02995 -0.02129 0.03164 -0.01574 0.03425 -0.01134 C 0.03529 -0.00949 0.03646 -0.00764 0.03737 -0.00555 C 0.03906 -0.00208 0.03984 0.00255 0.04167 0.00579 C 0.04284 0.00764 0.04388 0.00949 0.04492 0.01158 C 0.04609 0.01389 0.04714 0.01644 0.04818 0.01922 C 0.04883 0.02107 0.04922 0.02338 0.05026 0.02477 C 0.05117 0.02616 0.05247 0.02616 0.05352 0.02685 C 0.05391 0.02477 0.0543 0.02292 0.05456 0.02107 C 0.05495 0.01852 0.05521 0.01598 0.0556 0.01343 C 0.05768 0.00255 0.05781 0.00625 0.05886 -0.0037 C 0.05925 -0.0081 0.05938 -0.01273 0.0599 -0.0169 C 0.06042 -0.02083 0.06211 -0.02847 0.06211 -0.02847 C 0.0625 -0.0324 0.06328 -0.04282 0.06419 -0.04745 C 0.06471 -0.05 0.06563 -0.05254 0.06641 -0.05509 C 0.06875 -0.07222 0.06589 -0.05092 0.06849 -0.07592 C 0.06953 -0.08541 0.0694 -0.08125 0.0707 -0.08935 C 0.07136 -0.09444 0.07279 -0.1044 0.07279 -0.1044 C 0.0819 -0.09629 0.07266 -0.10671 0.07917 -0.0912 C 0.08034 -0.08865 0.08229 -0.08773 0.08346 -0.08541 C 0.09245 -0.06967 0.08372 -0.08078 0.09102 -0.07222 C 0.09232 -0.06759 0.09336 -0.06296 0.09531 -0.05879 C 0.09622 -0.05671 0.0974 -0.05509 0.09844 -0.05324 C 0.10039 -0.04305 0.09831 -0.05115 0.10274 -0.04166 C 0.1112 -0.02384 0.09961 -0.04745 0.10599 -0.03032 C 0.10677 -0.02801 0.1082 -0.02662 0.10925 -0.02453 C 0.11003 -0.02291 0.11055 -0.02083 0.11133 -0.01898 C 0.11237 -0.01643 0.11354 -0.01389 0.11458 -0.01134 C 0.11497 -0.00949 0.11511 -0.0074 0.11563 -0.00555 C 0.11719 -0.00023 0.11862 0.00162 0.12096 0.00579 C 0.12136 0.00764 0.12122 0.01019 0.12201 0.01158 C 0.125 0.0169 0.12669 0.01135 0.12852 0.00764 C 0.12969 0.00533 0.1306 0.00255 0.13164 -1.48148E-6 C 0.13438 -0.01435 0.13073 0.00348 0.1349 -0.01134 C 0.13542 -0.01319 0.13542 -0.01527 0.13594 -0.0169 C 0.1375 -0.02106 0.13958 -0.02453 0.14141 -0.02847 C 0.14401 -0.04282 0.14219 -0.03657 0.14675 -0.04745 C 0.14896 -0.06342 0.14583 -0.04722 0.15104 -0.06065 C 0.15156 -0.0625 0.15156 -0.06458 0.15208 -0.06643 C 0.15274 -0.06898 0.15352 -0.07152 0.15417 -0.07407 C 0.15547 -0.0794 0.15612 -0.08912 0.15951 -0.0912 L 0.16276 -0.09305 C 0.1638 -0.09444 0.16471 -0.09606 0.16602 -0.09699 C 0.16784 -0.09815 0.17787 -0.10046 0.17878 -0.10069 C 0.18203 -0.10139 0.18854 -0.10254 0.18854 -0.10254 L 0.18854 -0.10254 " pathEditMode="relative" ptsTypes="AAAAAAAAAAAAAAAAAAAAAAAAAAAAAAAAAAAAAAAAAAAAAAAAAAAAAAAA">
                                      <p:cBhvr>
                                        <p:cTn id="11" dur="1000" fill="hold"/>
                                        <p:tgtEl>
                                          <p:spTgt spid="11"/>
                                        </p:tgtEl>
                                        <p:attrNameLst>
                                          <p:attrName>ppt_x</p:attrName>
                                          <p:attrName>ppt_y</p:attrName>
                                        </p:attrNameLst>
                                      </p:cBhvr>
                                    </p:animMotion>
                                  </p:childTnLst>
                                </p:cTn>
                              </p:par>
                            </p:childTnLst>
                          </p:cTn>
                        </p:par>
                        <p:par>
                          <p:cTn id="12" fill="hold">
                            <p:stCondLst>
                              <p:cond delay="1000"/>
                            </p:stCondLst>
                            <p:childTnLst>
                              <p:par>
                                <p:cTn id="13" presetID="1" presetClass="exit" presetSubtype="0" fill="hold" nodeType="after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3.75E-6 1.48148E-6 L 3.75E-6 0.00023 C 0.00026 -0.02708 -0.00039 -0.05463 0.00104 -0.08171 C 0.00117 -0.0838 0.00312 -0.08357 0.00416 -0.08357 C 0.00533 -0.08357 0.00638 -0.08241 0.00742 -0.08171 C 0.0082 -0.07986 0.00898 -0.07801 0.00963 -0.07593 C 0.01185 -0.06759 0.00911 -0.07199 0.01276 -0.06273 C 0.01367 -0.06042 0.0151 -0.05903 0.01601 -0.05695 C 0.01757 -0.05324 0.01888 -0.04931 0.02031 -0.0456 C 0.02539 -0.03218 0.01901 -0.04884 0.02565 -0.03218 C 0.02643 -0.03033 0.02708 -0.02847 0.02773 -0.02662 C 0.02994 -0.0213 0.03164 -0.01574 0.03424 -0.01134 C 0.03528 -0.00949 0.03645 -0.00764 0.03737 -0.00556 C 0.03906 -0.00208 0.03984 0.00254 0.04166 0.00579 C 0.04283 0.00764 0.04388 0.00949 0.04492 0.01157 C 0.04609 0.01389 0.04713 0.01643 0.04817 0.01921 C 0.04882 0.02106 0.04922 0.02338 0.05026 0.02477 C 0.05117 0.02616 0.05247 0.02616 0.05351 0.02685 C 0.0539 0.02477 0.05429 0.02292 0.05455 0.02106 C 0.05494 0.01852 0.0552 0.01597 0.0556 0.01342 C 0.05768 0.00254 0.05781 0.00625 0.05885 -0.00371 C 0.05924 -0.0081 0.05937 -0.01273 0.05989 -0.0169 C 0.06041 -0.02083 0.06211 -0.02847 0.06211 -0.02824 C 0.0625 -0.03241 0.06328 -0.04283 0.06419 -0.04746 C 0.06471 -0.05 0.06562 -0.05255 0.0664 -0.05509 C 0.06875 -0.07222 0.06588 -0.05093 0.06849 -0.07593 C 0.06953 -0.08542 0.0694 -0.08125 0.0707 -0.08935 C 0.07135 -0.09445 0.07278 -0.1044 0.07278 -0.10417 C 0.0819 -0.0963 0.07265 -0.10671 0.07916 -0.09121 C 0.08033 -0.08866 0.08229 -0.08773 0.08346 -0.08542 C 0.09244 -0.06968 0.08372 -0.08079 0.09101 -0.07222 C 0.09231 -0.06759 0.09336 -0.06296 0.09531 -0.0588 C 0.09622 -0.05671 0.09739 -0.05509 0.09843 -0.05324 C 0.10039 -0.04306 0.0983 -0.05116 0.10273 -0.04167 C 0.11119 -0.02384 0.09961 -0.04746 0.10599 -0.03033 C 0.10677 -0.02801 0.1082 -0.02662 0.10924 -0.02454 C 0.11002 -0.02292 0.11054 -0.02083 0.11132 -0.01898 C 0.11237 -0.01644 0.11354 -0.01389 0.11458 -0.01134 C 0.11497 -0.00949 0.1151 -0.00741 0.11562 -0.00556 C 0.11718 -0.00023 0.11862 0.00162 0.12096 0.00579 C 0.12135 0.00764 0.12122 0.01018 0.122 0.01157 C 0.125 0.0169 0.12669 0.01134 0.12851 0.00764 C 0.12968 0.00532 0.1306 0.00254 0.13164 1.48148E-6 C 0.13437 -0.01435 0.13073 0.00347 0.13489 -0.01134 C 0.13541 -0.0132 0.13541 -0.01528 0.13593 -0.0169 C 0.1375 -0.02107 0.13958 -0.02454 0.1414 -0.02847 C 0.14401 -0.04283 0.14218 -0.03658 0.14674 -0.04746 C 0.14895 -0.06343 0.14583 -0.04722 0.15104 -0.06065 C 0.15156 -0.0625 0.15156 -0.06458 0.15208 -0.06644 C 0.15273 -0.06898 0.15351 -0.07153 0.15416 -0.07408 C 0.15547 -0.0794 0.15612 -0.08912 0.1595 -0.09121 L 0.16276 -0.09306 C 0.1638 -0.09445 0.16471 -0.09607 0.16601 -0.09699 C 0.16783 -0.09815 0.17786 -0.10046 0.17877 -0.1007 C 0.18203 -0.10139 0.18854 -0.10255 0.18854 -0.10232 L 0.18854 -0.10255 " pathEditMode="relative" rAng="0" ptsTypes="AAAAAAAAAAAAAAAAAAAAAAAAAAAAAAAAAAAAAAAAAAAAAAAAAAAAAAAA">
                                      <p:cBhvr>
                                        <p:cTn id="22" dur="1000" fill="hold"/>
                                        <p:tgtEl>
                                          <p:spTgt spid="21"/>
                                        </p:tgtEl>
                                        <p:attrNameLst>
                                          <p:attrName>ppt_x</p:attrName>
                                          <p:attrName>ppt_y</p:attrName>
                                        </p:attrNameLst>
                                      </p:cBhvr>
                                      <p:rCtr x="9427" y="-3889"/>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0" presetClass="path" presetSubtype="0" accel="50000" decel="50000" fill="hold" nodeType="withEffect">
                                  <p:stCondLst>
                                    <p:cond delay="0"/>
                                  </p:stCondLst>
                                  <p:childTnLst>
                                    <p:animMotion origin="layout" path="M -2.91667E-6 -3.7037E-7 L -2.91667E-6 0.00023 C 0.00026 -0.02708 -0.00039 -0.05463 0.00104 -0.08171 C 0.00117 -0.0838 0.00313 -0.08356 0.00417 -0.08356 C 0.00534 -0.08356 0.00638 -0.08241 0.00742 -0.08171 C 0.00821 -0.07986 0.00899 -0.07801 0.00964 -0.07593 C 0.01185 -0.06759 0.00912 -0.07199 0.01276 -0.06273 C 0.01367 -0.06042 0.01511 -0.05903 0.01602 -0.05694 C 0.01758 -0.05324 0.01888 -0.04931 0.02032 -0.0456 C 0.02539 -0.03218 0.01901 -0.04884 0.02565 -0.03218 C 0.02644 -0.03032 0.02709 -0.02847 0.02774 -0.02662 C 0.02995 -0.0213 0.03164 -0.01574 0.03425 -0.01134 C 0.03529 -0.00949 0.03646 -0.00764 0.03737 -0.00556 C 0.03907 -0.00208 0.03985 0.00255 0.04167 0.00579 C 0.04284 0.00764 0.04388 0.00949 0.04492 0.01157 C 0.0461 0.01389 0.04714 0.01644 0.04818 0.01921 C 0.04883 0.02107 0.04922 0.02338 0.05026 0.02477 C 0.05117 0.02616 0.05248 0.02616 0.05352 0.02685 C 0.05391 0.02477 0.0543 0.02292 0.05456 0.02107 C 0.05495 0.01852 0.05521 0.01597 0.0556 0.01343 C 0.05769 0.00255 0.05782 0.00625 0.05886 -0.0037 C 0.05925 -0.0081 0.05938 -0.01273 0.0599 -0.0169 C 0.06042 -0.02083 0.06211 -0.02847 0.06211 -0.02824 C 0.0625 -0.03241 0.06328 -0.04282 0.0642 -0.04745 C 0.06472 -0.05 0.06563 -0.05255 0.06641 -0.05509 C 0.06875 -0.07222 0.06589 -0.05093 0.06849 -0.07593 C 0.06953 -0.08542 0.0694 -0.08125 0.07071 -0.08935 C 0.07136 -0.09444 0.07279 -0.1044 0.07279 -0.10417 C 0.0819 -0.0963 0.07266 -0.10671 0.07917 -0.0912 C 0.08034 -0.08866 0.08229 -0.08773 0.08347 -0.08542 C 0.09245 -0.06968 0.08373 -0.08079 0.09102 -0.07222 C 0.09232 -0.06759 0.09336 -0.06296 0.09532 -0.0588 C 0.09623 -0.05671 0.0974 -0.05509 0.09844 -0.05324 C 0.10039 -0.04306 0.09831 -0.05116 0.10274 -0.04167 C 0.1112 -0.02384 0.09961 -0.04745 0.10599 -0.03032 C 0.10677 -0.02801 0.10821 -0.02662 0.10925 -0.02454 C 0.11003 -0.02292 0.11055 -0.02083 0.11133 -0.01898 C 0.11237 -0.01643 0.11354 -0.01389 0.11459 -0.01134 C 0.11498 -0.00949 0.11511 -0.00741 0.11563 -0.00556 C 0.11719 -0.00023 0.11862 0.00162 0.12097 0.00579 C 0.12136 0.00764 0.12123 0.01019 0.12201 0.01157 C 0.125 0.0169 0.1267 0.01134 0.12852 0.00764 C 0.12969 0.00532 0.1306 0.00255 0.13164 -3.7037E-7 C 0.13438 -0.01435 0.13073 0.00347 0.1349 -0.01134 C 0.13542 -0.01319 0.13542 -0.01528 0.13594 -0.0169 C 0.1375 -0.02106 0.13959 -0.02454 0.14141 -0.02847 C 0.14401 -0.04282 0.14219 -0.03657 0.14675 -0.04745 C 0.14896 -0.06343 0.14584 -0.04722 0.15104 -0.06065 C 0.15157 -0.0625 0.15157 -0.06458 0.15209 -0.06643 C 0.15274 -0.06898 0.15352 -0.07153 0.15417 -0.07407 C 0.15547 -0.0794 0.15612 -0.08912 0.15951 -0.0912 L 0.16276 -0.09306 C 0.16381 -0.09444 0.16472 -0.09606 0.16602 -0.09699 C 0.16784 -0.09815 0.17787 -0.10046 0.17878 -0.10069 C 0.18203 -0.10139 0.18854 -0.10255 0.18854 -0.10231 L 0.18854 -0.10255 " pathEditMode="relative" rAng="0" ptsTypes="AAAAAAAAAAAAAAAAAAAAAAAAAAAAAAAAAAAAAAAAAAAAAAAAAAAAAAAA">
                                      <p:cBhvr>
                                        <p:cTn id="33" dur="1000" fill="hold"/>
                                        <p:tgtEl>
                                          <p:spTgt spid="26"/>
                                        </p:tgtEl>
                                        <p:attrNameLst>
                                          <p:attrName>ppt_x</p:attrName>
                                          <p:attrName>ppt_y</p:attrName>
                                        </p:attrNameLst>
                                      </p:cBhvr>
                                      <p:rCtr x="9427" y="-3889"/>
                                    </p:animMotion>
                                  </p:childTnLst>
                                </p:cTn>
                              </p:par>
                            </p:childTnLst>
                          </p:cTn>
                        </p:par>
                        <p:par>
                          <p:cTn id="34" fill="hold">
                            <p:stCondLst>
                              <p:cond delay="3000"/>
                            </p:stCondLst>
                            <p:childTnLst>
                              <p:par>
                                <p:cTn id="35" presetID="1" presetClass="exit" presetSubtype="0" fill="hold" nodeType="after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
                                        <p:tgtEl>
                                          <p:spTgt spid="14"/>
                                        </p:tgtEl>
                                      </p:cBhvr>
                                    </p:animEffect>
                                  </p:childTnLst>
                                </p:cTn>
                              </p:par>
                            </p:childTnLst>
                          </p:cTn>
                        </p:par>
                        <p:par>
                          <p:cTn id="41" fill="hold">
                            <p:stCondLst>
                              <p:cond delay="3010"/>
                            </p:stCondLst>
                            <p:childTnLst>
                              <p:par>
                                <p:cTn id="42" presetID="26" presetClass="emph" presetSubtype="0" repeatCount="2000" fill="hold" grpId="1" nodeType="afterEffect">
                                  <p:stCondLst>
                                    <p:cond delay="0"/>
                                  </p:stCondLst>
                                  <p:childTnLst>
                                    <p:animEffect transition="out" filter="fade">
                                      <p:cBhvr>
                                        <p:cTn id="43" dur="250" tmFilter="0, 0; .2, .5; .8, .5; 1, 0"/>
                                        <p:tgtEl>
                                          <p:spTgt spid="14"/>
                                        </p:tgtEl>
                                      </p:cBhvr>
                                    </p:animEffect>
                                    <p:animScale>
                                      <p:cBhvr>
                                        <p:cTn id="44" dur="125" autoRev="1" fill="hold"/>
                                        <p:tgtEl>
                                          <p:spTgt spid="14"/>
                                        </p:tgtEl>
                                      </p:cBhvr>
                                      <p:by x="105000" y="105000"/>
                                    </p:animScale>
                                  </p:childTnLst>
                                </p:cTn>
                              </p:par>
                            </p:childTnLst>
                          </p:cTn>
                        </p:par>
                        <p:par>
                          <p:cTn id="45" fill="hold">
                            <p:stCondLst>
                              <p:cond delay="351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
                                        <p:tgtEl>
                                          <p:spTgt spid="17"/>
                                        </p:tgtEl>
                                      </p:cBhvr>
                                    </p:animEffect>
                                  </p:childTnLst>
                                </p:cTn>
                              </p:par>
                            </p:childTnLst>
                          </p:cTn>
                        </p:par>
                        <p:par>
                          <p:cTn id="49" fill="hold">
                            <p:stCondLst>
                              <p:cond delay="3520"/>
                            </p:stCondLst>
                            <p:childTnLst>
                              <p:par>
                                <p:cTn id="50" presetID="26" presetClass="emph" presetSubtype="0" repeatCount="2000" fill="hold" grpId="1" nodeType="afterEffect">
                                  <p:stCondLst>
                                    <p:cond delay="0"/>
                                  </p:stCondLst>
                                  <p:childTnLst>
                                    <p:animEffect transition="out" filter="fade">
                                      <p:cBhvr>
                                        <p:cTn id="51" dur="250" tmFilter="0, 0; .2, .5; .8, .5; 1, 0"/>
                                        <p:tgtEl>
                                          <p:spTgt spid="17"/>
                                        </p:tgtEl>
                                      </p:cBhvr>
                                    </p:animEffect>
                                    <p:animScale>
                                      <p:cBhvr>
                                        <p:cTn id="52" dur="125" autoRev="1" fill="hold"/>
                                        <p:tgtEl>
                                          <p:spTgt spid="17"/>
                                        </p:tgtEl>
                                      </p:cBhvr>
                                      <p:by x="105000" y="105000"/>
                                    </p:animScale>
                                  </p:childTnLst>
                                </p:cTn>
                              </p:par>
                            </p:childTnLst>
                          </p:cTn>
                        </p:par>
                        <p:par>
                          <p:cTn id="53" fill="hold">
                            <p:stCondLst>
                              <p:cond delay="402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
                                        <p:tgtEl>
                                          <p:spTgt spid="15"/>
                                        </p:tgtEl>
                                      </p:cBhvr>
                                    </p:animEffect>
                                  </p:childTnLst>
                                </p:cTn>
                              </p:par>
                            </p:childTnLst>
                          </p:cTn>
                        </p:par>
                        <p:par>
                          <p:cTn id="57" fill="hold">
                            <p:stCondLst>
                              <p:cond delay="4030"/>
                            </p:stCondLst>
                            <p:childTnLst>
                              <p:par>
                                <p:cTn id="58" presetID="26" presetClass="emph" presetSubtype="0" repeatCount="2000" fill="hold" grpId="1" nodeType="afterEffect">
                                  <p:stCondLst>
                                    <p:cond delay="0"/>
                                  </p:stCondLst>
                                  <p:childTnLst>
                                    <p:animEffect transition="out" filter="fade">
                                      <p:cBhvr>
                                        <p:cTn id="59" dur="250" tmFilter="0, 0; .2, .5; .8, .5; 1, 0"/>
                                        <p:tgtEl>
                                          <p:spTgt spid="15"/>
                                        </p:tgtEl>
                                      </p:cBhvr>
                                    </p:animEffect>
                                    <p:animScale>
                                      <p:cBhvr>
                                        <p:cTn id="60" dur="125" autoRev="1" fill="hold"/>
                                        <p:tgtEl>
                                          <p:spTgt spid="15"/>
                                        </p:tgtEl>
                                      </p:cBhvr>
                                      <p:by x="105000" y="105000"/>
                                    </p:animScale>
                                  </p:childTnLst>
                                </p:cTn>
                              </p:par>
                              <p:par>
                                <p:cTn id="61" presetID="22" presetClass="entr" presetSubtype="4" fill="hold" grpId="0" nodeType="withEffect">
                                  <p:stCondLst>
                                    <p:cond delay="25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200"/>
                                        <p:tgtEl>
                                          <p:spTgt spid="18"/>
                                        </p:tgtEl>
                                      </p:cBhvr>
                                    </p:animEffect>
                                  </p:childTnLst>
                                </p:cTn>
                              </p:par>
                              <p:par>
                                <p:cTn id="64" presetID="22" presetClass="entr" presetSubtype="4" fill="hold" grpId="0" nodeType="withEffect">
                                  <p:stCondLst>
                                    <p:cond delay="50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200"/>
                                        <p:tgtEl>
                                          <p:spTgt spid="19"/>
                                        </p:tgtEl>
                                      </p:cBhvr>
                                    </p:animEffect>
                                  </p:childTnLst>
                                </p:cTn>
                              </p:par>
                              <p:par>
                                <p:cTn id="67" presetID="22" presetClass="entr" presetSubtype="4" fill="hold" grpId="0" nodeType="withEffect">
                                  <p:stCondLst>
                                    <p:cond delay="750"/>
                                  </p:stCondLst>
                                  <p:childTnLst>
                                    <p:set>
                                      <p:cBhvr>
                                        <p:cTn id="68" dur="1" fill="hold">
                                          <p:stCondLst>
                                            <p:cond delay="0"/>
                                          </p:stCondLst>
                                        </p:cTn>
                                        <p:tgtEl>
                                          <p:spTgt spid="20"/>
                                        </p:tgtEl>
                                        <p:attrNameLst>
                                          <p:attrName>style.visibility</p:attrName>
                                        </p:attrNameLst>
                                      </p:cBhvr>
                                      <p:to>
                                        <p:strVal val="visible"/>
                                      </p:to>
                                    </p:set>
                                    <p:animEffect transition="in" filter="wipe(down)">
                                      <p:cBhvr>
                                        <p:cTn id="69"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4" grpId="0" animBg="1"/>
      <p:bldP spid="14" grpId="1" animBg="1"/>
      <p:bldP spid="15" grpId="0" animBg="1"/>
      <p:bldP spid="15" grpId="1" animBg="1"/>
      <p:bldP spid="17" grpId="0" animBg="1"/>
      <p:bldP spid="17" grpId="1"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101396" y="1715040"/>
            <a:ext cx="1843304" cy="1864952"/>
            <a:chOff x="5859450" y="629949"/>
            <a:chExt cx="1843304" cy="1864952"/>
          </a:xfrm>
        </p:grpSpPr>
        <p:grpSp>
          <p:nvGrpSpPr>
            <p:cNvPr id="48" name="组合 47"/>
            <p:cNvGrpSpPr/>
            <p:nvPr/>
          </p:nvGrpSpPr>
          <p:grpSpPr>
            <a:xfrm>
              <a:off x="5859450" y="629949"/>
              <a:ext cx="1843304" cy="1864952"/>
              <a:chOff x="5859450" y="629949"/>
              <a:chExt cx="1843304" cy="1864952"/>
            </a:xfrm>
          </p:grpSpPr>
          <p:sp>
            <p:nvSpPr>
              <p:cNvPr id="52" name="Oval 24"/>
              <p:cNvSpPr>
                <a:spLocks noChangeArrowheads="1"/>
              </p:cNvSpPr>
              <p:nvPr/>
            </p:nvSpPr>
            <p:spPr bwMode="auto">
              <a:xfrm>
                <a:off x="6605214" y="1397361"/>
                <a:ext cx="1097540" cy="1097540"/>
              </a:xfrm>
              <a:prstGeom prst="ellipse">
                <a:avLst/>
              </a:prstGeom>
              <a:blipFill>
                <a:blip r:embed="rId3"/>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3" name="Oval 25"/>
              <p:cNvSpPr>
                <a:spLocks noChangeArrowheads="1"/>
              </p:cNvSpPr>
              <p:nvPr/>
            </p:nvSpPr>
            <p:spPr bwMode="auto">
              <a:xfrm>
                <a:off x="5859450" y="629949"/>
                <a:ext cx="745765" cy="745765"/>
              </a:xfrm>
              <a:prstGeom prst="ellipse">
                <a:avLst/>
              </a:prstGeom>
              <a:blipFill>
                <a:blip r:embed="rId3"/>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6"/>
              <p:cNvSpPr>
                <a:spLocks/>
              </p:cNvSpPr>
              <p:nvPr/>
            </p:nvSpPr>
            <p:spPr bwMode="auto">
              <a:xfrm>
                <a:off x="6203649" y="982807"/>
                <a:ext cx="921111" cy="921111"/>
              </a:xfrm>
              <a:custGeom>
                <a:avLst/>
                <a:gdLst>
                  <a:gd name="T0" fmla="*/ 565 w 1289"/>
                  <a:gd name="T1" fmla="*/ 1289 h 1289"/>
                  <a:gd name="T2" fmla="*/ 0 w 1289"/>
                  <a:gd name="T3" fmla="*/ 549 h 1289"/>
                  <a:gd name="T4" fmla="*/ 562 w 1289"/>
                  <a:gd name="T5" fmla="*/ 0 h 1289"/>
                  <a:gd name="T6" fmla="*/ 1289 w 1289"/>
                  <a:gd name="T7" fmla="*/ 582 h 1289"/>
                  <a:gd name="T8" fmla="*/ 565 w 1289"/>
                  <a:gd name="T9" fmla="*/ 1289 h 1289"/>
                </a:gdLst>
                <a:ahLst/>
                <a:cxnLst>
                  <a:cxn ang="0">
                    <a:pos x="T0" y="T1"/>
                  </a:cxn>
                  <a:cxn ang="0">
                    <a:pos x="T2" y="T3"/>
                  </a:cxn>
                  <a:cxn ang="0">
                    <a:pos x="T4" y="T5"/>
                  </a:cxn>
                  <a:cxn ang="0">
                    <a:pos x="T6" y="T7"/>
                  </a:cxn>
                  <a:cxn ang="0">
                    <a:pos x="T8" y="T9"/>
                  </a:cxn>
                </a:cxnLst>
                <a:rect l="0" t="0" r="r" b="b"/>
                <a:pathLst>
                  <a:path w="1289" h="1289">
                    <a:moveTo>
                      <a:pt x="565" y="1289"/>
                    </a:moveTo>
                    <a:cubicBezTo>
                      <a:pt x="609" y="736"/>
                      <a:pt x="376" y="579"/>
                      <a:pt x="0" y="549"/>
                    </a:cubicBezTo>
                    <a:cubicBezTo>
                      <a:pt x="562" y="0"/>
                      <a:pt x="562" y="0"/>
                      <a:pt x="562" y="0"/>
                    </a:cubicBezTo>
                    <a:cubicBezTo>
                      <a:pt x="583" y="376"/>
                      <a:pt x="735" y="613"/>
                      <a:pt x="1289" y="582"/>
                    </a:cubicBezTo>
                    <a:lnTo>
                      <a:pt x="565" y="1289"/>
                    </a:lnTo>
                    <a:close/>
                  </a:path>
                </a:pathLst>
              </a:custGeom>
              <a:blipFill>
                <a:blip r:embed="rId3"/>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Freeform 38"/>
            <p:cNvSpPr>
              <a:spLocks noEditPoints="1"/>
            </p:cNvSpPr>
            <p:nvPr/>
          </p:nvSpPr>
          <p:spPr bwMode="auto">
            <a:xfrm>
              <a:off x="6034797" y="873486"/>
              <a:ext cx="186170" cy="255443"/>
            </a:xfrm>
            <a:custGeom>
              <a:avLst/>
              <a:gdLst>
                <a:gd name="T0" fmla="*/ 130 w 260"/>
                <a:gd name="T1" fmla="*/ 0 h 358"/>
                <a:gd name="T2" fmla="*/ 174 w 260"/>
                <a:gd name="T3" fmla="*/ 7 h 358"/>
                <a:gd name="T4" fmla="*/ 208 w 260"/>
                <a:gd name="T5" fmla="*/ 25 h 358"/>
                <a:gd name="T6" fmla="*/ 233 w 260"/>
                <a:gd name="T7" fmla="*/ 54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3 w 260"/>
                <a:gd name="T19" fmla="*/ 303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8 w 260"/>
                <a:gd name="T31" fmla="*/ 303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8 w 260"/>
                <a:gd name="T43" fmla="*/ 54 h 358"/>
                <a:gd name="T44" fmla="*/ 52 w 260"/>
                <a:gd name="T45" fmla="*/ 25 h 358"/>
                <a:gd name="T46" fmla="*/ 86 w 260"/>
                <a:gd name="T47" fmla="*/ 7 h 358"/>
                <a:gd name="T48" fmla="*/ 130 w 260"/>
                <a:gd name="T49" fmla="*/ 0 h 358"/>
                <a:gd name="T50" fmla="*/ 130 w 260"/>
                <a:gd name="T51" fmla="*/ 46 h 358"/>
                <a:gd name="T52" fmla="*/ 105 w 260"/>
                <a:gd name="T53" fmla="*/ 52 h 358"/>
                <a:gd name="T54" fmla="*/ 88 w 260"/>
                <a:gd name="T55" fmla="*/ 67 h 358"/>
                <a:gd name="T56" fmla="*/ 76 w 260"/>
                <a:gd name="T57" fmla="*/ 89 h 358"/>
                <a:gd name="T58" fmla="*/ 69 w 260"/>
                <a:gd name="T59" fmla="*/ 116 h 358"/>
                <a:gd name="T60" fmla="*/ 66 w 260"/>
                <a:gd name="T61" fmla="*/ 147 h 358"/>
                <a:gd name="T62" fmla="*/ 65 w 260"/>
                <a:gd name="T63" fmla="*/ 179 h 358"/>
                <a:gd name="T64" fmla="*/ 66 w 260"/>
                <a:gd name="T65" fmla="*/ 210 h 358"/>
                <a:gd name="T66" fmla="*/ 69 w 260"/>
                <a:gd name="T67" fmla="*/ 241 h 358"/>
                <a:gd name="T68" fmla="*/ 76 w 260"/>
                <a:gd name="T69" fmla="*/ 268 h 358"/>
                <a:gd name="T70" fmla="*/ 88 w 260"/>
                <a:gd name="T71" fmla="*/ 290 h 358"/>
                <a:gd name="T72" fmla="*/ 105 w 260"/>
                <a:gd name="T73" fmla="*/ 305 h 358"/>
                <a:gd name="T74" fmla="*/ 130 w 260"/>
                <a:gd name="T75" fmla="*/ 311 h 358"/>
                <a:gd name="T76" fmla="*/ 155 w 260"/>
                <a:gd name="T77" fmla="*/ 305 h 358"/>
                <a:gd name="T78" fmla="*/ 173 w 260"/>
                <a:gd name="T79" fmla="*/ 290 h 358"/>
                <a:gd name="T80" fmla="*/ 184 w 260"/>
                <a:gd name="T81" fmla="*/ 268 h 358"/>
                <a:gd name="T82" fmla="*/ 191 w 260"/>
                <a:gd name="T83" fmla="*/ 241 h 358"/>
                <a:gd name="T84" fmla="*/ 194 w 260"/>
                <a:gd name="T85" fmla="*/ 210 h 358"/>
                <a:gd name="T86" fmla="*/ 195 w 260"/>
                <a:gd name="T87" fmla="*/ 179 h 358"/>
                <a:gd name="T88" fmla="*/ 194 w 260"/>
                <a:gd name="T89" fmla="*/ 147 h 358"/>
                <a:gd name="T90" fmla="*/ 191 w 260"/>
                <a:gd name="T91" fmla="*/ 116 h 358"/>
                <a:gd name="T92" fmla="*/ 184 w 260"/>
                <a:gd name="T93" fmla="*/ 89 h 358"/>
                <a:gd name="T94" fmla="*/ 173 w 260"/>
                <a:gd name="T95" fmla="*/ 67 h 358"/>
                <a:gd name="T96" fmla="*/ 155 w 260"/>
                <a:gd name="T97" fmla="*/ 52 h 358"/>
                <a:gd name="T98" fmla="*/ 130 w 260"/>
                <a:gd name="T99"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2" y="2"/>
                    <a:pt x="174" y="7"/>
                  </a:cubicBezTo>
                  <a:cubicBezTo>
                    <a:pt x="187" y="11"/>
                    <a:pt x="199" y="17"/>
                    <a:pt x="208" y="25"/>
                  </a:cubicBezTo>
                  <a:cubicBezTo>
                    <a:pt x="218" y="33"/>
                    <a:pt x="226" y="43"/>
                    <a:pt x="233" y="54"/>
                  </a:cubicBezTo>
                  <a:cubicBezTo>
                    <a:pt x="239" y="65"/>
                    <a:pt x="245" y="77"/>
                    <a:pt x="249" y="91"/>
                  </a:cubicBezTo>
                  <a:cubicBezTo>
                    <a:pt x="253" y="104"/>
                    <a:pt x="256" y="118"/>
                    <a:pt x="257" y="133"/>
                  </a:cubicBezTo>
                  <a:cubicBezTo>
                    <a:pt x="259" y="148"/>
                    <a:pt x="260" y="163"/>
                    <a:pt x="260" y="179"/>
                  </a:cubicBezTo>
                  <a:cubicBezTo>
                    <a:pt x="260" y="194"/>
                    <a:pt x="259" y="210"/>
                    <a:pt x="257" y="225"/>
                  </a:cubicBezTo>
                  <a:cubicBezTo>
                    <a:pt x="256" y="239"/>
                    <a:pt x="253" y="254"/>
                    <a:pt x="249" y="267"/>
                  </a:cubicBezTo>
                  <a:cubicBezTo>
                    <a:pt x="245" y="280"/>
                    <a:pt x="239" y="292"/>
                    <a:pt x="233" y="303"/>
                  </a:cubicBezTo>
                  <a:cubicBezTo>
                    <a:pt x="226" y="314"/>
                    <a:pt x="218" y="324"/>
                    <a:pt x="208" y="332"/>
                  </a:cubicBezTo>
                  <a:cubicBezTo>
                    <a:pt x="199" y="340"/>
                    <a:pt x="187" y="346"/>
                    <a:pt x="174" y="351"/>
                  </a:cubicBezTo>
                  <a:cubicBezTo>
                    <a:pt x="162" y="355"/>
                    <a:pt x="147" y="358"/>
                    <a:pt x="130" y="358"/>
                  </a:cubicBezTo>
                  <a:cubicBezTo>
                    <a:pt x="114" y="358"/>
                    <a:pt x="99" y="355"/>
                    <a:pt x="86" y="351"/>
                  </a:cubicBezTo>
                  <a:cubicBezTo>
                    <a:pt x="73" y="346"/>
                    <a:pt x="61" y="340"/>
                    <a:pt x="52" y="332"/>
                  </a:cubicBezTo>
                  <a:cubicBezTo>
                    <a:pt x="42" y="324"/>
                    <a:pt x="34" y="314"/>
                    <a:pt x="28" y="303"/>
                  </a:cubicBezTo>
                  <a:cubicBezTo>
                    <a:pt x="21" y="292"/>
                    <a:pt x="16" y="280"/>
                    <a:pt x="11" y="267"/>
                  </a:cubicBezTo>
                  <a:cubicBezTo>
                    <a:pt x="7" y="254"/>
                    <a:pt x="4" y="239"/>
                    <a:pt x="3" y="225"/>
                  </a:cubicBezTo>
                  <a:cubicBezTo>
                    <a:pt x="1" y="210"/>
                    <a:pt x="0" y="194"/>
                    <a:pt x="0" y="179"/>
                  </a:cubicBezTo>
                  <a:cubicBezTo>
                    <a:pt x="0" y="163"/>
                    <a:pt x="1" y="148"/>
                    <a:pt x="3" y="133"/>
                  </a:cubicBezTo>
                  <a:cubicBezTo>
                    <a:pt x="4" y="118"/>
                    <a:pt x="7" y="104"/>
                    <a:pt x="11" y="91"/>
                  </a:cubicBezTo>
                  <a:cubicBezTo>
                    <a:pt x="16" y="77"/>
                    <a:pt x="21" y="65"/>
                    <a:pt x="28" y="54"/>
                  </a:cubicBezTo>
                  <a:cubicBezTo>
                    <a:pt x="34" y="43"/>
                    <a:pt x="42" y="33"/>
                    <a:pt x="52" y="25"/>
                  </a:cubicBezTo>
                  <a:cubicBezTo>
                    <a:pt x="61" y="17"/>
                    <a:pt x="73" y="11"/>
                    <a:pt x="86" y="7"/>
                  </a:cubicBezTo>
                  <a:cubicBezTo>
                    <a:pt x="99" y="2"/>
                    <a:pt x="113" y="0"/>
                    <a:pt x="130" y="0"/>
                  </a:cubicBezTo>
                  <a:close/>
                  <a:moveTo>
                    <a:pt x="130" y="46"/>
                  </a:moveTo>
                  <a:cubicBezTo>
                    <a:pt x="121" y="46"/>
                    <a:pt x="112" y="48"/>
                    <a:pt x="105" y="52"/>
                  </a:cubicBezTo>
                  <a:cubicBezTo>
                    <a:pt x="99" y="55"/>
                    <a:pt x="93" y="60"/>
                    <a:pt x="88" y="67"/>
                  </a:cubicBezTo>
                  <a:cubicBezTo>
                    <a:pt x="83" y="73"/>
                    <a:pt x="79" y="81"/>
                    <a:pt x="76" y="89"/>
                  </a:cubicBezTo>
                  <a:cubicBezTo>
                    <a:pt x="73" y="98"/>
                    <a:pt x="71" y="107"/>
                    <a:pt x="69" y="116"/>
                  </a:cubicBezTo>
                  <a:cubicBezTo>
                    <a:pt x="68" y="126"/>
                    <a:pt x="67" y="136"/>
                    <a:pt x="66" y="147"/>
                  </a:cubicBezTo>
                  <a:cubicBezTo>
                    <a:pt x="65" y="158"/>
                    <a:pt x="65" y="168"/>
                    <a:pt x="65" y="179"/>
                  </a:cubicBezTo>
                  <a:cubicBezTo>
                    <a:pt x="65" y="189"/>
                    <a:pt x="65" y="200"/>
                    <a:pt x="66" y="210"/>
                  </a:cubicBezTo>
                  <a:cubicBezTo>
                    <a:pt x="67" y="221"/>
                    <a:pt x="68" y="231"/>
                    <a:pt x="69" y="241"/>
                  </a:cubicBezTo>
                  <a:cubicBezTo>
                    <a:pt x="71" y="251"/>
                    <a:pt x="73" y="260"/>
                    <a:pt x="76" y="268"/>
                  </a:cubicBezTo>
                  <a:cubicBezTo>
                    <a:pt x="79" y="277"/>
                    <a:pt x="83" y="284"/>
                    <a:pt x="88" y="290"/>
                  </a:cubicBezTo>
                  <a:cubicBezTo>
                    <a:pt x="93" y="297"/>
                    <a:pt x="99" y="302"/>
                    <a:pt x="105" y="305"/>
                  </a:cubicBezTo>
                  <a:cubicBezTo>
                    <a:pt x="112" y="309"/>
                    <a:pt x="121" y="311"/>
                    <a:pt x="130" y="311"/>
                  </a:cubicBezTo>
                  <a:cubicBezTo>
                    <a:pt x="140" y="311"/>
                    <a:pt x="148" y="309"/>
                    <a:pt x="155" y="305"/>
                  </a:cubicBezTo>
                  <a:cubicBezTo>
                    <a:pt x="162" y="302"/>
                    <a:pt x="168" y="297"/>
                    <a:pt x="173" y="290"/>
                  </a:cubicBezTo>
                  <a:cubicBezTo>
                    <a:pt x="177" y="284"/>
                    <a:pt x="181" y="277"/>
                    <a:pt x="184" y="268"/>
                  </a:cubicBezTo>
                  <a:cubicBezTo>
                    <a:pt x="187" y="260"/>
                    <a:pt x="189" y="251"/>
                    <a:pt x="191" y="241"/>
                  </a:cubicBezTo>
                  <a:cubicBezTo>
                    <a:pt x="193" y="231"/>
                    <a:pt x="194" y="221"/>
                    <a:pt x="194" y="210"/>
                  </a:cubicBezTo>
                  <a:cubicBezTo>
                    <a:pt x="195" y="200"/>
                    <a:pt x="195" y="189"/>
                    <a:pt x="195" y="179"/>
                  </a:cubicBezTo>
                  <a:cubicBezTo>
                    <a:pt x="195" y="168"/>
                    <a:pt x="195" y="158"/>
                    <a:pt x="194" y="147"/>
                  </a:cubicBezTo>
                  <a:cubicBezTo>
                    <a:pt x="194" y="136"/>
                    <a:pt x="193" y="126"/>
                    <a:pt x="191" y="116"/>
                  </a:cubicBezTo>
                  <a:cubicBezTo>
                    <a:pt x="189" y="107"/>
                    <a:pt x="187" y="98"/>
                    <a:pt x="184" y="89"/>
                  </a:cubicBezTo>
                  <a:cubicBezTo>
                    <a:pt x="181" y="81"/>
                    <a:pt x="177" y="73"/>
                    <a:pt x="173" y="67"/>
                  </a:cubicBezTo>
                  <a:cubicBezTo>
                    <a:pt x="168" y="60"/>
                    <a:pt x="162" y="55"/>
                    <a:pt x="155" y="52"/>
                  </a:cubicBezTo>
                  <a:cubicBezTo>
                    <a:pt x="148" y="48"/>
                    <a:pt x="140"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9"/>
            <p:cNvSpPr>
              <a:spLocks/>
            </p:cNvSpPr>
            <p:nvPr/>
          </p:nvSpPr>
          <p:spPr bwMode="auto">
            <a:xfrm>
              <a:off x="6254521" y="875650"/>
              <a:ext cx="172100" cy="250032"/>
            </a:xfrm>
            <a:custGeom>
              <a:avLst/>
              <a:gdLst>
                <a:gd name="T0" fmla="*/ 118 w 241"/>
                <a:gd name="T1" fmla="*/ 50 h 350"/>
                <a:gd name="T2" fmla="*/ 100 w 241"/>
                <a:gd name="T3" fmla="*/ 51 h 350"/>
                <a:gd name="T4" fmla="*/ 82 w 241"/>
                <a:gd name="T5" fmla="*/ 56 h 350"/>
                <a:gd name="T6" fmla="*/ 66 w 241"/>
                <a:gd name="T7" fmla="*/ 62 h 350"/>
                <a:gd name="T8" fmla="*/ 51 w 241"/>
                <a:gd name="T9" fmla="*/ 68 h 350"/>
                <a:gd name="T10" fmla="*/ 44 w 241"/>
                <a:gd name="T11" fmla="*/ 71 h 350"/>
                <a:gd name="T12" fmla="*/ 38 w 241"/>
                <a:gd name="T13" fmla="*/ 71 h 350"/>
                <a:gd name="T14" fmla="*/ 22 w 241"/>
                <a:gd name="T15" fmla="*/ 65 h 350"/>
                <a:gd name="T16" fmla="*/ 16 w 241"/>
                <a:gd name="T17" fmla="*/ 49 h 350"/>
                <a:gd name="T18" fmla="*/ 20 w 241"/>
                <a:gd name="T19" fmla="*/ 36 h 350"/>
                <a:gd name="T20" fmla="*/ 33 w 241"/>
                <a:gd name="T21" fmla="*/ 25 h 350"/>
                <a:gd name="T22" fmla="*/ 55 w 241"/>
                <a:gd name="T23" fmla="*/ 15 h 350"/>
                <a:gd name="T24" fmla="*/ 78 w 241"/>
                <a:gd name="T25" fmla="*/ 7 h 350"/>
                <a:gd name="T26" fmla="*/ 103 w 241"/>
                <a:gd name="T27" fmla="*/ 2 h 350"/>
                <a:gd name="T28" fmla="*/ 126 w 241"/>
                <a:gd name="T29" fmla="*/ 0 h 350"/>
                <a:gd name="T30" fmla="*/ 171 w 241"/>
                <a:gd name="T31" fmla="*/ 6 h 350"/>
                <a:gd name="T32" fmla="*/ 206 w 241"/>
                <a:gd name="T33" fmla="*/ 23 h 350"/>
                <a:gd name="T34" fmla="*/ 230 w 241"/>
                <a:gd name="T35" fmla="*/ 50 h 350"/>
                <a:gd name="T36" fmla="*/ 238 w 241"/>
                <a:gd name="T37" fmla="*/ 88 h 350"/>
                <a:gd name="T38" fmla="*/ 231 w 241"/>
                <a:gd name="T39" fmla="*/ 125 h 350"/>
                <a:gd name="T40" fmla="*/ 212 w 241"/>
                <a:gd name="T41" fmla="*/ 163 h 350"/>
                <a:gd name="T42" fmla="*/ 184 w 241"/>
                <a:gd name="T43" fmla="*/ 201 h 350"/>
                <a:gd name="T44" fmla="*/ 150 w 241"/>
                <a:gd name="T45" fmla="*/ 238 h 350"/>
                <a:gd name="T46" fmla="*/ 113 w 241"/>
                <a:gd name="T47" fmla="*/ 272 h 350"/>
                <a:gd name="T48" fmla="*/ 76 w 241"/>
                <a:gd name="T49" fmla="*/ 302 h 350"/>
                <a:gd name="T50" fmla="*/ 218 w 241"/>
                <a:gd name="T51" fmla="*/ 302 h 350"/>
                <a:gd name="T52" fmla="*/ 228 w 241"/>
                <a:gd name="T53" fmla="*/ 304 h 350"/>
                <a:gd name="T54" fmla="*/ 236 w 241"/>
                <a:gd name="T55" fmla="*/ 309 h 350"/>
                <a:gd name="T56" fmla="*/ 240 w 241"/>
                <a:gd name="T57" fmla="*/ 317 h 350"/>
                <a:gd name="T58" fmla="*/ 241 w 241"/>
                <a:gd name="T59" fmla="*/ 326 h 350"/>
                <a:gd name="T60" fmla="*/ 240 w 241"/>
                <a:gd name="T61" fmla="*/ 335 h 350"/>
                <a:gd name="T62" fmla="*/ 236 w 241"/>
                <a:gd name="T63" fmla="*/ 343 h 350"/>
                <a:gd name="T64" fmla="*/ 228 w 241"/>
                <a:gd name="T65" fmla="*/ 348 h 350"/>
                <a:gd name="T66" fmla="*/ 218 w 241"/>
                <a:gd name="T67" fmla="*/ 350 h 350"/>
                <a:gd name="T68" fmla="*/ 34 w 241"/>
                <a:gd name="T69" fmla="*/ 350 h 350"/>
                <a:gd name="T70" fmla="*/ 8 w 241"/>
                <a:gd name="T71" fmla="*/ 342 h 350"/>
                <a:gd name="T72" fmla="*/ 0 w 241"/>
                <a:gd name="T73" fmla="*/ 322 h 350"/>
                <a:gd name="T74" fmla="*/ 4 w 241"/>
                <a:gd name="T75" fmla="*/ 304 h 350"/>
                <a:gd name="T76" fmla="*/ 18 w 241"/>
                <a:gd name="T77" fmla="*/ 287 h 350"/>
                <a:gd name="T78" fmla="*/ 25 w 241"/>
                <a:gd name="T79" fmla="*/ 281 h 350"/>
                <a:gd name="T80" fmla="*/ 37 w 241"/>
                <a:gd name="T81" fmla="*/ 271 h 350"/>
                <a:gd name="T82" fmla="*/ 50 w 241"/>
                <a:gd name="T83" fmla="*/ 259 h 350"/>
                <a:gd name="T84" fmla="*/ 64 w 241"/>
                <a:gd name="T85" fmla="*/ 246 h 350"/>
                <a:gd name="T86" fmla="*/ 77 w 241"/>
                <a:gd name="T87" fmla="*/ 234 h 350"/>
                <a:gd name="T88" fmla="*/ 89 w 241"/>
                <a:gd name="T89" fmla="*/ 223 h 350"/>
                <a:gd name="T90" fmla="*/ 122 w 241"/>
                <a:gd name="T91" fmla="*/ 188 h 350"/>
                <a:gd name="T92" fmla="*/ 150 w 241"/>
                <a:gd name="T93" fmla="*/ 153 h 350"/>
                <a:gd name="T94" fmla="*/ 168 w 241"/>
                <a:gd name="T95" fmla="*/ 121 h 350"/>
                <a:gd name="T96" fmla="*/ 175 w 241"/>
                <a:gd name="T97" fmla="*/ 94 h 350"/>
                <a:gd name="T98" fmla="*/ 170 w 241"/>
                <a:gd name="T99" fmla="*/ 75 h 350"/>
                <a:gd name="T100" fmla="*/ 158 w 241"/>
                <a:gd name="T101" fmla="*/ 61 h 350"/>
                <a:gd name="T102" fmla="*/ 140 w 241"/>
                <a:gd name="T103" fmla="*/ 52 h 350"/>
                <a:gd name="T104" fmla="*/ 118 w 241"/>
                <a:gd name="T105" fmla="*/ 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350">
                  <a:moveTo>
                    <a:pt x="118" y="50"/>
                  </a:moveTo>
                  <a:cubicBezTo>
                    <a:pt x="112" y="50"/>
                    <a:pt x="106" y="50"/>
                    <a:pt x="100" y="51"/>
                  </a:cubicBezTo>
                  <a:cubicBezTo>
                    <a:pt x="94" y="52"/>
                    <a:pt x="88" y="54"/>
                    <a:pt x="82" y="56"/>
                  </a:cubicBezTo>
                  <a:cubicBezTo>
                    <a:pt x="76" y="58"/>
                    <a:pt x="71" y="60"/>
                    <a:pt x="66" y="62"/>
                  </a:cubicBezTo>
                  <a:cubicBezTo>
                    <a:pt x="60" y="64"/>
                    <a:pt x="55" y="66"/>
                    <a:pt x="51" y="68"/>
                  </a:cubicBezTo>
                  <a:cubicBezTo>
                    <a:pt x="49" y="70"/>
                    <a:pt x="46" y="70"/>
                    <a:pt x="44" y="71"/>
                  </a:cubicBezTo>
                  <a:cubicBezTo>
                    <a:pt x="42" y="71"/>
                    <a:pt x="40" y="71"/>
                    <a:pt x="38" y="71"/>
                  </a:cubicBezTo>
                  <a:cubicBezTo>
                    <a:pt x="32" y="71"/>
                    <a:pt x="26" y="69"/>
                    <a:pt x="22" y="65"/>
                  </a:cubicBezTo>
                  <a:cubicBezTo>
                    <a:pt x="18" y="60"/>
                    <a:pt x="16" y="55"/>
                    <a:pt x="16" y="49"/>
                  </a:cubicBezTo>
                  <a:cubicBezTo>
                    <a:pt x="16" y="45"/>
                    <a:pt x="17" y="41"/>
                    <a:pt x="20" y="36"/>
                  </a:cubicBezTo>
                  <a:cubicBezTo>
                    <a:pt x="23" y="32"/>
                    <a:pt x="27" y="28"/>
                    <a:pt x="33" y="25"/>
                  </a:cubicBezTo>
                  <a:cubicBezTo>
                    <a:pt x="40" y="21"/>
                    <a:pt x="47" y="18"/>
                    <a:pt x="55" y="15"/>
                  </a:cubicBezTo>
                  <a:cubicBezTo>
                    <a:pt x="62" y="12"/>
                    <a:pt x="70" y="10"/>
                    <a:pt x="78" y="7"/>
                  </a:cubicBezTo>
                  <a:cubicBezTo>
                    <a:pt x="86" y="5"/>
                    <a:pt x="95" y="3"/>
                    <a:pt x="103" y="2"/>
                  </a:cubicBezTo>
                  <a:cubicBezTo>
                    <a:pt x="111" y="1"/>
                    <a:pt x="119" y="0"/>
                    <a:pt x="126" y="0"/>
                  </a:cubicBezTo>
                  <a:cubicBezTo>
                    <a:pt x="142" y="0"/>
                    <a:pt x="157" y="2"/>
                    <a:pt x="171" y="6"/>
                  </a:cubicBezTo>
                  <a:cubicBezTo>
                    <a:pt x="184" y="10"/>
                    <a:pt x="196" y="15"/>
                    <a:pt x="206" y="23"/>
                  </a:cubicBezTo>
                  <a:cubicBezTo>
                    <a:pt x="216" y="30"/>
                    <a:pt x="224" y="40"/>
                    <a:pt x="230" y="50"/>
                  </a:cubicBezTo>
                  <a:cubicBezTo>
                    <a:pt x="235" y="61"/>
                    <a:pt x="238" y="74"/>
                    <a:pt x="238" y="88"/>
                  </a:cubicBezTo>
                  <a:cubicBezTo>
                    <a:pt x="238" y="100"/>
                    <a:pt x="236" y="112"/>
                    <a:pt x="231" y="125"/>
                  </a:cubicBezTo>
                  <a:cubicBezTo>
                    <a:pt x="226" y="138"/>
                    <a:pt x="220" y="150"/>
                    <a:pt x="212" y="163"/>
                  </a:cubicBezTo>
                  <a:cubicBezTo>
                    <a:pt x="204" y="176"/>
                    <a:pt x="194" y="188"/>
                    <a:pt x="184" y="201"/>
                  </a:cubicBezTo>
                  <a:cubicBezTo>
                    <a:pt x="173" y="214"/>
                    <a:pt x="162" y="226"/>
                    <a:pt x="150" y="238"/>
                  </a:cubicBezTo>
                  <a:cubicBezTo>
                    <a:pt x="138" y="249"/>
                    <a:pt x="125" y="261"/>
                    <a:pt x="113" y="272"/>
                  </a:cubicBezTo>
                  <a:cubicBezTo>
                    <a:pt x="100" y="283"/>
                    <a:pt x="88" y="293"/>
                    <a:pt x="76" y="302"/>
                  </a:cubicBezTo>
                  <a:cubicBezTo>
                    <a:pt x="218" y="302"/>
                    <a:pt x="218" y="302"/>
                    <a:pt x="218" y="302"/>
                  </a:cubicBezTo>
                  <a:cubicBezTo>
                    <a:pt x="222" y="302"/>
                    <a:pt x="225" y="303"/>
                    <a:pt x="228" y="304"/>
                  </a:cubicBezTo>
                  <a:cubicBezTo>
                    <a:pt x="231" y="305"/>
                    <a:pt x="234" y="307"/>
                    <a:pt x="236" y="309"/>
                  </a:cubicBezTo>
                  <a:cubicBezTo>
                    <a:pt x="238" y="312"/>
                    <a:pt x="239" y="314"/>
                    <a:pt x="240" y="317"/>
                  </a:cubicBezTo>
                  <a:cubicBezTo>
                    <a:pt x="241" y="320"/>
                    <a:pt x="241" y="323"/>
                    <a:pt x="241" y="326"/>
                  </a:cubicBezTo>
                  <a:cubicBezTo>
                    <a:pt x="241" y="329"/>
                    <a:pt x="241" y="332"/>
                    <a:pt x="240" y="335"/>
                  </a:cubicBezTo>
                  <a:cubicBezTo>
                    <a:pt x="239" y="338"/>
                    <a:pt x="238" y="341"/>
                    <a:pt x="236" y="343"/>
                  </a:cubicBezTo>
                  <a:cubicBezTo>
                    <a:pt x="234" y="345"/>
                    <a:pt x="231" y="347"/>
                    <a:pt x="228" y="348"/>
                  </a:cubicBezTo>
                  <a:cubicBezTo>
                    <a:pt x="225" y="350"/>
                    <a:pt x="222" y="350"/>
                    <a:pt x="218" y="350"/>
                  </a:cubicBezTo>
                  <a:cubicBezTo>
                    <a:pt x="34" y="350"/>
                    <a:pt x="34" y="350"/>
                    <a:pt x="34" y="350"/>
                  </a:cubicBezTo>
                  <a:cubicBezTo>
                    <a:pt x="22" y="350"/>
                    <a:pt x="14" y="348"/>
                    <a:pt x="8" y="342"/>
                  </a:cubicBezTo>
                  <a:cubicBezTo>
                    <a:pt x="3" y="336"/>
                    <a:pt x="0" y="330"/>
                    <a:pt x="0" y="322"/>
                  </a:cubicBezTo>
                  <a:cubicBezTo>
                    <a:pt x="0" y="316"/>
                    <a:pt x="1" y="310"/>
                    <a:pt x="4" y="304"/>
                  </a:cubicBezTo>
                  <a:cubicBezTo>
                    <a:pt x="7" y="298"/>
                    <a:pt x="12" y="293"/>
                    <a:pt x="18" y="287"/>
                  </a:cubicBezTo>
                  <a:cubicBezTo>
                    <a:pt x="19" y="286"/>
                    <a:pt x="22" y="284"/>
                    <a:pt x="25" y="281"/>
                  </a:cubicBezTo>
                  <a:cubicBezTo>
                    <a:pt x="29" y="278"/>
                    <a:pt x="33" y="274"/>
                    <a:pt x="37" y="271"/>
                  </a:cubicBezTo>
                  <a:cubicBezTo>
                    <a:pt x="41" y="267"/>
                    <a:pt x="45" y="263"/>
                    <a:pt x="50" y="259"/>
                  </a:cubicBezTo>
                  <a:cubicBezTo>
                    <a:pt x="55" y="255"/>
                    <a:pt x="60" y="250"/>
                    <a:pt x="64" y="246"/>
                  </a:cubicBezTo>
                  <a:cubicBezTo>
                    <a:pt x="69" y="242"/>
                    <a:pt x="73" y="238"/>
                    <a:pt x="77" y="234"/>
                  </a:cubicBezTo>
                  <a:cubicBezTo>
                    <a:pt x="82" y="230"/>
                    <a:pt x="85" y="226"/>
                    <a:pt x="89" y="223"/>
                  </a:cubicBezTo>
                  <a:cubicBezTo>
                    <a:pt x="100" y="211"/>
                    <a:pt x="112" y="200"/>
                    <a:pt x="122" y="188"/>
                  </a:cubicBezTo>
                  <a:cubicBezTo>
                    <a:pt x="133" y="176"/>
                    <a:pt x="142" y="165"/>
                    <a:pt x="150" y="153"/>
                  </a:cubicBezTo>
                  <a:cubicBezTo>
                    <a:pt x="158" y="142"/>
                    <a:pt x="164" y="132"/>
                    <a:pt x="168" y="121"/>
                  </a:cubicBezTo>
                  <a:cubicBezTo>
                    <a:pt x="173" y="111"/>
                    <a:pt x="175" y="102"/>
                    <a:pt x="175" y="94"/>
                  </a:cubicBezTo>
                  <a:cubicBezTo>
                    <a:pt x="175" y="87"/>
                    <a:pt x="174" y="80"/>
                    <a:pt x="170" y="75"/>
                  </a:cubicBezTo>
                  <a:cubicBezTo>
                    <a:pt x="167" y="69"/>
                    <a:pt x="163" y="64"/>
                    <a:pt x="158" y="61"/>
                  </a:cubicBezTo>
                  <a:cubicBezTo>
                    <a:pt x="153" y="57"/>
                    <a:pt x="146" y="54"/>
                    <a:pt x="140" y="52"/>
                  </a:cubicBezTo>
                  <a:cubicBezTo>
                    <a:pt x="133" y="51"/>
                    <a:pt x="126" y="50"/>
                    <a:pt x="118"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
            <p:cNvSpPr>
              <a:spLocks/>
            </p:cNvSpPr>
            <p:nvPr/>
          </p:nvSpPr>
          <p:spPr bwMode="auto">
            <a:xfrm>
              <a:off x="7048882" y="1676698"/>
              <a:ext cx="504825" cy="481013"/>
            </a:xfrm>
            <a:custGeom>
              <a:avLst/>
              <a:gdLst>
                <a:gd name="T0" fmla="*/ 118 w 237"/>
                <a:gd name="T1" fmla="*/ 0 h 226"/>
                <a:gd name="T2" fmla="*/ 155 w 237"/>
                <a:gd name="T3" fmla="*/ 74 h 226"/>
                <a:gd name="T4" fmla="*/ 237 w 237"/>
                <a:gd name="T5" fmla="*/ 86 h 226"/>
                <a:gd name="T6" fmla="*/ 178 w 237"/>
                <a:gd name="T7" fmla="*/ 144 h 226"/>
                <a:gd name="T8" fmla="*/ 192 w 237"/>
                <a:gd name="T9" fmla="*/ 226 h 226"/>
                <a:gd name="T10" fmla="*/ 118 w 237"/>
                <a:gd name="T11" fmla="*/ 187 h 226"/>
                <a:gd name="T12" fmla="*/ 45 w 237"/>
                <a:gd name="T13" fmla="*/ 226 h 226"/>
                <a:gd name="T14" fmla="*/ 59 w 237"/>
                <a:gd name="T15" fmla="*/ 144 h 226"/>
                <a:gd name="T16" fmla="*/ 0 w 237"/>
                <a:gd name="T17" fmla="*/ 86 h 226"/>
                <a:gd name="T18" fmla="*/ 82 w 237"/>
                <a:gd name="T19" fmla="*/ 74 h 226"/>
                <a:gd name="T20" fmla="*/ 118 w 237"/>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6">
                  <a:moveTo>
                    <a:pt x="118" y="0"/>
                  </a:moveTo>
                  <a:cubicBezTo>
                    <a:pt x="127" y="0"/>
                    <a:pt x="155" y="74"/>
                    <a:pt x="155" y="74"/>
                  </a:cubicBezTo>
                  <a:cubicBezTo>
                    <a:pt x="155" y="74"/>
                    <a:pt x="237" y="79"/>
                    <a:pt x="237" y="86"/>
                  </a:cubicBezTo>
                  <a:cubicBezTo>
                    <a:pt x="237" y="93"/>
                    <a:pt x="178" y="144"/>
                    <a:pt x="178" y="144"/>
                  </a:cubicBezTo>
                  <a:cubicBezTo>
                    <a:pt x="178" y="144"/>
                    <a:pt x="201" y="226"/>
                    <a:pt x="192" y="226"/>
                  </a:cubicBezTo>
                  <a:cubicBezTo>
                    <a:pt x="182" y="226"/>
                    <a:pt x="118" y="187"/>
                    <a:pt x="118" y="187"/>
                  </a:cubicBezTo>
                  <a:cubicBezTo>
                    <a:pt x="118" y="187"/>
                    <a:pt x="57" y="226"/>
                    <a:pt x="45" y="226"/>
                  </a:cubicBezTo>
                  <a:cubicBezTo>
                    <a:pt x="33" y="226"/>
                    <a:pt x="59" y="144"/>
                    <a:pt x="59" y="144"/>
                  </a:cubicBezTo>
                  <a:cubicBezTo>
                    <a:pt x="59" y="144"/>
                    <a:pt x="0" y="94"/>
                    <a:pt x="0" y="86"/>
                  </a:cubicBezTo>
                  <a:cubicBezTo>
                    <a:pt x="0" y="78"/>
                    <a:pt x="82" y="74"/>
                    <a:pt x="82" y="74"/>
                  </a:cubicBezTo>
                  <a:cubicBezTo>
                    <a:pt x="82" y="74"/>
                    <a:pt x="110" y="0"/>
                    <a:pt x="118" y="0"/>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55" name="组合 54"/>
          <p:cNvGrpSpPr/>
          <p:nvPr/>
        </p:nvGrpSpPr>
        <p:grpSpPr>
          <a:xfrm>
            <a:off x="7934834" y="2963031"/>
            <a:ext cx="1864952" cy="1843305"/>
            <a:chOff x="6692888" y="1877940"/>
            <a:chExt cx="1864952" cy="1843305"/>
          </a:xfrm>
        </p:grpSpPr>
        <p:grpSp>
          <p:nvGrpSpPr>
            <p:cNvPr id="56" name="组合 55"/>
            <p:cNvGrpSpPr/>
            <p:nvPr/>
          </p:nvGrpSpPr>
          <p:grpSpPr>
            <a:xfrm>
              <a:off x="6692888" y="1877940"/>
              <a:ext cx="1864952" cy="1843305"/>
              <a:chOff x="6692888" y="1877940"/>
              <a:chExt cx="1864952" cy="1843305"/>
            </a:xfrm>
          </p:grpSpPr>
          <p:sp>
            <p:nvSpPr>
              <p:cNvPr id="60" name="Oval 33"/>
              <p:cNvSpPr>
                <a:spLocks noChangeArrowheads="1"/>
              </p:cNvSpPr>
              <p:nvPr/>
            </p:nvSpPr>
            <p:spPr bwMode="auto">
              <a:xfrm>
                <a:off x="6692888" y="2624787"/>
                <a:ext cx="1097540" cy="1096458"/>
              </a:xfrm>
              <a:prstGeom prst="ellipse">
                <a:avLst/>
              </a:prstGeom>
              <a:blipFill>
                <a:blip r:embed="rId2"/>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1" name="Oval 34"/>
              <p:cNvSpPr>
                <a:spLocks noChangeArrowheads="1"/>
              </p:cNvSpPr>
              <p:nvPr/>
            </p:nvSpPr>
            <p:spPr bwMode="auto">
              <a:xfrm>
                <a:off x="7812075" y="1877940"/>
                <a:ext cx="745765" cy="746847"/>
              </a:xfrm>
              <a:prstGeom prst="ellipse">
                <a:avLst/>
              </a:prstGeom>
              <a:blipFill>
                <a:blip r:embed="rId2"/>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5"/>
              <p:cNvSpPr>
                <a:spLocks/>
              </p:cNvSpPr>
              <p:nvPr/>
            </p:nvSpPr>
            <p:spPr bwMode="auto">
              <a:xfrm>
                <a:off x="7284953" y="2222139"/>
                <a:ext cx="920028" cy="920029"/>
              </a:xfrm>
              <a:custGeom>
                <a:avLst/>
                <a:gdLst>
                  <a:gd name="T0" fmla="*/ 0 w 1289"/>
                  <a:gd name="T1" fmla="*/ 565 h 1288"/>
                  <a:gd name="T2" fmla="*/ 740 w 1289"/>
                  <a:gd name="T3" fmla="*/ 0 h 1288"/>
                  <a:gd name="T4" fmla="*/ 1289 w 1289"/>
                  <a:gd name="T5" fmla="*/ 562 h 1288"/>
                  <a:gd name="T6" fmla="*/ 707 w 1289"/>
                  <a:gd name="T7" fmla="*/ 1288 h 1288"/>
                  <a:gd name="T8" fmla="*/ 0 w 1289"/>
                  <a:gd name="T9" fmla="*/ 565 h 1288"/>
                </a:gdLst>
                <a:ahLst/>
                <a:cxnLst>
                  <a:cxn ang="0">
                    <a:pos x="T0" y="T1"/>
                  </a:cxn>
                  <a:cxn ang="0">
                    <a:pos x="T2" y="T3"/>
                  </a:cxn>
                  <a:cxn ang="0">
                    <a:pos x="T4" y="T5"/>
                  </a:cxn>
                  <a:cxn ang="0">
                    <a:pos x="T6" y="T7"/>
                  </a:cxn>
                  <a:cxn ang="0">
                    <a:pos x="T8" y="T9"/>
                  </a:cxn>
                </a:cxnLst>
                <a:rect l="0" t="0" r="r" b="b"/>
                <a:pathLst>
                  <a:path w="1289" h="1288">
                    <a:moveTo>
                      <a:pt x="0" y="565"/>
                    </a:moveTo>
                    <a:cubicBezTo>
                      <a:pt x="553" y="608"/>
                      <a:pt x="710" y="375"/>
                      <a:pt x="740" y="0"/>
                    </a:cubicBezTo>
                    <a:cubicBezTo>
                      <a:pt x="1289" y="562"/>
                      <a:pt x="1289" y="562"/>
                      <a:pt x="1289" y="562"/>
                    </a:cubicBezTo>
                    <a:cubicBezTo>
                      <a:pt x="913" y="583"/>
                      <a:pt x="676" y="735"/>
                      <a:pt x="707" y="1288"/>
                    </a:cubicBezTo>
                    <a:lnTo>
                      <a:pt x="0" y="565"/>
                    </a:lnTo>
                    <a:close/>
                  </a:path>
                </a:pathLst>
              </a:custGeom>
              <a:blipFill>
                <a:blip r:embed="rId2"/>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57" name="Freeform 40"/>
            <p:cNvSpPr>
              <a:spLocks noEditPoints="1"/>
            </p:cNvSpPr>
            <p:nvPr/>
          </p:nvSpPr>
          <p:spPr bwMode="auto">
            <a:xfrm>
              <a:off x="7983092" y="2084677"/>
              <a:ext cx="185088" cy="255443"/>
            </a:xfrm>
            <a:custGeom>
              <a:avLst/>
              <a:gdLst>
                <a:gd name="T0" fmla="*/ 130 w 260"/>
                <a:gd name="T1" fmla="*/ 0 h 357"/>
                <a:gd name="T2" fmla="*/ 174 w 260"/>
                <a:gd name="T3" fmla="*/ 6 h 357"/>
                <a:gd name="T4" fmla="*/ 208 w 260"/>
                <a:gd name="T5" fmla="*/ 25 h 357"/>
                <a:gd name="T6" fmla="*/ 232 w 260"/>
                <a:gd name="T7" fmla="*/ 54 h 357"/>
                <a:gd name="T8" fmla="*/ 248 w 260"/>
                <a:gd name="T9" fmla="*/ 90 h 357"/>
                <a:gd name="T10" fmla="*/ 257 w 260"/>
                <a:gd name="T11" fmla="*/ 132 h 357"/>
                <a:gd name="T12" fmla="*/ 260 w 260"/>
                <a:gd name="T13" fmla="*/ 178 h 357"/>
                <a:gd name="T14" fmla="*/ 257 w 260"/>
                <a:gd name="T15" fmla="*/ 224 h 357"/>
                <a:gd name="T16" fmla="*/ 248 w 260"/>
                <a:gd name="T17" fmla="*/ 266 h 357"/>
                <a:gd name="T18" fmla="*/ 232 w 260"/>
                <a:gd name="T19" fmla="*/ 303 h 357"/>
                <a:gd name="T20" fmla="*/ 208 w 260"/>
                <a:gd name="T21" fmla="*/ 332 h 357"/>
                <a:gd name="T22" fmla="*/ 174 w 260"/>
                <a:gd name="T23" fmla="*/ 350 h 357"/>
                <a:gd name="T24" fmla="*/ 130 w 260"/>
                <a:gd name="T25" fmla="*/ 357 h 357"/>
                <a:gd name="T26" fmla="*/ 86 w 260"/>
                <a:gd name="T27" fmla="*/ 350 h 357"/>
                <a:gd name="T28" fmla="*/ 52 w 260"/>
                <a:gd name="T29" fmla="*/ 332 h 357"/>
                <a:gd name="T30" fmla="*/ 27 w 260"/>
                <a:gd name="T31" fmla="*/ 303 h 357"/>
                <a:gd name="T32" fmla="*/ 11 w 260"/>
                <a:gd name="T33" fmla="*/ 266 h 357"/>
                <a:gd name="T34" fmla="*/ 2 w 260"/>
                <a:gd name="T35" fmla="*/ 224 h 357"/>
                <a:gd name="T36" fmla="*/ 0 w 260"/>
                <a:gd name="T37" fmla="*/ 178 h 357"/>
                <a:gd name="T38" fmla="*/ 2 w 260"/>
                <a:gd name="T39" fmla="*/ 132 h 357"/>
                <a:gd name="T40" fmla="*/ 11 w 260"/>
                <a:gd name="T41" fmla="*/ 90 h 357"/>
                <a:gd name="T42" fmla="*/ 27 w 260"/>
                <a:gd name="T43" fmla="*/ 54 h 357"/>
                <a:gd name="T44" fmla="*/ 52 w 260"/>
                <a:gd name="T45" fmla="*/ 25 h 357"/>
                <a:gd name="T46" fmla="*/ 85 w 260"/>
                <a:gd name="T47" fmla="*/ 6 h 357"/>
                <a:gd name="T48" fmla="*/ 130 w 260"/>
                <a:gd name="T49" fmla="*/ 0 h 357"/>
                <a:gd name="T50" fmla="*/ 130 w 260"/>
                <a:gd name="T51" fmla="*/ 46 h 357"/>
                <a:gd name="T52" fmla="*/ 105 w 260"/>
                <a:gd name="T53" fmla="*/ 51 h 357"/>
                <a:gd name="T54" fmla="*/ 88 w 260"/>
                <a:gd name="T55" fmla="*/ 66 h 357"/>
                <a:gd name="T56" fmla="*/ 76 w 260"/>
                <a:gd name="T57" fmla="*/ 89 h 357"/>
                <a:gd name="T58" fmla="*/ 69 w 260"/>
                <a:gd name="T59" fmla="*/ 116 h 357"/>
                <a:gd name="T60" fmla="*/ 66 w 260"/>
                <a:gd name="T61" fmla="*/ 147 h 357"/>
                <a:gd name="T62" fmla="*/ 65 w 260"/>
                <a:gd name="T63" fmla="*/ 178 h 357"/>
                <a:gd name="T64" fmla="*/ 66 w 260"/>
                <a:gd name="T65" fmla="*/ 210 h 357"/>
                <a:gd name="T66" fmla="*/ 69 w 260"/>
                <a:gd name="T67" fmla="*/ 240 h 357"/>
                <a:gd name="T68" fmla="*/ 76 w 260"/>
                <a:gd name="T69" fmla="*/ 268 h 357"/>
                <a:gd name="T70" fmla="*/ 88 w 260"/>
                <a:gd name="T71" fmla="*/ 290 h 357"/>
                <a:gd name="T72" fmla="*/ 105 w 260"/>
                <a:gd name="T73" fmla="*/ 305 h 357"/>
                <a:gd name="T74" fmla="*/ 130 w 260"/>
                <a:gd name="T75" fmla="*/ 310 h 357"/>
                <a:gd name="T76" fmla="*/ 155 w 260"/>
                <a:gd name="T77" fmla="*/ 305 h 357"/>
                <a:gd name="T78" fmla="*/ 172 w 260"/>
                <a:gd name="T79" fmla="*/ 290 h 357"/>
                <a:gd name="T80" fmla="*/ 184 w 260"/>
                <a:gd name="T81" fmla="*/ 268 h 357"/>
                <a:gd name="T82" fmla="*/ 191 w 260"/>
                <a:gd name="T83" fmla="*/ 240 h 357"/>
                <a:gd name="T84" fmla="*/ 194 w 260"/>
                <a:gd name="T85" fmla="*/ 210 h 357"/>
                <a:gd name="T86" fmla="*/ 195 w 260"/>
                <a:gd name="T87" fmla="*/ 178 h 357"/>
                <a:gd name="T88" fmla="*/ 194 w 260"/>
                <a:gd name="T89" fmla="*/ 147 h 357"/>
                <a:gd name="T90" fmla="*/ 191 w 260"/>
                <a:gd name="T91" fmla="*/ 116 h 357"/>
                <a:gd name="T92" fmla="*/ 184 w 260"/>
                <a:gd name="T93" fmla="*/ 89 h 357"/>
                <a:gd name="T94" fmla="*/ 172 w 260"/>
                <a:gd name="T95" fmla="*/ 66 h 357"/>
                <a:gd name="T96" fmla="*/ 155 w 260"/>
                <a:gd name="T97" fmla="*/ 51 h 357"/>
                <a:gd name="T98" fmla="*/ 130 w 260"/>
                <a:gd name="T99" fmla="*/ 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7">
                  <a:moveTo>
                    <a:pt x="130" y="0"/>
                  </a:moveTo>
                  <a:cubicBezTo>
                    <a:pt x="147" y="0"/>
                    <a:pt x="161" y="2"/>
                    <a:pt x="174" y="6"/>
                  </a:cubicBezTo>
                  <a:cubicBezTo>
                    <a:pt x="187" y="11"/>
                    <a:pt x="198" y="17"/>
                    <a:pt x="208" y="25"/>
                  </a:cubicBezTo>
                  <a:cubicBezTo>
                    <a:pt x="218" y="33"/>
                    <a:pt x="226" y="43"/>
                    <a:pt x="232" y="54"/>
                  </a:cubicBezTo>
                  <a:cubicBezTo>
                    <a:pt x="239" y="65"/>
                    <a:pt x="244" y="77"/>
                    <a:pt x="248" y="90"/>
                  </a:cubicBezTo>
                  <a:cubicBezTo>
                    <a:pt x="252" y="104"/>
                    <a:pt x="255" y="118"/>
                    <a:pt x="257" y="132"/>
                  </a:cubicBezTo>
                  <a:cubicBezTo>
                    <a:pt x="259" y="147"/>
                    <a:pt x="260" y="163"/>
                    <a:pt x="260" y="178"/>
                  </a:cubicBezTo>
                  <a:cubicBezTo>
                    <a:pt x="260" y="194"/>
                    <a:pt x="259" y="209"/>
                    <a:pt x="257" y="224"/>
                  </a:cubicBezTo>
                  <a:cubicBezTo>
                    <a:pt x="255" y="239"/>
                    <a:pt x="252" y="253"/>
                    <a:pt x="248" y="266"/>
                  </a:cubicBezTo>
                  <a:cubicBezTo>
                    <a:pt x="244" y="280"/>
                    <a:pt x="239" y="292"/>
                    <a:pt x="232" y="303"/>
                  </a:cubicBezTo>
                  <a:cubicBezTo>
                    <a:pt x="226" y="314"/>
                    <a:pt x="218" y="323"/>
                    <a:pt x="208" y="332"/>
                  </a:cubicBezTo>
                  <a:cubicBezTo>
                    <a:pt x="198" y="340"/>
                    <a:pt x="187" y="346"/>
                    <a:pt x="174" y="350"/>
                  </a:cubicBezTo>
                  <a:cubicBezTo>
                    <a:pt x="161" y="355"/>
                    <a:pt x="147" y="357"/>
                    <a:pt x="130" y="357"/>
                  </a:cubicBezTo>
                  <a:cubicBezTo>
                    <a:pt x="113" y="357"/>
                    <a:pt x="99" y="355"/>
                    <a:pt x="86" y="350"/>
                  </a:cubicBezTo>
                  <a:cubicBezTo>
                    <a:pt x="73" y="346"/>
                    <a:pt x="61" y="340"/>
                    <a:pt x="52" y="332"/>
                  </a:cubicBezTo>
                  <a:cubicBezTo>
                    <a:pt x="42" y="323"/>
                    <a:pt x="34" y="314"/>
                    <a:pt x="27" y="303"/>
                  </a:cubicBezTo>
                  <a:cubicBezTo>
                    <a:pt x="21" y="292"/>
                    <a:pt x="15" y="280"/>
                    <a:pt x="11" y="266"/>
                  </a:cubicBezTo>
                  <a:cubicBezTo>
                    <a:pt x="7" y="253"/>
                    <a:pt x="4" y="239"/>
                    <a:pt x="2" y="224"/>
                  </a:cubicBezTo>
                  <a:cubicBezTo>
                    <a:pt x="1" y="209"/>
                    <a:pt x="0" y="194"/>
                    <a:pt x="0" y="178"/>
                  </a:cubicBezTo>
                  <a:cubicBezTo>
                    <a:pt x="0" y="163"/>
                    <a:pt x="1" y="147"/>
                    <a:pt x="2" y="132"/>
                  </a:cubicBezTo>
                  <a:cubicBezTo>
                    <a:pt x="4" y="118"/>
                    <a:pt x="7" y="104"/>
                    <a:pt x="11" y="90"/>
                  </a:cubicBezTo>
                  <a:cubicBezTo>
                    <a:pt x="15" y="77"/>
                    <a:pt x="21" y="65"/>
                    <a:pt x="27" y="54"/>
                  </a:cubicBezTo>
                  <a:cubicBezTo>
                    <a:pt x="34" y="43"/>
                    <a:pt x="42" y="33"/>
                    <a:pt x="52" y="25"/>
                  </a:cubicBezTo>
                  <a:cubicBezTo>
                    <a:pt x="61" y="17"/>
                    <a:pt x="73" y="11"/>
                    <a:pt x="85" y="6"/>
                  </a:cubicBezTo>
                  <a:cubicBezTo>
                    <a:pt x="98" y="2"/>
                    <a:pt x="113" y="0"/>
                    <a:pt x="130" y="0"/>
                  </a:cubicBezTo>
                  <a:close/>
                  <a:moveTo>
                    <a:pt x="130" y="46"/>
                  </a:moveTo>
                  <a:cubicBezTo>
                    <a:pt x="120" y="46"/>
                    <a:pt x="112" y="48"/>
                    <a:pt x="105" y="51"/>
                  </a:cubicBezTo>
                  <a:cubicBezTo>
                    <a:pt x="98" y="55"/>
                    <a:pt x="93" y="60"/>
                    <a:pt x="88" y="66"/>
                  </a:cubicBezTo>
                  <a:cubicBezTo>
                    <a:pt x="83" y="73"/>
                    <a:pt x="79" y="80"/>
                    <a:pt x="76" y="89"/>
                  </a:cubicBezTo>
                  <a:cubicBezTo>
                    <a:pt x="73" y="97"/>
                    <a:pt x="71" y="106"/>
                    <a:pt x="69" y="116"/>
                  </a:cubicBezTo>
                  <a:cubicBezTo>
                    <a:pt x="67" y="126"/>
                    <a:pt x="66" y="136"/>
                    <a:pt x="66" y="147"/>
                  </a:cubicBezTo>
                  <a:cubicBezTo>
                    <a:pt x="65" y="157"/>
                    <a:pt x="65" y="168"/>
                    <a:pt x="65" y="178"/>
                  </a:cubicBezTo>
                  <a:cubicBezTo>
                    <a:pt x="65" y="189"/>
                    <a:pt x="65" y="199"/>
                    <a:pt x="66" y="210"/>
                  </a:cubicBezTo>
                  <a:cubicBezTo>
                    <a:pt x="66" y="220"/>
                    <a:pt x="67" y="231"/>
                    <a:pt x="69" y="240"/>
                  </a:cubicBezTo>
                  <a:cubicBezTo>
                    <a:pt x="71" y="250"/>
                    <a:pt x="73" y="259"/>
                    <a:pt x="76" y="268"/>
                  </a:cubicBezTo>
                  <a:cubicBezTo>
                    <a:pt x="79" y="276"/>
                    <a:pt x="83" y="284"/>
                    <a:pt x="88" y="290"/>
                  </a:cubicBezTo>
                  <a:cubicBezTo>
                    <a:pt x="93" y="296"/>
                    <a:pt x="98" y="301"/>
                    <a:pt x="105" y="305"/>
                  </a:cubicBezTo>
                  <a:cubicBezTo>
                    <a:pt x="112" y="309"/>
                    <a:pt x="120" y="310"/>
                    <a:pt x="130" y="310"/>
                  </a:cubicBezTo>
                  <a:cubicBezTo>
                    <a:pt x="139" y="310"/>
                    <a:pt x="148" y="309"/>
                    <a:pt x="155" y="305"/>
                  </a:cubicBezTo>
                  <a:cubicBezTo>
                    <a:pt x="161" y="301"/>
                    <a:pt x="167" y="296"/>
                    <a:pt x="172" y="290"/>
                  </a:cubicBezTo>
                  <a:cubicBezTo>
                    <a:pt x="177" y="284"/>
                    <a:pt x="181" y="276"/>
                    <a:pt x="184" y="268"/>
                  </a:cubicBezTo>
                  <a:cubicBezTo>
                    <a:pt x="187" y="259"/>
                    <a:pt x="189" y="250"/>
                    <a:pt x="191" y="240"/>
                  </a:cubicBezTo>
                  <a:cubicBezTo>
                    <a:pt x="193" y="231"/>
                    <a:pt x="194" y="220"/>
                    <a:pt x="194" y="210"/>
                  </a:cubicBezTo>
                  <a:cubicBezTo>
                    <a:pt x="195" y="199"/>
                    <a:pt x="195" y="189"/>
                    <a:pt x="195" y="178"/>
                  </a:cubicBezTo>
                  <a:cubicBezTo>
                    <a:pt x="195" y="168"/>
                    <a:pt x="195" y="157"/>
                    <a:pt x="194" y="147"/>
                  </a:cubicBezTo>
                  <a:cubicBezTo>
                    <a:pt x="194" y="136"/>
                    <a:pt x="193" y="126"/>
                    <a:pt x="191" y="116"/>
                  </a:cubicBezTo>
                  <a:cubicBezTo>
                    <a:pt x="189" y="106"/>
                    <a:pt x="187" y="97"/>
                    <a:pt x="184" y="89"/>
                  </a:cubicBezTo>
                  <a:cubicBezTo>
                    <a:pt x="181" y="80"/>
                    <a:pt x="177" y="73"/>
                    <a:pt x="172" y="66"/>
                  </a:cubicBezTo>
                  <a:cubicBezTo>
                    <a:pt x="167" y="60"/>
                    <a:pt x="161" y="55"/>
                    <a:pt x="155" y="51"/>
                  </a:cubicBezTo>
                  <a:cubicBezTo>
                    <a:pt x="148" y="48"/>
                    <a:pt x="139"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1"/>
            <p:cNvSpPr>
              <a:spLocks/>
            </p:cNvSpPr>
            <p:nvPr/>
          </p:nvSpPr>
          <p:spPr bwMode="auto">
            <a:xfrm>
              <a:off x="8212558" y="2082512"/>
              <a:ext cx="165605" cy="258691"/>
            </a:xfrm>
            <a:custGeom>
              <a:avLst/>
              <a:gdLst>
                <a:gd name="T0" fmla="*/ 119 w 231"/>
                <a:gd name="T1" fmla="*/ 152 h 362"/>
                <a:gd name="T2" fmla="*/ 155 w 231"/>
                <a:gd name="T3" fmla="*/ 125 h 362"/>
                <a:gd name="T4" fmla="*/ 156 w 231"/>
                <a:gd name="T5" fmla="*/ 79 h 362"/>
                <a:gd name="T6" fmla="*/ 122 w 231"/>
                <a:gd name="T7" fmla="*/ 53 h 362"/>
                <a:gd name="T8" fmla="*/ 74 w 231"/>
                <a:gd name="T9" fmla="*/ 52 h 362"/>
                <a:gd name="T10" fmla="*/ 34 w 231"/>
                <a:gd name="T11" fmla="*/ 62 h 362"/>
                <a:gd name="T12" fmla="*/ 13 w 231"/>
                <a:gd name="T13" fmla="*/ 62 h 362"/>
                <a:gd name="T14" fmla="*/ 2 w 231"/>
                <a:gd name="T15" fmla="*/ 49 h 362"/>
                <a:gd name="T16" fmla="*/ 5 w 231"/>
                <a:gd name="T17" fmla="*/ 26 h 362"/>
                <a:gd name="T18" fmla="*/ 57 w 231"/>
                <a:gd name="T19" fmla="*/ 4 h 362"/>
                <a:gd name="T20" fmla="*/ 151 w 231"/>
                <a:gd name="T21" fmla="*/ 6 h 362"/>
                <a:gd name="T22" fmla="*/ 216 w 231"/>
                <a:gd name="T23" fmla="*/ 55 h 362"/>
                <a:gd name="T24" fmla="*/ 219 w 231"/>
                <a:gd name="T25" fmla="*/ 125 h 362"/>
                <a:gd name="T26" fmla="*/ 185 w 231"/>
                <a:gd name="T27" fmla="*/ 165 h 362"/>
                <a:gd name="T28" fmla="*/ 160 w 231"/>
                <a:gd name="T29" fmla="*/ 175 h 362"/>
                <a:gd name="T30" fmla="*/ 212 w 231"/>
                <a:gd name="T31" fmla="*/ 205 h 362"/>
                <a:gd name="T32" fmla="*/ 231 w 231"/>
                <a:gd name="T33" fmla="*/ 263 h 362"/>
                <a:gd name="T34" fmla="*/ 193 w 231"/>
                <a:gd name="T35" fmla="*/ 338 h 362"/>
                <a:gd name="T36" fmla="*/ 105 w 231"/>
                <a:gd name="T37" fmla="*/ 362 h 362"/>
                <a:gd name="T38" fmla="*/ 61 w 231"/>
                <a:gd name="T39" fmla="*/ 356 h 362"/>
                <a:gd name="T40" fmla="*/ 18 w 231"/>
                <a:gd name="T41" fmla="*/ 341 h 362"/>
                <a:gd name="T42" fmla="*/ 2 w 231"/>
                <a:gd name="T43" fmla="*/ 319 h 362"/>
                <a:gd name="T44" fmla="*/ 8 w 231"/>
                <a:gd name="T45" fmla="*/ 304 h 362"/>
                <a:gd name="T46" fmla="*/ 26 w 231"/>
                <a:gd name="T47" fmla="*/ 296 h 362"/>
                <a:gd name="T48" fmla="*/ 31 w 231"/>
                <a:gd name="T49" fmla="*/ 297 h 362"/>
                <a:gd name="T50" fmla="*/ 61 w 231"/>
                <a:gd name="T51" fmla="*/ 307 h 362"/>
                <a:gd name="T52" fmla="*/ 102 w 231"/>
                <a:gd name="T53" fmla="*/ 312 h 362"/>
                <a:gd name="T54" fmla="*/ 148 w 231"/>
                <a:gd name="T55" fmla="*/ 299 h 362"/>
                <a:gd name="T56" fmla="*/ 166 w 231"/>
                <a:gd name="T57" fmla="*/ 260 h 362"/>
                <a:gd name="T58" fmla="*/ 146 w 231"/>
                <a:gd name="T59" fmla="*/ 215 h 362"/>
                <a:gd name="T60" fmla="*/ 94 w 231"/>
                <a:gd name="T61" fmla="*/ 199 h 362"/>
                <a:gd name="T62" fmla="*/ 66 w 231"/>
                <a:gd name="T63" fmla="*/ 197 h 362"/>
                <a:gd name="T64" fmla="*/ 56 w 231"/>
                <a:gd name="T65" fmla="*/ 186 h 362"/>
                <a:gd name="T66" fmla="*/ 60 w 231"/>
                <a:gd name="T67" fmla="*/ 163 h 362"/>
                <a:gd name="T68" fmla="*/ 92 w 231"/>
                <a:gd name="T69" fmla="*/ 1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362">
                  <a:moveTo>
                    <a:pt x="92" y="156"/>
                  </a:moveTo>
                  <a:cubicBezTo>
                    <a:pt x="101" y="156"/>
                    <a:pt x="110" y="154"/>
                    <a:pt x="119" y="152"/>
                  </a:cubicBezTo>
                  <a:cubicBezTo>
                    <a:pt x="127" y="150"/>
                    <a:pt x="135" y="147"/>
                    <a:pt x="141" y="142"/>
                  </a:cubicBezTo>
                  <a:cubicBezTo>
                    <a:pt x="147" y="137"/>
                    <a:pt x="152" y="132"/>
                    <a:pt x="155" y="125"/>
                  </a:cubicBezTo>
                  <a:cubicBezTo>
                    <a:pt x="159" y="118"/>
                    <a:pt x="161" y="110"/>
                    <a:pt x="161" y="101"/>
                  </a:cubicBezTo>
                  <a:cubicBezTo>
                    <a:pt x="161" y="93"/>
                    <a:pt x="159" y="85"/>
                    <a:pt x="156" y="79"/>
                  </a:cubicBezTo>
                  <a:cubicBezTo>
                    <a:pt x="152" y="73"/>
                    <a:pt x="148" y="67"/>
                    <a:pt x="142" y="63"/>
                  </a:cubicBezTo>
                  <a:cubicBezTo>
                    <a:pt x="136" y="59"/>
                    <a:pt x="130" y="55"/>
                    <a:pt x="122" y="53"/>
                  </a:cubicBezTo>
                  <a:cubicBezTo>
                    <a:pt x="115" y="51"/>
                    <a:pt x="107" y="50"/>
                    <a:pt x="98" y="50"/>
                  </a:cubicBezTo>
                  <a:cubicBezTo>
                    <a:pt x="90" y="50"/>
                    <a:pt x="82" y="51"/>
                    <a:pt x="74" y="52"/>
                  </a:cubicBezTo>
                  <a:cubicBezTo>
                    <a:pt x="66" y="54"/>
                    <a:pt x="59" y="55"/>
                    <a:pt x="52" y="57"/>
                  </a:cubicBezTo>
                  <a:cubicBezTo>
                    <a:pt x="45" y="59"/>
                    <a:pt x="39" y="60"/>
                    <a:pt x="34" y="62"/>
                  </a:cubicBezTo>
                  <a:cubicBezTo>
                    <a:pt x="28" y="63"/>
                    <a:pt x="25" y="64"/>
                    <a:pt x="23" y="64"/>
                  </a:cubicBezTo>
                  <a:cubicBezTo>
                    <a:pt x="19" y="64"/>
                    <a:pt x="16" y="63"/>
                    <a:pt x="13" y="62"/>
                  </a:cubicBezTo>
                  <a:cubicBezTo>
                    <a:pt x="11" y="60"/>
                    <a:pt x="8" y="59"/>
                    <a:pt x="6" y="57"/>
                  </a:cubicBezTo>
                  <a:cubicBezTo>
                    <a:pt x="4" y="54"/>
                    <a:pt x="3" y="52"/>
                    <a:pt x="2" y="49"/>
                  </a:cubicBezTo>
                  <a:cubicBezTo>
                    <a:pt x="1" y="46"/>
                    <a:pt x="0" y="43"/>
                    <a:pt x="0" y="40"/>
                  </a:cubicBezTo>
                  <a:cubicBezTo>
                    <a:pt x="0" y="35"/>
                    <a:pt x="2" y="31"/>
                    <a:pt x="5" y="26"/>
                  </a:cubicBezTo>
                  <a:cubicBezTo>
                    <a:pt x="7" y="22"/>
                    <a:pt x="12" y="18"/>
                    <a:pt x="19" y="16"/>
                  </a:cubicBezTo>
                  <a:cubicBezTo>
                    <a:pt x="31" y="11"/>
                    <a:pt x="44" y="7"/>
                    <a:pt x="57" y="4"/>
                  </a:cubicBezTo>
                  <a:cubicBezTo>
                    <a:pt x="71" y="2"/>
                    <a:pt x="86" y="0"/>
                    <a:pt x="101" y="0"/>
                  </a:cubicBezTo>
                  <a:cubicBezTo>
                    <a:pt x="119" y="0"/>
                    <a:pt x="136" y="2"/>
                    <a:pt x="151" y="6"/>
                  </a:cubicBezTo>
                  <a:cubicBezTo>
                    <a:pt x="166" y="11"/>
                    <a:pt x="179" y="17"/>
                    <a:pt x="190" y="25"/>
                  </a:cubicBezTo>
                  <a:cubicBezTo>
                    <a:pt x="201" y="33"/>
                    <a:pt x="210" y="43"/>
                    <a:pt x="216" y="55"/>
                  </a:cubicBezTo>
                  <a:cubicBezTo>
                    <a:pt x="222" y="67"/>
                    <a:pt x="225" y="81"/>
                    <a:pt x="225" y="96"/>
                  </a:cubicBezTo>
                  <a:cubicBezTo>
                    <a:pt x="225" y="106"/>
                    <a:pt x="223" y="116"/>
                    <a:pt x="219" y="125"/>
                  </a:cubicBezTo>
                  <a:cubicBezTo>
                    <a:pt x="216" y="133"/>
                    <a:pt x="211" y="141"/>
                    <a:pt x="205" y="148"/>
                  </a:cubicBezTo>
                  <a:cubicBezTo>
                    <a:pt x="200" y="155"/>
                    <a:pt x="193" y="160"/>
                    <a:pt x="185" y="165"/>
                  </a:cubicBezTo>
                  <a:cubicBezTo>
                    <a:pt x="177" y="169"/>
                    <a:pt x="168" y="173"/>
                    <a:pt x="160" y="174"/>
                  </a:cubicBezTo>
                  <a:cubicBezTo>
                    <a:pt x="160" y="175"/>
                    <a:pt x="160" y="175"/>
                    <a:pt x="160" y="175"/>
                  </a:cubicBezTo>
                  <a:cubicBezTo>
                    <a:pt x="171" y="177"/>
                    <a:pt x="181" y="181"/>
                    <a:pt x="190" y="186"/>
                  </a:cubicBezTo>
                  <a:cubicBezTo>
                    <a:pt x="199" y="191"/>
                    <a:pt x="206" y="197"/>
                    <a:pt x="212" y="205"/>
                  </a:cubicBezTo>
                  <a:cubicBezTo>
                    <a:pt x="218" y="213"/>
                    <a:pt x="223" y="221"/>
                    <a:pt x="226" y="231"/>
                  </a:cubicBezTo>
                  <a:cubicBezTo>
                    <a:pt x="230" y="241"/>
                    <a:pt x="231" y="251"/>
                    <a:pt x="231" y="263"/>
                  </a:cubicBezTo>
                  <a:cubicBezTo>
                    <a:pt x="231" y="280"/>
                    <a:pt x="228" y="295"/>
                    <a:pt x="221" y="308"/>
                  </a:cubicBezTo>
                  <a:cubicBezTo>
                    <a:pt x="214" y="320"/>
                    <a:pt x="205" y="330"/>
                    <a:pt x="193" y="338"/>
                  </a:cubicBezTo>
                  <a:cubicBezTo>
                    <a:pt x="182" y="346"/>
                    <a:pt x="168" y="352"/>
                    <a:pt x="153" y="356"/>
                  </a:cubicBezTo>
                  <a:cubicBezTo>
                    <a:pt x="138" y="360"/>
                    <a:pt x="122" y="362"/>
                    <a:pt x="105" y="362"/>
                  </a:cubicBezTo>
                  <a:cubicBezTo>
                    <a:pt x="98" y="362"/>
                    <a:pt x="91" y="361"/>
                    <a:pt x="83" y="360"/>
                  </a:cubicBezTo>
                  <a:cubicBezTo>
                    <a:pt x="76" y="359"/>
                    <a:pt x="68" y="358"/>
                    <a:pt x="61" y="356"/>
                  </a:cubicBezTo>
                  <a:cubicBezTo>
                    <a:pt x="53" y="354"/>
                    <a:pt x="46" y="352"/>
                    <a:pt x="39" y="350"/>
                  </a:cubicBezTo>
                  <a:cubicBezTo>
                    <a:pt x="31" y="347"/>
                    <a:pt x="24" y="345"/>
                    <a:pt x="18" y="341"/>
                  </a:cubicBezTo>
                  <a:cubicBezTo>
                    <a:pt x="12" y="339"/>
                    <a:pt x="8" y="336"/>
                    <a:pt x="6" y="332"/>
                  </a:cubicBezTo>
                  <a:cubicBezTo>
                    <a:pt x="3" y="328"/>
                    <a:pt x="2" y="324"/>
                    <a:pt x="2" y="319"/>
                  </a:cubicBezTo>
                  <a:cubicBezTo>
                    <a:pt x="2" y="317"/>
                    <a:pt x="3" y="314"/>
                    <a:pt x="4" y="311"/>
                  </a:cubicBezTo>
                  <a:cubicBezTo>
                    <a:pt x="5" y="308"/>
                    <a:pt x="6" y="306"/>
                    <a:pt x="8" y="304"/>
                  </a:cubicBezTo>
                  <a:cubicBezTo>
                    <a:pt x="10" y="301"/>
                    <a:pt x="13" y="300"/>
                    <a:pt x="16" y="298"/>
                  </a:cubicBezTo>
                  <a:cubicBezTo>
                    <a:pt x="19" y="297"/>
                    <a:pt x="22" y="296"/>
                    <a:pt x="26" y="296"/>
                  </a:cubicBezTo>
                  <a:cubicBezTo>
                    <a:pt x="26" y="296"/>
                    <a:pt x="27" y="297"/>
                    <a:pt x="28" y="297"/>
                  </a:cubicBezTo>
                  <a:cubicBezTo>
                    <a:pt x="29" y="297"/>
                    <a:pt x="30" y="297"/>
                    <a:pt x="31" y="297"/>
                  </a:cubicBezTo>
                  <a:cubicBezTo>
                    <a:pt x="35" y="298"/>
                    <a:pt x="39" y="300"/>
                    <a:pt x="44" y="302"/>
                  </a:cubicBezTo>
                  <a:cubicBezTo>
                    <a:pt x="49" y="303"/>
                    <a:pt x="55" y="305"/>
                    <a:pt x="61" y="307"/>
                  </a:cubicBezTo>
                  <a:cubicBezTo>
                    <a:pt x="67" y="308"/>
                    <a:pt x="73" y="309"/>
                    <a:pt x="80" y="311"/>
                  </a:cubicBezTo>
                  <a:cubicBezTo>
                    <a:pt x="87" y="312"/>
                    <a:pt x="94" y="312"/>
                    <a:pt x="102" y="312"/>
                  </a:cubicBezTo>
                  <a:cubicBezTo>
                    <a:pt x="111" y="312"/>
                    <a:pt x="120" y="311"/>
                    <a:pt x="128" y="309"/>
                  </a:cubicBezTo>
                  <a:cubicBezTo>
                    <a:pt x="136" y="307"/>
                    <a:pt x="143" y="303"/>
                    <a:pt x="148" y="299"/>
                  </a:cubicBezTo>
                  <a:cubicBezTo>
                    <a:pt x="154" y="295"/>
                    <a:pt x="158" y="289"/>
                    <a:pt x="161" y="283"/>
                  </a:cubicBezTo>
                  <a:cubicBezTo>
                    <a:pt x="164" y="276"/>
                    <a:pt x="166" y="269"/>
                    <a:pt x="166" y="260"/>
                  </a:cubicBezTo>
                  <a:cubicBezTo>
                    <a:pt x="166" y="251"/>
                    <a:pt x="164" y="242"/>
                    <a:pt x="161" y="234"/>
                  </a:cubicBezTo>
                  <a:cubicBezTo>
                    <a:pt x="157" y="227"/>
                    <a:pt x="152" y="220"/>
                    <a:pt x="146" y="215"/>
                  </a:cubicBezTo>
                  <a:cubicBezTo>
                    <a:pt x="139" y="210"/>
                    <a:pt x="131" y="206"/>
                    <a:pt x="123" y="203"/>
                  </a:cubicBezTo>
                  <a:cubicBezTo>
                    <a:pt x="114" y="201"/>
                    <a:pt x="104" y="199"/>
                    <a:pt x="94" y="199"/>
                  </a:cubicBezTo>
                  <a:cubicBezTo>
                    <a:pt x="76" y="199"/>
                    <a:pt x="76" y="199"/>
                    <a:pt x="76" y="199"/>
                  </a:cubicBezTo>
                  <a:cubicBezTo>
                    <a:pt x="72" y="199"/>
                    <a:pt x="69" y="199"/>
                    <a:pt x="66" y="197"/>
                  </a:cubicBezTo>
                  <a:cubicBezTo>
                    <a:pt x="64" y="196"/>
                    <a:pt x="62" y="195"/>
                    <a:pt x="60" y="193"/>
                  </a:cubicBezTo>
                  <a:cubicBezTo>
                    <a:pt x="58" y="191"/>
                    <a:pt x="57" y="188"/>
                    <a:pt x="56" y="186"/>
                  </a:cubicBezTo>
                  <a:cubicBezTo>
                    <a:pt x="55" y="183"/>
                    <a:pt x="55" y="181"/>
                    <a:pt x="55" y="178"/>
                  </a:cubicBezTo>
                  <a:cubicBezTo>
                    <a:pt x="55" y="172"/>
                    <a:pt x="56" y="167"/>
                    <a:pt x="60" y="163"/>
                  </a:cubicBezTo>
                  <a:cubicBezTo>
                    <a:pt x="63" y="158"/>
                    <a:pt x="69" y="156"/>
                    <a:pt x="76" y="156"/>
                  </a:cubicBezTo>
                  <a:lnTo>
                    <a:pt x="9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5"/>
            <p:cNvSpPr>
              <a:spLocks noEditPoints="1"/>
            </p:cNvSpPr>
            <p:nvPr/>
          </p:nvSpPr>
          <p:spPr bwMode="auto">
            <a:xfrm>
              <a:off x="7063169" y="2938761"/>
              <a:ext cx="476250" cy="483394"/>
            </a:xfrm>
            <a:custGeom>
              <a:avLst/>
              <a:gdLst>
                <a:gd name="T0" fmla="*/ 164 w 224"/>
                <a:gd name="T1" fmla="*/ 216 h 227"/>
                <a:gd name="T2" fmla="*/ 103 w 224"/>
                <a:gd name="T3" fmla="*/ 227 h 227"/>
                <a:gd name="T4" fmla="*/ 0 w 224"/>
                <a:gd name="T5" fmla="*/ 124 h 227"/>
                <a:gd name="T6" fmla="*/ 124 w 224"/>
                <a:gd name="T7" fmla="*/ 0 h 227"/>
                <a:gd name="T8" fmla="*/ 224 w 224"/>
                <a:gd name="T9" fmla="*/ 94 h 227"/>
                <a:gd name="T10" fmla="*/ 160 w 224"/>
                <a:gd name="T11" fmla="*/ 172 h 227"/>
                <a:gd name="T12" fmla="*/ 130 w 224"/>
                <a:gd name="T13" fmla="*/ 148 h 227"/>
                <a:gd name="T14" fmla="*/ 130 w 224"/>
                <a:gd name="T15" fmla="*/ 148 h 227"/>
                <a:gd name="T16" fmla="*/ 90 w 224"/>
                <a:gd name="T17" fmla="*/ 172 h 227"/>
                <a:gd name="T18" fmla="*/ 52 w 224"/>
                <a:gd name="T19" fmla="*/ 129 h 227"/>
                <a:gd name="T20" fmla="*/ 128 w 224"/>
                <a:gd name="T21" fmla="*/ 54 h 227"/>
                <a:gd name="T22" fmla="*/ 169 w 224"/>
                <a:gd name="T23" fmla="*/ 62 h 227"/>
                <a:gd name="T24" fmla="*/ 159 w 224"/>
                <a:gd name="T25" fmla="*/ 123 h 227"/>
                <a:gd name="T26" fmla="*/ 167 w 224"/>
                <a:gd name="T27" fmla="*/ 148 h 227"/>
                <a:gd name="T28" fmla="*/ 197 w 224"/>
                <a:gd name="T29" fmla="*/ 95 h 227"/>
                <a:gd name="T30" fmla="*/ 120 w 224"/>
                <a:gd name="T31" fmla="*/ 22 h 227"/>
                <a:gd name="T32" fmla="*/ 28 w 224"/>
                <a:gd name="T33" fmla="*/ 120 h 227"/>
                <a:gd name="T34" fmla="*/ 111 w 224"/>
                <a:gd name="T35" fmla="*/ 204 h 227"/>
                <a:gd name="T36" fmla="*/ 158 w 224"/>
                <a:gd name="T37" fmla="*/ 195 h 227"/>
                <a:gd name="T38" fmla="*/ 164 w 224"/>
                <a:gd name="T39" fmla="*/ 216 h 227"/>
                <a:gd name="T40" fmla="*/ 130 w 224"/>
                <a:gd name="T41" fmla="*/ 84 h 227"/>
                <a:gd name="T42" fmla="*/ 123 w 224"/>
                <a:gd name="T43" fmla="*/ 83 h 227"/>
                <a:gd name="T44" fmla="*/ 90 w 224"/>
                <a:gd name="T45" fmla="*/ 124 h 227"/>
                <a:gd name="T46" fmla="*/ 104 w 224"/>
                <a:gd name="T47" fmla="*/ 142 h 227"/>
                <a:gd name="T48" fmla="*/ 126 w 224"/>
                <a:gd name="T49" fmla="*/ 112 h 227"/>
                <a:gd name="T50" fmla="*/ 130 w 224"/>
                <a:gd name="T51" fmla="*/ 8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7">
                  <a:moveTo>
                    <a:pt x="164" y="216"/>
                  </a:moveTo>
                  <a:cubicBezTo>
                    <a:pt x="143" y="224"/>
                    <a:pt x="127" y="227"/>
                    <a:pt x="103" y="227"/>
                  </a:cubicBezTo>
                  <a:cubicBezTo>
                    <a:pt x="49" y="227"/>
                    <a:pt x="0" y="188"/>
                    <a:pt x="0" y="124"/>
                  </a:cubicBezTo>
                  <a:cubicBezTo>
                    <a:pt x="0" y="58"/>
                    <a:pt x="50" y="0"/>
                    <a:pt x="124" y="0"/>
                  </a:cubicBezTo>
                  <a:cubicBezTo>
                    <a:pt x="181" y="0"/>
                    <a:pt x="224" y="39"/>
                    <a:pt x="224" y="94"/>
                  </a:cubicBezTo>
                  <a:cubicBezTo>
                    <a:pt x="224" y="141"/>
                    <a:pt x="197" y="172"/>
                    <a:pt x="160" y="172"/>
                  </a:cubicBezTo>
                  <a:cubicBezTo>
                    <a:pt x="144" y="172"/>
                    <a:pt x="133" y="164"/>
                    <a:pt x="130" y="148"/>
                  </a:cubicBezTo>
                  <a:cubicBezTo>
                    <a:pt x="130" y="148"/>
                    <a:pt x="130" y="148"/>
                    <a:pt x="130" y="148"/>
                  </a:cubicBezTo>
                  <a:cubicBezTo>
                    <a:pt x="120" y="164"/>
                    <a:pt x="106" y="172"/>
                    <a:pt x="90" y="172"/>
                  </a:cubicBezTo>
                  <a:cubicBezTo>
                    <a:pt x="68" y="172"/>
                    <a:pt x="52" y="156"/>
                    <a:pt x="52" y="129"/>
                  </a:cubicBezTo>
                  <a:cubicBezTo>
                    <a:pt x="52" y="89"/>
                    <a:pt x="81" y="54"/>
                    <a:pt x="128" y="54"/>
                  </a:cubicBezTo>
                  <a:cubicBezTo>
                    <a:pt x="143" y="54"/>
                    <a:pt x="161" y="58"/>
                    <a:pt x="169" y="62"/>
                  </a:cubicBezTo>
                  <a:cubicBezTo>
                    <a:pt x="159" y="123"/>
                    <a:pt x="159" y="123"/>
                    <a:pt x="159" y="123"/>
                  </a:cubicBezTo>
                  <a:cubicBezTo>
                    <a:pt x="157" y="139"/>
                    <a:pt x="159" y="147"/>
                    <a:pt x="167" y="148"/>
                  </a:cubicBezTo>
                  <a:cubicBezTo>
                    <a:pt x="180" y="148"/>
                    <a:pt x="197" y="132"/>
                    <a:pt x="197" y="95"/>
                  </a:cubicBezTo>
                  <a:cubicBezTo>
                    <a:pt x="197" y="54"/>
                    <a:pt x="170" y="22"/>
                    <a:pt x="120" y="22"/>
                  </a:cubicBezTo>
                  <a:cubicBezTo>
                    <a:pt x="71" y="22"/>
                    <a:pt x="28" y="59"/>
                    <a:pt x="28" y="120"/>
                  </a:cubicBezTo>
                  <a:cubicBezTo>
                    <a:pt x="28" y="175"/>
                    <a:pt x="63" y="204"/>
                    <a:pt x="111" y="204"/>
                  </a:cubicBezTo>
                  <a:cubicBezTo>
                    <a:pt x="127" y="204"/>
                    <a:pt x="145" y="201"/>
                    <a:pt x="158" y="195"/>
                  </a:cubicBezTo>
                  <a:lnTo>
                    <a:pt x="164" y="216"/>
                  </a:lnTo>
                  <a:close/>
                  <a:moveTo>
                    <a:pt x="130" y="84"/>
                  </a:moveTo>
                  <a:cubicBezTo>
                    <a:pt x="127" y="83"/>
                    <a:pt x="125" y="83"/>
                    <a:pt x="123" y="83"/>
                  </a:cubicBezTo>
                  <a:cubicBezTo>
                    <a:pt x="104" y="83"/>
                    <a:pt x="90" y="102"/>
                    <a:pt x="90" y="124"/>
                  </a:cubicBezTo>
                  <a:cubicBezTo>
                    <a:pt x="90" y="135"/>
                    <a:pt x="95" y="142"/>
                    <a:pt x="104" y="142"/>
                  </a:cubicBezTo>
                  <a:cubicBezTo>
                    <a:pt x="113" y="142"/>
                    <a:pt x="124" y="130"/>
                    <a:pt x="126" y="112"/>
                  </a:cubicBezTo>
                  <a:lnTo>
                    <a:pt x="130" y="84"/>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63" name="组合 62"/>
          <p:cNvGrpSpPr/>
          <p:nvPr/>
        </p:nvGrpSpPr>
        <p:grpSpPr>
          <a:xfrm>
            <a:off x="5827427" y="2507347"/>
            <a:ext cx="1864952" cy="1843305"/>
            <a:chOff x="4585481" y="1422256"/>
            <a:chExt cx="1864952" cy="1843305"/>
          </a:xfrm>
        </p:grpSpPr>
        <p:grpSp>
          <p:nvGrpSpPr>
            <p:cNvPr id="64" name="组合 63"/>
            <p:cNvGrpSpPr/>
            <p:nvPr/>
          </p:nvGrpSpPr>
          <p:grpSpPr>
            <a:xfrm>
              <a:off x="4585481" y="1422256"/>
              <a:ext cx="1864952" cy="1843305"/>
              <a:chOff x="4585481" y="1422256"/>
              <a:chExt cx="1864952" cy="1843305"/>
            </a:xfrm>
          </p:grpSpPr>
          <p:sp>
            <p:nvSpPr>
              <p:cNvPr id="66" name="Oval 27"/>
              <p:cNvSpPr>
                <a:spLocks noChangeArrowheads="1"/>
              </p:cNvSpPr>
              <p:nvPr/>
            </p:nvSpPr>
            <p:spPr bwMode="auto">
              <a:xfrm>
                <a:off x="5352893" y="1422256"/>
                <a:ext cx="1097540" cy="109754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7" name="Oval 28"/>
              <p:cNvSpPr>
                <a:spLocks noChangeArrowheads="1"/>
              </p:cNvSpPr>
              <p:nvPr/>
            </p:nvSpPr>
            <p:spPr bwMode="auto">
              <a:xfrm>
                <a:off x="4585481" y="2519796"/>
                <a:ext cx="745765" cy="745765"/>
              </a:xfrm>
              <a:prstGeom prst="ellipse">
                <a:avLst/>
              </a:prstGeom>
              <a:blipFill>
                <a:blip r:embed="rId4"/>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9"/>
              <p:cNvSpPr>
                <a:spLocks/>
              </p:cNvSpPr>
              <p:nvPr/>
            </p:nvSpPr>
            <p:spPr bwMode="auto">
              <a:xfrm>
                <a:off x="4937257" y="2001332"/>
                <a:ext cx="921111" cy="921111"/>
              </a:xfrm>
              <a:custGeom>
                <a:avLst/>
                <a:gdLst>
                  <a:gd name="T0" fmla="*/ 1289 w 1289"/>
                  <a:gd name="T1" fmla="*/ 724 h 1289"/>
                  <a:gd name="T2" fmla="*/ 549 w 1289"/>
                  <a:gd name="T3" fmla="*/ 1289 h 1289"/>
                  <a:gd name="T4" fmla="*/ 0 w 1289"/>
                  <a:gd name="T5" fmla="*/ 727 h 1289"/>
                  <a:gd name="T6" fmla="*/ 582 w 1289"/>
                  <a:gd name="T7" fmla="*/ 0 h 1289"/>
                  <a:gd name="T8" fmla="*/ 1289 w 1289"/>
                  <a:gd name="T9" fmla="*/ 724 h 1289"/>
                </a:gdLst>
                <a:ahLst/>
                <a:cxnLst>
                  <a:cxn ang="0">
                    <a:pos x="T0" y="T1"/>
                  </a:cxn>
                  <a:cxn ang="0">
                    <a:pos x="T2" y="T3"/>
                  </a:cxn>
                  <a:cxn ang="0">
                    <a:pos x="T4" y="T5"/>
                  </a:cxn>
                  <a:cxn ang="0">
                    <a:pos x="T6" y="T7"/>
                  </a:cxn>
                  <a:cxn ang="0">
                    <a:pos x="T8" y="T9"/>
                  </a:cxn>
                </a:cxnLst>
                <a:rect l="0" t="0" r="r" b="b"/>
                <a:pathLst>
                  <a:path w="1289" h="1289">
                    <a:moveTo>
                      <a:pt x="1289" y="724"/>
                    </a:moveTo>
                    <a:cubicBezTo>
                      <a:pt x="736" y="680"/>
                      <a:pt x="579" y="913"/>
                      <a:pt x="549" y="1289"/>
                    </a:cubicBezTo>
                    <a:cubicBezTo>
                      <a:pt x="0" y="727"/>
                      <a:pt x="0" y="727"/>
                      <a:pt x="0" y="727"/>
                    </a:cubicBezTo>
                    <a:cubicBezTo>
                      <a:pt x="376" y="706"/>
                      <a:pt x="613" y="554"/>
                      <a:pt x="582" y="0"/>
                    </a:cubicBezTo>
                    <a:lnTo>
                      <a:pt x="1289" y="724"/>
                    </a:lnTo>
                    <a:close/>
                  </a:path>
                </a:pathLst>
              </a:custGeom>
              <a:blipFill>
                <a:blip r:embed="rId4"/>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36"/>
              <p:cNvSpPr>
                <a:spLocks noEditPoints="1"/>
              </p:cNvSpPr>
              <p:nvPr/>
            </p:nvSpPr>
            <p:spPr bwMode="auto">
              <a:xfrm>
                <a:off x="4787888" y="2750344"/>
                <a:ext cx="185088" cy="256526"/>
              </a:xfrm>
              <a:custGeom>
                <a:avLst/>
                <a:gdLst>
                  <a:gd name="T0" fmla="*/ 130 w 260"/>
                  <a:gd name="T1" fmla="*/ 0 h 358"/>
                  <a:gd name="T2" fmla="*/ 174 w 260"/>
                  <a:gd name="T3" fmla="*/ 7 h 358"/>
                  <a:gd name="T4" fmla="*/ 208 w 260"/>
                  <a:gd name="T5" fmla="*/ 26 h 358"/>
                  <a:gd name="T6" fmla="*/ 232 w 260"/>
                  <a:gd name="T7" fmla="*/ 55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2 w 260"/>
                  <a:gd name="T19" fmla="*/ 304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7 w 260"/>
                  <a:gd name="T31" fmla="*/ 304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7 w 260"/>
                  <a:gd name="T43" fmla="*/ 55 h 358"/>
                  <a:gd name="T44" fmla="*/ 52 w 260"/>
                  <a:gd name="T45" fmla="*/ 26 h 358"/>
                  <a:gd name="T46" fmla="*/ 85 w 260"/>
                  <a:gd name="T47" fmla="*/ 7 h 358"/>
                  <a:gd name="T48" fmla="*/ 130 w 260"/>
                  <a:gd name="T49" fmla="*/ 0 h 358"/>
                  <a:gd name="T50" fmla="*/ 130 w 260"/>
                  <a:gd name="T51" fmla="*/ 47 h 358"/>
                  <a:gd name="T52" fmla="*/ 105 w 260"/>
                  <a:gd name="T53" fmla="*/ 52 h 358"/>
                  <a:gd name="T54" fmla="*/ 88 w 260"/>
                  <a:gd name="T55" fmla="*/ 67 h 358"/>
                  <a:gd name="T56" fmla="*/ 76 w 260"/>
                  <a:gd name="T57" fmla="*/ 90 h 358"/>
                  <a:gd name="T58" fmla="*/ 69 w 260"/>
                  <a:gd name="T59" fmla="*/ 117 h 358"/>
                  <a:gd name="T60" fmla="*/ 66 w 260"/>
                  <a:gd name="T61" fmla="*/ 148 h 358"/>
                  <a:gd name="T62" fmla="*/ 65 w 260"/>
                  <a:gd name="T63" fmla="*/ 179 h 358"/>
                  <a:gd name="T64" fmla="*/ 66 w 260"/>
                  <a:gd name="T65" fmla="*/ 211 h 358"/>
                  <a:gd name="T66" fmla="*/ 69 w 260"/>
                  <a:gd name="T67" fmla="*/ 241 h 358"/>
                  <a:gd name="T68" fmla="*/ 76 w 260"/>
                  <a:gd name="T69" fmla="*/ 269 h 358"/>
                  <a:gd name="T70" fmla="*/ 88 w 260"/>
                  <a:gd name="T71" fmla="*/ 291 h 358"/>
                  <a:gd name="T72" fmla="*/ 105 w 260"/>
                  <a:gd name="T73" fmla="*/ 306 h 358"/>
                  <a:gd name="T74" fmla="*/ 130 w 260"/>
                  <a:gd name="T75" fmla="*/ 311 h 358"/>
                  <a:gd name="T76" fmla="*/ 155 w 260"/>
                  <a:gd name="T77" fmla="*/ 306 h 358"/>
                  <a:gd name="T78" fmla="*/ 172 w 260"/>
                  <a:gd name="T79" fmla="*/ 291 h 358"/>
                  <a:gd name="T80" fmla="*/ 184 w 260"/>
                  <a:gd name="T81" fmla="*/ 269 h 358"/>
                  <a:gd name="T82" fmla="*/ 191 w 260"/>
                  <a:gd name="T83" fmla="*/ 241 h 358"/>
                  <a:gd name="T84" fmla="*/ 194 w 260"/>
                  <a:gd name="T85" fmla="*/ 211 h 358"/>
                  <a:gd name="T86" fmla="*/ 195 w 260"/>
                  <a:gd name="T87" fmla="*/ 179 h 358"/>
                  <a:gd name="T88" fmla="*/ 194 w 260"/>
                  <a:gd name="T89" fmla="*/ 148 h 358"/>
                  <a:gd name="T90" fmla="*/ 191 w 260"/>
                  <a:gd name="T91" fmla="*/ 117 h 358"/>
                  <a:gd name="T92" fmla="*/ 184 w 260"/>
                  <a:gd name="T93" fmla="*/ 90 h 358"/>
                  <a:gd name="T94" fmla="*/ 172 w 260"/>
                  <a:gd name="T95" fmla="*/ 67 h 358"/>
                  <a:gd name="T96" fmla="*/ 155 w 260"/>
                  <a:gd name="T97" fmla="*/ 52 h 358"/>
                  <a:gd name="T98" fmla="*/ 130 w 260"/>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1" y="3"/>
                      <a:pt x="174" y="7"/>
                    </a:cubicBezTo>
                    <a:cubicBezTo>
                      <a:pt x="187" y="12"/>
                      <a:pt x="199" y="18"/>
                      <a:pt x="208" y="26"/>
                    </a:cubicBezTo>
                    <a:cubicBezTo>
                      <a:pt x="218" y="34"/>
                      <a:pt x="226" y="43"/>
                      <a:pt x="232" y="55"/>
                    </a:cubicBezTo>
                    <a:cubicBezTo>
                      <a:pt x="239" y="66"/>
                      <a:pt x="244" y="78"/>
                      <a:pt x="249" y="91"/>
                    </a:cubicBezTo>
                    <a:cubicBezTo>
                      <a:pt x="253" y="104"/>
                      <a:pt x="256" y="118"/>
                      <a:pt x="257" y="133"/>
                    </a:cubicBezTo>
                    <a:cubicBezTo>
                      <a:pt x="259" y="148"/>
                      <a:pt x="260" y="163"/>
                      <a:pt x="260" y="179"/>
                    </a:cubicBezTo>
                    <a:cubicBezTo>
                      <a:pt x="260" y="195"/>
                      <a:pt x="259" y="210"/>
                      <a:pt x="257" y="225"/>
                    </a:cubicBezTo>
                    <a:cubicBezTo>
                      <a:pt x="256" y="240"/>
                      <a:pt x="253" y="254"/>
                      <a:pt x="249" y="267"/>
                    </a:cubicBezTo>
                    <a:cubicBezTo>
                      <a:pt x="244" y="280"/>
                      <a:pt x="239" y="293"/>
                      <a:pt x="232" y="304"/>
                    </a:cubicBezTo>
                    <a:cubicBezTo>
                      <a:pt x="226" y="315"/>
                      <a:pt x="218" y="324"/>
                      <a:pt x="208" y="332"/>
                    </a:cubicBezTo>
                    <a:cubicBezTo>
                      <a:pt x="199" y="341"/>
                      <a:pt x="187" y="347"/>
                      <a:pt x="174" y="351"/>
                    </a:cubicBezTo>
                    <a:cubicBezTo>
                      <a:pt x="161" y="356"/>
                      <a:pt x="147" y="358"/>
                      <a:pt x="130" y="358"/>
                    </a:cubicBezTo>
                    <a:cubicBezTo>
                      <a:pt x="113" y="358"/>
                      <a:pt x="99" y="356"/>
                      <a:pt x="86" y="351"/>
                    </a:cubicBezTo>
                    <a:cubicBezTo>
                      <a:pt x="73" y="347"/>
                      <a:pt x="61" y="341"/>
                      <a:pt x="52" y="332"/>
                    </a:cubicBezTo>
                    <a:cubicBezTo>
                      <a:pt x="42" y="324"/>
                      <a:pt x="34" y="315"/>
                      <a:pt x="27" y="304"/>
                    </a:cubicBezTo>
                    <a:cubicBezTo>
                      <a:pt x="21" y="293"/>
                      <a:pt x="15" y="280"/>
                      <a:pt x="11" y="267"/>
                    </a:cubicBezTo>
                    <a:cubicBezTo>
                      <a:pt x="7" y="254"/>
                      <a:pt x="4" y="240"/>
                      <a:pt x="3" y="225"/>
                    </a:cubicBezTo>
                    <a:cubicBezTo>
                      <a:pt x="1" y="210"/>
                      <a:pt x="0" y="195"/>
                      <a:pt x="0" y="179"/>
                    </a:cubicBezTo>
                    <a:cubicBezTo>
                      <a:pt x="0" y="163"/>
                      <a:pt x="1" y="148"/>
                      <a:pt x="3" y="133"/>
                    </a:cubicBezTo>
                    <a:cubicBezTo>
                      <a:pt x="4" y="118"/>
                      <a:pt x="7" y="104"/>
                      <a:pt x="11" y="91"/>
                    </a:cubicBezTo>
                    <a:cubicBezTo>
                      <a:pt x="15" y="78"/>
                      <a:pt x="21" y="66"/>
                      <a:pt x="27" y="55"/>
                    </a:cubicBezTo>
                    <a:cubicBezTo>
                      <a:pt x="34" y="43"/>
                      <a:pt x="42" y="34"/>
                      <a:pt x="52" y="26"/>
                    </a:cubicBezTo>
                    <a:cubicBezTo>
                      <a:pt x="61" y="18"/>
                      <a:pt x="73" y="12"/>
                      <a:pt x="85" y="7"/>
                    </a:cubicBezTo>
                    <a:cubicBezTo>
                      <a:pt x="98" y="3"/>
                      <a:pt x="113" y="0"/>
                      <a:pt x="130" y="0"/>
                    </a:cubicBezTo>
                    <a:close/>
                    <a:moveTo>
                      <a:pt x="130" y="47"/>
                    </a:moveTo>
                    <a:cubicBezTo>
                      <a:pt x="120" y="47"/>
                      <a:pt x="112" y="49"/>
                      <a:pt x="105" y="52"/>
                    </a:cubicBezTo>
                    <a:cubicBezTo>
                      <a:pt x="98" y="56"/>
                      <a:pt x="93" y="61"/>
                      <a:pt x="88" y="67"/>
                    </a:cubicBezTo>
                    <a:cubicBezTo>
                      <a:pt x="83" y="74"/>
                      <a:pt x="79" y="81"/>
                      <a:pt x="76" y="90"/>
                    </a:cubicBezTo>
                    <a:cubicBezTo>
                      <a:pt x="73" y="98"/>
                      <a:pt x="71" y="107"/>
                      <a:pt x="69" y="117"/>
                    </a:cubicBezTo>
                    <a:cubicBezTo>
                      <a:pt x="68" y="127"/>
                      <a:pt x="66" y="137"/>
                      <a:pt x="66" y="148"/>
                    </a:cubicBezTo>
                    <a:cubicBezTo>
                      <a:pt x="65" y="158"/>
                      <a:pt x="65" y="169"/>
                      <a:pt x="65" y="179"/>
                    </a:cubicBezTo>
                    <a:cubicBezTo>
                      <a:pt x="65" y="190"/>
                      <a:pt x="65" y="200"/>
                      <a:pt x="66" y="211"/>
                    </a:cubicBezTo>
                    <a:cubicBezTo>
                      <a:pt x="66" y="221"/>
                      <a:pt x="68" y="231"/>
                      <a:pt x="69" y="241"/>
                    </a:cubicBezTo>
                    <a:cubicBezTo>
                      <a:pt x="71" y="251"/>
                      <a:pt x="73" y="260"/>
                      <a:pt x="76" y="269"/>
                    </a:cubicBezTo>
                    <a:cubicBezTo>
                      <a:pt x="79" y="277"/>
                      <a:pt x="83" y="285"/>
                      <a:pt x="88" y="291"/>
                    </a:cubicBezTo>
                    <a:cubicBezTo>
                      <a:pt x="93" y="297"/>
                      <a:pt x="98" y="302"/>
                      <a:pt x="105" y="306"/>
                    </a:cubicBezTo>
                    <a:cubicBezTo>
                      <a:pt x="112" y="309"/>
                      <a:pt x="120" y="311"/>
                      <a:pt x="130" y="311"/>
                    </a:cubicBezTo>
                    <a:cubicBezTo>
                      <a:pt x="140" y="311"/>
                      <a:pt x="148" y="309"/>
                      <a:pt x="155" y="306"/>
                    </a:cubicBezTo>
                    <a:cubicBezTo>
                      <a:pt x="162" y="302"/>
                      <a:pt x="167" y="297"/>
                      <a:pt x="172" y="291"/>
                    </a:cubicBezTo>
                    <a:cubicBezTo>
                      <a:pt x="177" y="285"/>
                      <a:pt x="181" y="277"/>
                      <a:pt x="184" y="269"/>
                    </a:cubicBezTo>
                    <a:cubicBezTo>
                      <a:pt x="187" y="260"/>
                      <a:pt x="189" y="251"/>
                      <a:pt x="191" y="241"/>
                    </a:cubicBezTo>
                    <a:cubicBezTo>
                      <a:pt x="193" y="231"/>
                      <a:pt x="194" y="221"/>
                      <a:pt x="194" y="211"/>
                    </a:cubicBezTo>
                    <a:cubicBezTo>
                      <a:pt x="195" y="200"/>
                      <a:pt x="195" y="190"/>
                      <a:pt x="195" y="179"/>
                    </a:cubicBezTo>
                    <a:cubicBezTo>
                      <a:pt x="195" y="169"/>
                      <a:pt x="195" y="158"/>
                      <a:pt x="194" y="148"/>
                    </a:cubicBezTo>
                    <a:cubicBezTo>
                      <a:pt x="194" y="137"/>
                      <a:pt x="193" y="127"/>
                      <a:pt x="191" y="117"/>
                    </a:cubicBezTo>
                    <a:cubicBezTo>
                      <a:pt x="189" y="107"/>
                      <a:pt x="187" y="98"/>
                      <a:pt x="184" y="90"/>
                    </a:cubicBezTo>
                    <a:cubicBezTo>
                      <a:pt x="181" y="81"/>
                      <a:pt x="177" y="74"/>
                      <a:pt x="172" y="67"/>
                    </a:cubicBezTo>
                    <a:cubicBezTo>
                      <a:pt x="167" y="61"/>
                      <a:pt x="162" y="56"/>
                      <a:pt x="155" y="52"/>
                    </a:cubicBezTo>
                    <a:cubicBezTo>
                      <a:pt x="148" y="49"/>
                      <a:pt x="140" y="47"/>
                      <a:pt x="13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0" name="组合 69"/>
              <p:cNvGrpSpPr/>
              <p:nvPr/>
            </p:nvGrpSpPr>
            <p:grpSpPr>
              <a:xfrm>
                <a:off x="5699113" y="1670150"/>
                <a:ext cx="425054" cy="494109"/>
                <a:chOff x="4471362" y="1167037"/>
                <a:chExt cx="566738" cy="658812"/>
              </a:xfrm>
              <a:solidFill>
                <a:schemeClr val="bg1"/>
              </a:solidFill>
            </p:grpSpPr>
            <p:sp>
              <p:nvSpPr>
                <p:cNvPr id="71" name="Freeform 13"/>
                <p:cNvSpPr>
                  <a:spLocks/>
                </p:cNvSpPr>
                <p:nvPr/>
              </p:nvSpPr>
              <p:spPr bwMode="auto">
                <a:xfrm>
                  <a:off x="4601537" y="1244824"/>
                  <a:ext cx="436563" cy="581025"/>
                </a:xfrm>
                <a:custGeom>
                  <a:avLst/>
                  <a:gdLst>
                    <a:gd name="T0" fmla="*/ 104 w 154"/>
                    <a:gd name="T1" fmla="*/ 85 h 205"/>
                    <a:gd name="T2" fmla="*/ 124 w 154"/>
                    <a:gd name="T3" fmla="*/ 47 h 205"/>
                    <a:gd name="T4" fmla="*/ 77 w 154"/>
                    <a:gd name="T5" fmla="*/ 0 h 205"/>
                    <a:gd name="T6" fmla="*/ 30 w 154"/>
                    <a:gd name="T7" fmla="*/ 47 h 205"/>
                    <a:gd name="T8" fmla="*/ 50 w 154"/>
                    <a:gd name="T9" fmla="*/ 85 h 205"/>
                    <a:gd name="T10" fmla="*/ 0 w 154"/>
                    <a:gd name="T11" fmla="*/ 157 h 205"/>
                    <a:gd name="T12" fmla="*/ 6 w 154"/>
                    <a:gd name="T13" fmla="*/ 186 h 205"/>
                    <a:gd name="T14" fmla="*/ 77 w 154"/>
                    <a:gd name="T15" fmla="*/ 205 h 205"/>
                    <a:gd name="T16" fmla="*/ 148 w 154"/>
                    <a:gd name="T17" fmla="*/ 186 h 205"/>
                    <a:gd name="T18" fmla="*/ 154 w 154"/>
                    <a:gd name="T19" fmla="*/ 157 h 205"/>
                    <a:gd name="T20" fmla="*/ 104 w 154"/>
                    <a:gd name="T21" fmla="*/ 8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05">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
                <p:cNvSpPr>
                  <a:spLocks/>
                </p:cNvSpPr>
                <p:nvPr/>
              </p:nvSpPr>
              <p:spPr bwMode="auto">
                <a:xfrm>
                  <a:off x="4471362" y="1167037"/>
                  <a:ext cx="303213" cy="519113"/>
                </a:xfrm>
                <a:custGeom>
                  <a:avLst/>
                  <a:gdLst>
                    <a:gd name="T0" fmla="*/ 53 w 107"/>
                    <a:gd name="T1" fmla="*/ 135 h 183"/>
                    <a:gd name="T2" fmla="*/ 81 w 107"/>
                    <a:gd name="T3" fmla="*/ 110 h 183"/>
                    <a:gd name="T4" fmla="*/ 68 w 107"/>
                    <a:gd name="T5" fmla="*/ 74 h 183"/>
                    <a:gd name="T6" fmla="*/ 107 w 107"/>
                    <a:gd name="T7" fmla="*/ 21 h 183"/>
                    <a:gd name="T8" fmla="*/ 70 w 107"/>
                    <a:gd name="T9" fmla="*/ 0 h 183"/>
                    <a:gd name="T10" fmla="*/ 28 w 107"/>
                    <a:gd name="T11" fmla="*/ 43 h 183"/>
                    <a:gd name="T12" fmla="*/ 46 w 107"/>
                    <a:gd name="T13" fmla="*/ 78 h 183"/>
                    <a:gd name="T14" fmla="*/ 0 w 107"/>
                    <a:gd name="T15" fmla="*/ 143 h 183"/>
                    <a:gd name="T16" fmla="*/ 6 w 107"/>
                    <a:gd name="T17" fmla="*/ 169 h 183"/>
                    <a:gd name="T18" fmla="*/ 38 w 107"/>
                    <a:gd name="T19" fmla="*/ 183 h 183"/>
                    <a:gd name="T20" fmla="*/ 53 w 107"/>
                    <a:gd name="T21"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83">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5" name="Freeform 37"/>
            <p:cNvSpPr>
              <a:spLocks/>
            </p:cNvSpPr>
            <p:nvPr/>
          </p:nvSpPr>
          <p:spPr bwMode="auto">
            <a:xfrm>
              <a:off x="5004365" y="2752509"/>
              <a:ext cx="104992" cy="252196"/>
            </a:xfrm>
            <a:custGeom>
              <a:avLst/>
              <a:gdLst>
                <a:gd name="T0" fmla="*/ 34 w 147"/>
                <a:gd name="T1" fmla="*/ 96 h 352"/>
                <a:gd name="T2" fmla="*/ 22 w 147"/>
                <a:gd name="T3" fmla="*/ 99 h 352"/>
                <a:gd name="T4" fmla="*/ 14 w 147"/>
                <a:gd name="T5" fmla="*/ 97 h 352"/>
                <a:gd name="T6" fmla="*/ 7 w 147"/>
                <a:gd name="T7" fmla="*/ 92 h 352"/>
                <a:gd name="T8" fmla="*/ 2 w 147"/>
                <a:gd name="T9" fmla="*/ 85 h 352"/>
                <a:gd name="T10" fmla="*/ 0 w 147"/>
                <a:gd name="T11" fmla="*/ 76 h 352"/>
                <a:gd name="T12" fmla="*/ 3 w 147"/>
                <a:gd name="T13" fmla="*/ 66 h 352"/>
                <a:gd name="T14" fmla="*/ 11 w 147"/>
                <a:gd name="T15" fmla="*/ 58 h 352"/>
                <a:gd name="T16" fmla="*/ 99 w 147"/>
                <a:gd name="T17" fmla="*/ 5 h 352"/>
                <a:gd name="T18" fmla="*/ 108 w 147"/>
                <a:gd name="T19" fmla="*/ 1 h 352"/>
                <a:gd name="T20" fmla="*/ 116 w 147"/>
                <a:gd name="T21" fmla="*/ 0 h 352"/>
                <a:gd name="T22" fmla="*/ 127 w 147"/>
                <a:gd name="T23" fmla="*/ 2 h 352"/>
                <a:gd name="T24" fmla="*/ 137 w 147"/>
                <a:gd name="T25" fmla="*/ 8 h 352"/>
                <a:gd name="T26" fmla="*/ 144 w 147"/>
                <a:gd name="T27" fmla="*/ 18 h 352"/>
                <a:gd name="T28" fmla="*/ 147 w 147"/>
                <a:gd name="T29" fmla="*/ 32 h 352"/>
                <a:gd name="T30" fmla="*/ 147 w 147"/>
                <a:gd name="T31" fmla="*/ 321 h 352"/>
                <a:gd name="T32" fmla="*/ 144 w 147"/>
                <a:gd name="T33" fmla="*/ 335 h 352"/>
                <a:gd name="T34" fmla="*/ 137 w 147"/>
                <a:gd name="T35" fmla="*/ 344 h 352"/>
                <a:gd name="T36" fmla="*/ 126 w 147"/>
                <a:gd name="T37" fmla="*/ 350 h 352"/>
                <a:gd name="T38" fmla="*/ 115 w 147"/>
                <a:gd name="T39" fmla="*/ 352 h 352"/>
                <a:gd name="T40" fmla="*/ 103 w 147"/>
                <a:gd name="T41" fmla="*/ 350 h 352"/>
                <a:gd name="T42" fmla="*/ 93 w 147"/>
                <a:gd name="T43" fmla="*/ 344 h 352"/>
                <a:gd name="T44" fmla="*/ 86 w 147"/>
                <a:gd name="T45" fmla="*/ 335 h 352"/>
                <a:gd name="T46" fmla="*/ 83 w 147"/>
                <a:gd name="T47" fmla="*/ 321 h 352"/>
                <a:gd name="T48" fmla="*/ 83 w 147"/>
                <a:gd name="T49" fmla="*/ 65 h 352"/>
                <a:gd name="T50" fmla="*/ 34 w 147"/>
                <a:gd name="T51" fmla="*/ 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352">
                  <a:moveTo>
                    <a:pt x="34" y="96"/>
                  </a:moveTo>
                  <a:cubicBezTo>
                    <a:pt x="30" y="98"/>
                    <a:pt x="26" y="99"/>
                    <a:pt x="22" y="99"/>
                  </a:cubicBezTo>
                  <a:cubicBezTo>
                    <a:pt x="19" y="99"/>
                    <a:pt x="16" y="98"/>
                    <a:pt x="14" y="97"/>
                  </a:cubicBezTo>
                  <a:cubicBezTo>
                    <a:pt x="11" y="96"/>
                    <a:pt x="9" y="94"/>
                    <a:pt x="7" y="92"/>
                  </a:cubicBezTo>
                  <a:cubicBezTo>
                    <a:pt x="5" y="90"/>
                    <a:pt x="3" y="87"/>
                    <a:pt x="2" y="85"/>
                  </a:cubicBezTo>
                  <a:cubicBezTo>
                    <a:pt x="1" y="82"/>
                    <a:pt x="0" y="79"/>
                    <a:pt x="0" y="76"/>
                  </a:cubicBezTo>
                  <a:cubicBezTo>
                    <a:pt x="0" y="73"/>
                    <a:pt x="1" y="69"/>
                    <a:pt x="3" y="66"/>
                  </a:cubicBezTo>
                  <a:cubicBezTo>
                    <a:pt x="4" y="63"/>
                    <a:pt x="7" y="60"/>
                    <a:pt x="11" y="58"/>
                  </a:cubicBezTo>
                  <a:cubicBezTo>
                    <a:pt x="99" y="5"/>
                    <a:pt x="99" y="5"/>
                    <a:pt x="99" y="5"/>
                  </a:cubicBezTo>
                  <a:cubicBezTo>
                    <a:pt x="102" y="3"/>
                    <a:pt x="105" y="2"/>
                    <a:pt x="108" y="1"/>
                  </a:cubicBezTo>
                  <a:cubicBezTo>
                    <a:pt x="110" y="1"/>
                    <a:pt x="113" y="0"/>
                    <a:pt x="116" y="0"/>
                  </a:cubicBezTo>
                  <a:cubicBezTo>
                    <a:pt x="120" y="0"/>
                    <a:pt x="124" y="1"/>
                    <a:pt x="127" y="2"/>
                  </a:cubicBezTo>
                  <a:cubicBezTo>
                    <a:pt x="131" y="3"/>
                    <a:pt x="134" y="5"/>
                    <a:pt x="137" y="8"/>
                  </a:cubicBezTo>
                  <a:cubicBezTo>
                    <a:pt x="140" y="11"/>
                    <a:pt x="142" y="14"/>
                    <a:pt x="144" y="18"/>
                  </a:cubicBezTo>
                  <a:cubicBezTo>
                    <a:pt x="146" y="22"/>
                    <a:pt x="147" y="27"/>
                    <a:pt x="147" y="32"/>
                  </a:cubicBezTo>
                  <a:cubicBezTo>
                    <a:pt x="147" y="321"/>
                    <a:pt x="147" y="321"/>
                    <a:pt x="147" y="321"/>
                  </a:cubicBezTo>
                  <a:cubicBezTo>
                    <a:pt x="147" y="326"/>
                    <a:pt x="146" y="331"/>
                    <a:pt x="144" y="335"/>
                  </a:cubicBezTo>
                  <a:cubicBezTo>
                    <a:pt x="142" y="338"/>
                    <a:pt x="140" y="342"/>
                    <a:pt x="137" y="344"/>
                  </a:cubicBezTo>
                  <a:cubicBezTo>
                    <a:pt x="134" y="347"/>
                    <a:pt x="130" y="349"/>
                    <a:pt x="126" y="350"/>
                  </a:cubicBezTo>
                  <a:cubicBezTo>
                    <a:pt x="123" y="351"/>
                    <a:pt x="119" y="352"/>
                    <a:pt x="115" y="352"/>
                  </a:cubicBezTo>
                  <a:cubicBezTo>
                    <a:pt x="111" y="352"/>
                    <a:pt x="107" y="351"/>
                    <a:pt x="103" y="350"/>
                  </a:cubicBezTo>
                  <a:cubicBezTo>
                    <a:pt x="99" y="349"/>
                    <a:pt x="96" y="347"/>
                    <a:pt x="93" y="344"/>
                  </a:cubicBezTo>
                  <a:cubicBezTo>
                    <a:pt x="90" y="342"/>
                    <a:pt x="88" y="338"/>
                    <a:pt x="86" y="335"/>
                  </a:cubicBezTo>
                  <a:cubicBezTo>
                    <a:pt x="84" y="331"/>
                    <a:pt x="83" y="326"/>
                    <a:pt x="83" y="321"/>
                  </a:cubicBezTo>
                  <a:cubicBezTo>
                    <a:pt x="83" y="65"/>
                    <a:pt x="83" y="65"/>
                    <a:pt x="83" y="65"/>
                  </a:cubicBezTo>
                  <a:lnTo>
                    <a:pt x="34"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708490" y="3733691"/>
            <a:ext cx="1843304" cy="1864952"/>
            <a:chOff x="5466544" y="2648600"/>
            <a:chExt cx="1843304" cy="1864952"/>
          </a:xfrm>
        </p:grpSpPr>
        <p:grpSp>
          <p:nvGrpSpPr>
            <p:cNvPr id="74" name="组合 73"/>
            <p:cNvGrpSpPr/>
            <p:nvPr/>
          </p:nvGrpSpPr>
          <p:grpSpPr>
            <a:xfrm>
              <a:off x="5466544" y="2648600"/>
              <a:ext cx="1843304" cy="1864952"/>
              <a:chOff x="5466544" y="2648600"/>
              <a:chExt cx="1843304" cy="1864952"/>
            </a:xfrm>
          </p:grpSpPr>
          <p:sp>
            <p:nvSpPr>
              <p:cNvPr id="81" name="Oval 30"/>
              <p:cNvSpPr>
                <a:spLocks noChangeArrowheads="1"/>
              </p:cNvSpPr>
              <p:nvPr/>
            </p:nvSpPr>
            <p:spPr bwMode="auto">
              <a:xfrm>
                <a:off x="5466544" y="2648600"/>
                <a:ext cx="1097540" cy="1097540"/>
              </a:xfrm>
              <a:prstGeom prst="ellipse">
                <a:avLst/>
              </a:prstGeom>
              <a:blipFill>
                <a:blip r:embed="rId5"/>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31"/>
              <p:cNvSpPr>
                <a:spLocks noChangeArrowheads="1"/>
              </p:cNvSpPr>
              <p:nvPr/>
            </p:nvSpPr>
            <p:spPr bwMode="auto">
              <a:xfrm>
                <a:off x="6564083" y="3767787"/>
                <a:ext cx="745765" cy="745765"/>
              </a:xfrm>
              <a:prstGeom prst="ellipse">
                <a:avLst/>
              </a:prstGeom>
              <a:blipFill>
                <a:blip r:embed="rId5"/>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32"/>
              <p:cNvSpPr>
                <a:spLocks/>
              </p:cNvSpPr>
              <p:nvPr/>
            </p:nvSpPr>
            <p:spPr bwMode="auto">
              <a:xfrm>
                <a:off x="6045621" y="3239583"/>
                <a:ext cx="921111" cy="921111"/>
              </a:xfrm>
              <a:custGeom>
                <a:avLst/>
                <a:gdLst>
                  <a:gd name="T0" fmla="*/ 723 w 1288"/>
                  <a:gd name="T1" fmla="*/ 0 h 1289"/>
                  <a:gd name="T2" fmla="*/ 1288 w 1288"/>
                  <a:gd name="T3" fmla="*/ 740 h 1289"/>
                  <a:gd name="T4" fmla="*/ 726 w 1288"/>
                  <a:gd name="T5" fmla="*/ 1289 h 1289"/>
                  <a:gd name="T6" fmla="*/ 0 w 1288"/>
                  <a:gd name="T7" fmla="*/ 707 h 1289"/>
                  <a:gd name="T8" fmla="*/ 723 w 1288"/>
                  <a:gd name="T9" fmla="*/ 0 h 1289"/>
                </a:gdLst>
                <a:ahLst/>
                <a:cxnLst>
                  <a:cxn ang="0">
                    <a:pos x="T0" y="T1"/>
                  </a:cxn>
                  <a:cxn ang="0">
                    <a:pos x="T2" y="T3"/>
                  </a:cxn>
                  <a:cxn ang="0">
                    <a:pos x="T4" y="T5"/>
                  </a:cxn>
                  <a:cxn ang="0">
                    <a:pos x="T6" y="T7"/>
                  </a:cxn>
                  <a:cxn ang="0">
                    <a:pos x="T8" y="T9"/>
                  </a:cxn>
                </a:cxnLst>
                <a:rect l="0" t="0" r="r" b="b"/>
                <a:pathLst>
                  <a:path w="1288" h="1289">
                    <a:moveTo>
                      <a:pt x="723" y="0"/>
                    </a:moveTo>
                    <a:cubicBezTo>
                      <a:pt x="680" y="552"/>
                      <a:pt x="913" y="710"/>
                      <a:pt x="1288" y="740"/>
                    </a:cubicBezTo>
                    <a:cubicBezTo>
                      <a:pt x="726" y="1289"/>
                      <a:pt x="726" y="1289"/>
                      <a:pt x="726" y="1289"/>
                    </a:cubicBezTo>
                    <a:cubicBezTo>
                      <a:pt x="705" y="913"/>
                      <a:pt x="553" y="676"/>
                      <a:pt x="0" y="707"/>
                    </a:cubicBezTo>
                    <a:lnTo>
                      <a:pt x="723" y="0"/>
                    </a:lnTo>
                    <a:close/>
                  </a:path>
                </a:pathLst>
              </a:custGeom>
              <a:blipFill>
                <a:blip r:embed="rId5"/>
                <a:stretch>
                  <a:fillRect/>
                </a:stretch>
              </a:bli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75" name="Freeform 42"/>
            <p:cNvSpPr>
              <a:spLocks noEditPoints="1"/>
            </p:cNvSpPr>
            <p:nvPr/>
          </p:nvSpPr>
          <p:spPr bwMode="auto">
            <a:xfrm>
              <a:off x="6745924" y="3988594"/>
              <a:ext cx="187253" cy="255443"/>
            </a:xfrm>
            <a:custGeom>
              <a:avLst/>
              <a:gdLst>
                <a:gd name="T0" fmla="*/ 131 w 261"/>
                <a:gd name="T1" fmla="*/ 0 h 358"/>
                <a:gd name="T2" fmla="*/ 175 w 261"/>
                <a:gd name="T3" fmla="*/ 7 h 358"/>
                <a:gd name="T4" fmla="*/ 209 w 261"/>
                <a:gd name="T5" fmla="*/ 26 h 358"/>
                <a:gd name="T6" fmla="*/ 233 w 261"/>
                <a:gd name="T7" fmla="*/ 54 h 358"/>
                <a:gd name="T8" fmla="*/ 249 w 261"/>
                <a:gd name="T9" fmla="*/ 91 h 358"/>
                <a:gd name="T10" fmla="*/ 258 w 261"/>
                <a:gd name="T11" fmla="*/ 133 h 358"/>
                <a:gd name="T12" fmla="*/ 261 w 261"/>
                <a:gd name="T13" fmla="*/ 179 h 358"/>
                <a:gd name="T14" fmla="*/ 258 w 261"/>
                <a:gd name="T15" fmla="*/ 225 h 358"/>
                <a:gd name="T16" fmla="*/ 249 w 261"/>
                <a:gd name="T17" fmla="*/ 267 h 358"/>
                <a:gd name="T18" fmla="*/ 233 w 261"/>
                <a:gd name="T19" fmla="*/ 303 h 358"/>
                <a:gd name="T20" fmla="*/ 209 w 261"/>
                <a:gd name="T21" fmla="*/ 332 h 358"/>
                <a:gd name="T22" fmla="*/ 175 w 261"/>
                <a:gd name="T23" fmla="*/ 351 h 358"/>
                <a:gd name="T24" fmla="*/ 131 w 261"/>
                <a:gd name="T25" fmla="*/ 358 h 358"/>
                <a:gd name="T26" fmla="*/ 86 w 261"/>
                <a:gd name="T27" fmla="*/ 351 h 358"/>
                <a:gd name="T28" fmla="*/ 52 w 261"/>
                <a:gd name="T29" fmla="*/ 332 h 358"/>
                <a:gd name="T30" fmla="*/ 28 w 261"/>
                <a:gd name="T31" fmla="*/ 303 h 358"/>
                <a:gd name="T32" fmla="*/ 12 w 261"/>
                <a:gd name="T33" fmla="*/ 267 h 358"/>
                <a:gd name="T34" fmla="*/ 3 w 261"/>
                <a:gd name="T35" fmla="*/ 225 h 358"/>
                <a:gd name="T36" fmla="*/ 0 w 261"/>
                <a:gd name="T37" fmla="*/ 179 h 358"/>
                <a:gd name="T38" fmla="*/ 3 w 261"/>
                <a:gd name="T39" fmla="*/ 133 h 358"/>
                <a:gd name="T40" fmla="*/ 12 w 261"/>
                <a:gd name="T41" fmla="*/ 91 h 358"/>
                <a:gd name="T42" fmla="*/ 28 w 261"/>
                <a:gd name="T43" fmla="*/ 54 h 358"/>
                <a:gd name="T44" fmla="*/ 52 w 261"/>
                <a:gd name="T45" fmla="*/ 26 h 358"/>
                <a:gd name="T46" fmla="*/ 86 w 261"/>
                <a:gd name="T47" fmla="*/ 7 h 358"/>
                <a:gd name="T48" fmla="*/ 131 w 261"/>
                <a:gd name="T49" fmla="*/ 0 h 358"/>
                <a:gd name="T50" fmla="*/ 131 w 261"/>
                <a:gd name="T51" fmla="*/ 47 h 358"/>
                <a:gd name="T52" fmla="*/ 106 w 261"/>
                <a:gd name="T53" fmla="*/ 52 h 358"/>
                <a:gd name="T54" fmla="*/ 88 w 261"/>
                <a:gd name="T55" fmla="*/ 67 h 358"/>
                <a:gd name="T56" fmla="*/ 77 w 261"/>
                <a:gd name="T57" fmla="*/ 89 h 358"/>
                <a:gd name="T58" fmla="*/ 70 w 261"/>
                <a:gd name="T59" fmla="*/ 117 h 358"/>
                <a:gd name="T60" fmla="*/ 66 w 261"/>
                <a:gd name="T61" fmla="*/ 147 h 358"/>
                <a:gd name="T62" fmla="*/ 66 w 261"/>
                <a:gd name="T63" fmla="*/ 179 h 358"/>
                <a:gd name="T64" fmla="*/ 66 w 261"/>
                <a:gd name="T65" fmla="*/ 210 h 358"/>
                <a:gd name="T66" fmla="*/ 70 w 261"/>
                <a:gd name="T67" fmla="*/ 241 h 358"/>
                <a:gd name="T68" fmla="*/ 77 w 261"/>
                <a:gd name="T69" fmla="*/ 268 h 358"/>
                <a:gd name="T70" fmla="*/ 88 w 261"/>
                <a:gd name="T71" fmla="*/ 291 h 358"/>
                <a:gd name="T72" fmla="*/ 106 w 261"/>
                <a:gd name="T73" fmla="*/ 306 h 358"/>
                <a:gd name="T74" fmla="*/ 131 w 261"/>
                <a:gd name="T75" fmla="*/ 311 h 358"/>
                <a:gd name="T76" fmla="*/ 155 w 261"/>
                <a:gd name="T77" fmla="*/ 306 h 358"/>
                <a:gd name="T78" fmla="*/ 173 w 261"/>
                <a:gd name="T79" fmla="*/ 291 h 358"/>
                <a:gd name="T80" fmla="*/ 185 w 261"/>
                <a:gd name="T81" fmla="*/ 268 h 358"/>
                <a:gd name="T82" fmla="*/ 192 w 261"/>
                <a:gd name="T83" fmla="*/ 241 h 358"/>
                <a:gd name="T84" fmla="*/ 195 w 261"/>
                <a:gd name="T85" fmla="*/ 210 h 358"/>
                <a:gd name="T86" fmla="*/ 196 w 261"/>
                <a:gd name="T87" fmla="*/ 179 h 358"/>
                <a:gd name="T88" fmla="*/ 195 w 261"/>
                <a:gd name="T89" fmla="*/ 147 h 358"/>
                <a:gd name="T90" fmla="*/ 192 w 261"/>
                <a:gd name="T91" fmla="*/ 117 h 358"/>
                <a:gd name="T92" fmla="*/ 185 w 261"/>
                <a:gd name="T93" fmla="*/ 89 h 358"/>
                <a:gd name="T94" fmla="*/ 173 w 261"/>
                <a:gd name="T95" fmla="*/ 67 h 358"/>
                <a:gd name="T96" fmla="*/ 155 w 261"/>
                <a:gd name="T97" fmla="*/ 52 h 358"/>
                <a:gd name="T98" fmla="*/ 131 w 261"/>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1" h="358">
                  <a:moveTo>
                    <a:pt x="131" y="0"/>
                  </a:moveTo>
                  <a:cubicBezTo>
                    <a:pt x="147" y="0"/>
                    <a:pt x="162" y="2"/>
                    <a:pt x="175" y="7"/>
                  </a:cubicBezTo>
                  <a:cubicBezTo>
                    <a:pt x="188" y="11"/>
                    <a:pt x="199" y="18"/>
                    <a:pt x="209" y="26"/>
                  </a:cubicBezTo>
                  <a:cubicBezTo>
                    <a:pt x="218" y="34"/>
                    <a:pt x="226" y="43"/>
                    <a:pt x="233" y="54"/>
                  </a:cubicBezTo>
                  <a:cubicBezTo>
                    <a:pt x="240" y="65"/>
                    <a:pt x="245" y="78"/>
                    <a:pt x="249" y="91"/>
                  </a:cubicBezTo>
                  <a:cubicBezTo>
                    <a:pt x="253" y="104"/>
                    <a:pt x="256" y="118"/>
                    <a:pt x="258" y="133"/>
                  </a:cubicBezTo>
                  <a:cubicBezTo>
                    <a:pt x="260" y="148"/>
                    <a:pt x="261" y="163"/>
                    <a:pt x="261" y="179"/>
                  </a:cubicBezTo>
                  <a:cubicBezTo>
                    <a:pt x="261" y="195"/>
                    <a:pt x="260" y="210"/>
                    <a:pt x="258" y="225"/>
                  </a:cubicBezTo>
                  <a:cubicBezTo>
                    <a:pt x="256" y="240"/>
                    <a:pt x="253" y="254"/>
                    <a:pt x="249" y="267"/>
                  </a:cubicBezTo>
                  <a:cubicBezTo>
                    <a:pt x="245" y="280"/>
                    <a:pt x="240" y="292"/>
                    <a:pt x="233" y="303"/>
                  </a:cubicBezTo>
                  <a:cubicBezTo>
                    <a:pt x="226" y="315"/>
                    <a:pt x="218" y="324"/>
                    <a:pt x="209" y="332"/>
                  </a:cubicBezTo>
                  <a:cubicBezTo>
                    <a:pt x="199" y="340"/>
                    <a:pt x="188" y="347"/>
                    <a:pt x="175" y="351"/>
                  </a:cubicBezTo>
                  <a:cubicBezTo>
                    <a:pt x="162" y="356"/>
                    <a:pt x="147" y="358"/>
                    <a:pt x="131" y="358"/>
                  </a:cubicBezTo>
                  <a:cubicBezTo>
                    <a:pt x="114" y="358"/>
                    <a:pt x="99" y="356"/>
                    <a:pt x="86" y="351"/>
                  </a:cubicBezTo>
                  <a:cubicBezTo>
                    <a:pt x="73" y="347"/>
                    <a:pt x="62" y="340"/>
                    <a:pt x="52" y="332"/>
                  </a:cubicBezTo>
                  <a:cubicBezTo>
                    <a:pt x="43" y="324"/>
                    <a:pt x="35" y="315"/>
                    <a:pt x="28" y="303"/>
                  </a:cubicBezTo>
                  <a:cubicBezTo>
                    <a:pt x="21" y="292"/>
                    <a:pt x="16" y="280"/>
                    <a:pt x="12" y="267"/>
                  </a:cubicBezTo>
                  <a:cubicBezTo>
                    <a:pt x="8" y="254"/>
                    <a:pt x="5" y="240"/>
                    <a:pt x="3" y="225"/>
                  </a:cubicBezTo>
                  <a:cubicBezTo>
                    <a:pt x="1" y="210"/>
                    <a:pt x="0" y="195"/>
                    <a:pt x="0" y="179"/>
                  </a:cubicBezTo>
                  <a:cubicBezTo>
                    <a:pt x="0" y="163"/>
                    <a:pt x="1" y="148"/>
                    <a:pt x="3" y="133"/>
                  </a:cubicBezTo>
                  <a:cubicBezTo>
                    <a:pt x="5" y="118"/>
                    <a:pt x="8" y="104"/>
                    <a:pt x="12" y="91"/>
                  </a:cubicBezTo>
                  <a:cubicBezTo>
                    <a:pt x="16" y="78"/>
                    <a:pt x="21" y="65"/>
                    <a:pt x="28" y="54"/>
                  </a:cubicBezTo>
                  <a:cubicBezTo>
                    <a:pt x="35" y="43"/>
                    <a:pt x="43" y="34"/>
                    <a:pt x="52" y="26"/>
                  </a:cubicBezTo>
                  <a:cubicBezTo>
                    <a:pt x="62" y="18"/>
                    <a:pt x="73" y="11"/>
                    <a:pt x="86" y="7"/>
                  </a:cubicBezTo>
                  <a:cubicBezTo>
                    <a:pt x="99" y="2"/>
                    <a:pt x="114" y="0"/>
                    <a:pt x="131" y="0"/>
                  </a:cubicBezTo>
                  <a:close/>
                  <a:moveTo>
                    <a:pt x="131" y="47"/>
                  </a:moveTo>
                  <a:cubicBezTo>
                    <a:pt x="121" y="47"/>
                    <a:pt x="113" y="49"/>
                    <a:pt x="106" y="52"/>
                  </a:cubicBezTo>
                  <a:cubicBezTo>
                    <a:pt x="99" y="56"/>
                    <a:pt x="93" y="61"/>
                    <a:pt x="88" y="67"/>
                  </a:cubicBezTo>
                  <a:cubicBezTo>
                    <a:pt x="83" y="73"/>
                    <a:pt x="79" y="81"/>
                    <a:pt x="77" y="89"/>
                  </a:cubicBezTo>
                  <a:cubicBezTo>
                    <a:pt x="74" y="98"/>
                    <a:pt x="71" y="107"/>
                    <a:pt x="70" y="117"/>
                  </a:cubicBezTo>
                  <a:cubicBezTo>
                    <a:pt x="68" y="127"/>
                    <a:pt x="67" y="137"/>
                    <a:pt x="66" y="147"/>
                  </a:cubicBezTo>
                  <a:cubicBezTo>
                    <a:pt x="66" y="158"/>
                    <a:pt x="66" y="168"/>
                    <a:pt x="66" y="179"/>
                  </a:cubicBezTo>
                  <a:cubicBezTo>
                    <a:pt x="66" y="189"/>
                    <a:pt x="66" y="200"/>
                    <a:pt x="66" y="210"/>
                  </a:cubicBezTo>
                  <a:cubicBezTo>
                    <a:pt x="67" y="221"/>
                    <a:pt x="68" y="231"/>
                    <a:pt x="70" y="241"/>
                  </a:cubicBezTo>
                  <a:cubicBezTo>
                    <a:pt x="71" y="251"/>
                    <a:pt x="74" y="260"/>
                    <a:pt x="77" y="268"/>
                  </a:cubicBezTo>
                  <a:cubicBezTo>
                    <a:pt x="79" y="277"/>
                    <a:pt x="83" y="284"/>
                    <a:pt x="88" y="291"/>
                  </a:cubicBezTo>
                  <a:cubicBezTo>
                    <a:pt x="93" y="297"/>
                    <a:pt x="99" y="302"/>
                    <a:pt x="106" y="306"/>
                  </a:cubicBezTo>
                  <a:cubicBezTo>
                    <a:pt x="113" y="309"/>
                    <a:pt x="121" y="311"/>
                    <a:pt x="131" y="311"/>
                  </a:cubicBezTo>
                  <a:cubicBezTo>
                    <a:pt x="140" y="311"/>
                    <a:pt x="148" y="309"/>
                    <a:pt x="155" y="306"/>
                  </a:cubicBezTo>
                  <a:cubicBezTo>
                    <a:pt x="162" y="302"/>
                    <a:pt x="168" y="297"/>
                    <a:pt x="173" y="291"/>
                  </a:cubicBezTo>
                  <a:cubicBezTo>
                    <a:pt x="178" y="284"/>
                    <a:pt x="182" y="277"/>
                    <a:pt x="185" y="268"/>
                  </a:cubicBezTo>
                  <a:cubicBezTo>
                    <a:pt x="188" y="260"/>
                    <a:pt x="190" y="251"/>
                    <a:pt x="192" y="241"/>
                  </a:cubicBezTo>
                  <a:cubicBezTo>
                    <a:pt x="193" y="231"/>
                    <a:pt x="194" y="221"/>
                    <a:pt x="195" y="210"/>
                  </a:cubicBezTo>
                  <a:cubicBezTo>
                    <a:pt x="195" y="200"/>
                    <a:pt x="196" y="189"/>
                    <a:pt x="196" y="179"/>
                  </a:cubicBezTo>
                  <a:cubicBezTo>
                    <a:pt x="196" y="168"/>
                    <a:pt x="195" y="158"/>
                    <a:pt x="195" y="147"/>
                  </a:cubicBezTo>
                  <a:cubicBezTo>
                    <a:pt x="194" y="137"/>
                    <a:pt x="193" y="127"/>
                    <a:pt x="192" y="117"/>
                  </a:cubicBezTo>
                  <a:cubicBezTo>
                    <a:pt x="190" y="107"/>
                    <a:pt x="188" y="98"/>
                    <a:pt x="185" y="89"/>
                  </a:cubicBezTo>
                  <a:cubicBezTo>
                    <a:pt x="182" y="81"/>
                    <a:pt x="178" y="73"/>
                    <a:pt x="173" y="67"/>
                  </a:cubicBezTo>
                  <a:cubicBezTo>
                    <a:pt x="168" y="61"/>
                    <a:pt x="162" y="56"/>
                    <a:pt x="155" y="52"/>
                  </a:cubicBezTo>
                  <a:cubicBezTo>
                    <a:pt x="148" y="49"/>
                    <a:pt x="140" y="47"/>
                    <a:pt x="13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3"/>
            <p:cNvSpPr>
              <a:spLocks noEditPoints="1"/>
            </p:cNvSpPr>
            <p:nvPr/>
          </p:nvSpPr>
          <p:spPr bwMode="auto">
            <a:xfrm>
              <a:off x="6952661" y="3990759"/>
              <a:ext cx="200242" cy="252196"/>
            </a:xfrm>
            <a:custGeom>
              <a:avLst/>
              <a:gdLst>
                <a:gd name="T0" fmla="*/ 130 w 280"/>
                <a:gd name="T1" fmla="*/ 32 h 353"/>
                <a:gd name="T2" fmla="*/ 154 w 280"/>
                <a:gd name="T3" fmla="*/ 7 h 353"/>
                <a:gd name="T4" fmla="*/ 183 w 280"/>
                <a:gd name="T5" fmla="*/ 0 h 353"/>
                <a:gd name="T6" fmla="*/ 200 w 280"/>
                <a:gd name="T7" fmla="*/ 2 h 353"/>
                <a:gd name="T8" fmla="*/ 214 w 280"/>
                <a:gd name="T9" fmla="*/ 10 h 353"/>
                <a:gd name="T10" fmla="*/ 224 w 280"/>
                <a:gd name="T11" fmla="*/ 24 h 353"/>
                <a:gd name="T12" fmla="*/ 228 w 280"/>
                <a:gd name="T13" fmla="*/ 44 h 353"/>
                <a:gd name="T14" fmla="*/ 228 w 280"/>
                <a:gd name="T15" fmla="*/ 235 h 353"/>
                <a:gd name="T16" fmla="*/ 257 w 280"/>
                <a:gd name="T17" fmla="*/ 235 h 353"/>
                <a:gd name="T18" fmla="*/ 267 w 280"/>
                <a:gd name="T19" fmla="*/ 237 h 353"/>
                <a:gd name="T20" fmla="*/ 274 w 280"/>
                <a:gd name="T21" fmla="*/ 242 h 353"/>
                <a:gd name="T22" fmla="*/ 278 w 280"/>
                <a:gd name="T23" fmla="*/ 249 h 353"/>
                <a:gd name="T24" fmla="*/ 280 w 280"/>
                <a:gd name="T25" fmla="*/ 257 h 353"/>
                <a:gd name="T26" fmla="*/ 278 w 280"/>
                <a:gd name="T27" fmla="*/ 266 h 353"/>
                <a:gd name="T28" fmla="*/ 274 w 280"/>
                <a:gd name="T29" fmla="*/ 273 h 353"/>
                <a:gd name="T30" fmla="*/ 267 w 280"/>
                <a:gd name="T31" fmla="*/ 278 h 353"/>
                <a:gd name="T32" fmla="*/ 257 w 280"/>
                <a:gd name="T33" fmla="*/ 280 h 353"/>
                <a:gd name="T34" fmla="*/ 228 w 280"/>
                <a:gd name="T35" fmla="*/ 280 h 353"/>
                <a:gd name="T36" fmla="*/ 228 w 280"/>
                <a:gd name="T37" fmla="*/ 324 h 353"/>
                <a:gd name="T38" fmla="*/ 225 w 280"/>
                <a:gd name="T39" fmla="*/ 337 h 353"/>
                <a:gd name="T40" fmla="*/ 218 w 280"/>
                <a:gd name="T41" fmla="*/ 345 h 353"/>
                <a:gd name="T42" fmla="*/ 208 w 280"/>
                <a:gd name="T43" fmla="*/ 351 h 353"/>
                <a:gd name="T44" fmla="*/ 197 w 280"/>
                <a:gd name="T45" fmla="*/ 353 h 353"/>
                <a:gd name="T46" fmla="*/ 186 w 280"/>
                <a:gd name="T47" fmla="*/ 351 h 353"/>
                <a:gd name="T48" fmla="*/ 177 w 280"/>
                <a:gd name="T49" fmla="*/ 345 h 353"/>
                <a:gd name="T50" fmla="*/ 169 w 280"/>
                <a:gd name="T51" fmla="*/ 337 h 353"/>
                <a:gd name="T52" fmla="*/ 166 w 280"/>
                <a:gd name="T53" fmla="*/ 324 h 353"/>
                <a:gd name="T54" fmla="*/ 166 w 280"/>
                <a:gd name="T55" fmla="*/ 280 h 353"/>
                <a:gd name="T56" fmla="*/ 31 w 280"/>
                <a:gd name="T57" fmla="*/ 280 h 353"/>
                <a:gd name="T58" fmla="*/ 9 w 280"/>
                <a:gd name="T59" fmla="*/ 272 h 353"/>
                <a:gd name="T60" fmla="*/ 0 w 280"/>
                <a:gd name="T61" fmla="*/ 252 h 353"/>
                <a:gd name="T62" fmla="*/ 2 w 280"/>
                <a:gd name="T63" fmla="*/ 244 h 353"/>
                <a:gd name="T64" fmla="*/ 6 w 280"/>
                <a:gd name="T65" fmla="*/ 234 h 353"/>
                <a:gd name="T66" fmla="*/ 130 w 280"/>
                <a:gd name="T67" fmla="*/ 32 h 353"/>
                <a:gd name="T68" fmla="*/ 56 w 280"/>
                <a:gd name="T69" fmla="*/ 235 h 353"/>
                <a:gd name="T70" fmla="*/ 166 w 280"/>
                <a:gd name="T71" fmla="*/ 235 h 353"/>
                <a:gd name="T72" fmla="*/ 166 w 280"/>
                <a:gd name="T73" fmla="*/ 52 h 353"/>
                <a:gd name="T74" fmla="*/ 56 w 280"/>
                <a:gd name="T7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53">
                  <a:moveTo>
                    <a:pt x="130" y="32"/>
                  </a:moveTo>
                  <a:cubicBezTo>
                    <a:pt x="137" y="20"/>
                    <a:pt x="145" y="12"/>
                    <a:pt x="154" y="7"/>
                  </a:cubicBezTo>
                  <a:cubicBezTo>
                    <a:pt x="162" y="2"/>
                    <a:pt x="172" y="0"/>
                    <a:pt x="183" y="0"/>
                  </a:cubicBezTo>
                  <a:cubicBezTo>
                    <a:pt x="189" y="0"/>
                    <a:pt x="195" y="1"/>
                    <a:pt x="200" y="2"/>
                  </a:cubicBezTo>
                  <a:cubicBezTo>
                    <a:pt x="206" y="4"/>
                    <a:pt x="210" y="7"/>
                    <a:pt x="214" y="10"/>
                  </a:cubicBezTo>
                  <a:cubicBezTo>
                    <a:pt x="218" y="14"/>
                    <a:pt x="222" y="18"/>
                    <a:pt x="224" y="24"/>
                  </a:cubicBezTo>
                  <a:cubicBezTo>
                    <a:pt x="227" y="29"/>
                    <a:pt x="228" y="36"/>
                    <a:pt x="228" y="44"/>
                  </a:cubicBezTo>
                  <a:cubicBezTo>
                    <a:pt x="228" y="235"/>
                    <a:pt x="228" y="235"/>
                    <a:pt x="228" y="235"/>
                  </a:cubicBezTo>
                  <a:cubicBezTo>
                    <a:pt x="257" y="235"/>
                    <a:pt x="257" y="235"/>
                    <a:pt x="257" y="235"/>
                  </a:cubicBezTo>
                  <a:cubicBezTo>
                    <a:pt x="261" y="235"/>
                    <a:pt x="264" y="235"/>
                    <a:pt x="267" y="237"/>
                  </a:cubicBezTo>
                  <a:cubicBezTo>
                    <a:pt x="270" y="238"/>
                    <a:pt x="272" y="240"/>
                    <a:pt x="274" y="242"/>
                  </a:cubicBezTo>
                  <a:cubicBezTo>
                    <a:pt x="276" y="244"/>
                    <a:pt x="277" y="246"/>
                    <a:pt x="278" y="249"/>
                  </a:cubicBezTo>
                  <a:cubicBezTo>
                    <a:pt x="279" y="252"/>
                    <a:pt x="280" y="254"/>
                    <a:pt x="280" y="257"/>
                  </a:cubicBezTo>
                  <a:cubicBezTo>
                    <a:pt x="280" y="260"/>
                    <a:pt x="279" y="263"/>
                    <a:pt x="278" y="266"/>
                  </a:cubicBezTo>
                  <a:cubicBezTo>
                    <a:pt x="277" y="268"/>
                    <a:pt x="276" y="271"/>
                    <a:pt x="274" y="273"/>
                  </a:cubicBezTo>
                  <a:cubicBezTo>
                    <a:pt x="272" y="275"/>
                    <a:pt x="270" y="277"/>
                    <a:pt x="267" y="278"/>
                  </a:cubicBezTo>
                  <a:cubicBezTo>
                    <a:pt x="264" y="279"/>
                    <a:pt x="261" y="280"/>
                    <a:pt x="257" y="280"/>
                  </a:cubicBezTo>
                  <a:cubicBezTo>
                    <a:pt x="228" y="280"/>
                    <a:pt x="228" y="280"/>
                    <a:pt x="228" y="280"/>
                  </a:cubicBezTo>
                  <a:cubicBezTo>
                    <a:pt x="228" y="324"/>
                    <a:pt x="228" y="324"/>
                    <a:pt x="228" y="324"/>
                  </a:cubicBezTo>
                  <a:cubicBezTo>
                    <a:pt x="228" y="329"/>
                    <a:pt x="227" y="333"/>
                    <a:pt x="225" y="337"/>
                  </a:cubicBezTo>
                  <a:cubicBezTo>
                    <a:pt x="223" y="340"/>
                    <a:pt x="221" y="343"/>
                    <a:pt x="218" y="345"/>
                  </a:cubicBezTo>
                  <a:cubicBezTo>
                    <a:pt x="215" y="348"/>
                    <a:pt x="212" y="350"/>
                    <a:pt x="208" y="351"/>
                  </a:cubicBezTo>
                  <a:cubicBezTo>
                    <a:pt x="205" y="352"/>
                    <a:pt x="201" y="353"/>
                    <a:pt x="197" y="353"/>
                  </a:cubicBezTo>
                  <a:cubicBezTo>
                    <a:pt x="193" y="353"/>
                    <a:pt x="190" y="352"/>
                    <a:pt x="186" y="351"/>
                  </a:cubicBezTo>
                  <a:cubicBezTo>
                    <a:pt x="183" y="350"/>
                    <a:pt x="179" y="348"/>
                    <a:pt x="177" y="345"/>
                  </a:cubicBezTo>
                  <a:cubicBezTo>
                    <a:pt x="174" y="343"/>
                    <a:pt x="171" y="340"/>
                    <a:pt x="169" y="337"/>
                  </a:cubicBezTo>
                  <a:cubicBezTo>
                    <a:pt x="168" y="333"/>
                    <a:pt x="167" y="329"/>
                    <a:pt x="166" y="324"/>
                  </a:cubicBezTo>
                  <a:cubicBezTo>
                    <a:pt x="166" y="280"/>
                    <a:pt x="166" y="280"/>
                    <a:pt x="166" y="280"/>
                  </a:cubicBezTo>
                  <a:cubicBezTo>
                    <a:pt x="31" y="280"/>
                    <a:pt x="31" y="280"/>
                    <a:pt x="31" y="280"/>
                  </a:cubicBezTo>
                  <a:cubicBezTo>
                    <a:pt x="22" y="280"/>
                    <a:pt x="14" y="277"/>
                    <a:pt x="9" y="272"/>
                  </a:cubicBezTo>
                  <a:cubicBezTo>
                    <a:pt x="3" y="267"/>
                    <a:pt x="0" y="260"/>
                    <a:pt x="0" y="252"/>
                  </a:cubicBezTo>
                  <a:cubicBezTo>
                    <a:pt x="0" y="250"/>
                    <a:pt x="1" y="247"/>
                    <a:pt x="2" y="244"/>
                  </a:cubicBezTo>
                  <a:cubicBezTo>
                    <a:pt x="3" y="240"/>
                    <a:pt x="4" y="237"/>
                    <a:pt x="6" y="234"/>
                  </a:cubicBezTo>
                  <a:lnTo>
                    <a:pt x="130" y="32"/>
                  </a:lnTo>
                  <a:close/>
                  <a:moveTo>
                    <a:pt x="56" y="235"/>
                  </a:moveTo>
                  <a:cubicBezTo>
                    <a:pt x="166" y="235"/>
                    <a:pt x="166" y="235"/>
                    <a:pt x="166" y="235"/>
                  </a:cubicBezTo>
                  <a:cubicBezTo>
                    <a:pt x="166" y="52"/>
                    <a:pt x="166" y="52"/>
                    <a:pt x="166" y="52"/>
                  </a:cubicBezTo>
                  <a:lnTo>
                    <a:pt x="56"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7" name="组合 76"/>
            <p:cNvGrpSpPr/>
            <p:nvPr/>
          </p:nvGrpSpPr>
          <p:grpSpPr>
            <a:xfrm>
              <a:off x="5687207" y="2954834"/>
              <a:ext cx="448866" cy="451247"/>
              <a:chOff x="1475749" y="3052987"/>
              <a:chExt cx="598488" cy="601663"/>
            </a:xfrm>
            <a:solidFill>
              <a:schemeClr val="bg1"/>
            </a:solidFill>
          </p:grpSpPr>
          <p:sp>
            <p:nvSpPr>
              <p:cNvPr id="78" name="Oval 20"/>
              <p:cNvSpPr>
                <a:spLocks noChangeArrowheads="1"/>
              </p:cNvSpPr>
              <p:nvPr/>
            </p:nvSpPr>
            <p:spPr bwMode="auto">
              <a:xfrm>
                <a:off x="1488449" y="3448274"/>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1"/>
              <p:cNvSpPr>
                <a:spLocks/>
              </p:cNvSpPr>
              <p:nvPr/>
            </p:nvSpPr>
            <p:spPr bwMode="auto">
              <a:xfrm>
                <a:off x="1485274" y="3246662"/>
                <a:ext cx="415925" cy="407988"/>
              </a:xfrm>
              <a:custGeom>
                <a:avLst/>
                <a:gdLst>
                  <a:gd name="T0" fmla="*/ 128 w 147"/>
                  <a:gd name="T1" fmla="*/ 144 h 144"/>
                  <a:gd name="T2" fmla="*/ 109 w 147"/>
                  <a:gd name="T3" fmla="*/ 124 h 144"/>
                  <a:gd name="T4" fmla="*/ 19 w 147"/>
                  <a:gd name="T5" fmla="*/ 38 h 144"/>
                  <a:gd name="T6" fmla="*/ 0 w 147"/>
                  <a:gd name="T7" fmla="*/ 19 h 144"/>
                  <a:gd name="T8" fmla="*/ 19 w 147"/>
                  <a:gd name="T9" fmla="*/ 0 h 144"/>
                  <a:gd name="T10" fmla="*/ 109 w 147"/>
                  <a:gd name="T11" fmla="*/ 36 h 144"/>
                  <a:gd name="T12" fmla="*/ 147 w 147"/>
                  <a:gd name="T13" fmla="*/ 124 h 144"/>
                  <a:gd name="T14" fmla="*/ 128 w 147"/>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4">
                    <a:moveTo>
                      <a:pt x="128" y="144"/>
                    </a:moveTo>
                    <a:cubicBezTo>
                      <a:pt x="117" y="144"/>
                      <a:pt x="109" y="135"/>
                      <a:pt x="109" y="124"/>
                    </a:cubicBezTo>
                    <a:cubicBezTo>
                      <a:pt x="109" y="78"/>
                      <a:pt x="68" y="38"/>
                      <a:pt x="19" y="38"/>
                    </a:cubicBezTo>
                    <a:cubicBezTo>
                      <a:pt x="9" y="38"/>
                      <a:pt x="0" y="29"/>
                      <a:pt x="0" y="19"/>
                    </a:cubicBezTo>
                    <a:cubicBezTo>
                      <a:pt x="0" y="8"/>
                      <a:pt x="9" y="0"/>
                      <a:pt x="19" y="0"/>
                    </a:cubicBezTo>
                    <a:cubicBezTo>
                      <a:pt x="52" y="0"/>
                      <a:pt x="84" y="13"/>
                      <a:pt x="109" y="36"/>
                    </a:cubicBezTo>
                    <a:cubicBezTo>
                      <a:pt x="133" y="60"/>
                      <a:pt x="147" y="91"/>
                      <a:pt x="147" y="124"/>
                    </a:cubicBezTo>
                    <a:cubicBezTo>
                      <a:pt x="147" y="135"/>
                      <a:pt x="138" y="144"/>
                      <a:pt x="128"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2"/>
              <p:cNvSpPr>
                <a:spLocks/>
              </p:cNvSpPr>
              <p:nvPr/>
            </p:nvSpPr>
            <p:spPr bwMode="auto">
              <a:xfrm>
                <a:off x="1475749" y="3052987"/>
                <a:ext cx="598488" cy="601663"/>
              </a:xfrm>
              <a:custGeom>
                <a:avLst/>
                <a:gdLst>
                  <a:gd name="T0" fmla="*/ 192 w 211"/>
                  <a:gd name="T1" fmla="*/ 212 h 212"/>
                  <a:gd name="T2" fmla="*/ 173 w 211"/>
                  <a:gd name="T3" fmla="*/ 192 h 212"/>
                  <a:gd name="T4" fmla="*/ 19 w 211"/>
                  <a:gd name="T5" fmla="*/ 39 h 212"/>
                  <a:gd name="T6" fmla="*/ 0 w 211"/>
                  <a:gd name="T7" fmla="*/ 19 h 212"/>
                  <a:gd name="T8" fmla="*/ 19 w 211"/>
                  <a:gd name="T9" fmla="*/ 0 h 212"/>
                  <a:gd name="T10" fmla="*/ 155 w 211"/>
                  <a:gd name="T11" fmla="*/ 56 h 212"/>
                  <a:gd name="T12" fmla="*/ 211 w 211"/>
                  <a:gd name="T13" fmla="*/ 192 h 212"/>
                  <a:gd name="T14" fmla="*/ 192 w 211"/>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12">
                    <a:moveTo>
                      <a:pt x="192" y="212"/>
                    </a:moveTo>
                    <a:cubicBezTo>
                      <a:pt x="181" y="212"/>
                      <a:pt x="173" y="203"/>
                      <a:pt x="173" y="192"/>
                    </a:cubicBezTo>
                    <a:cubicBezTo>
                      <a:pt x="173" y="106"/>
                      <a:pt x="105" y="39"/>
                      <a:pt x="19" y="39"/>
                    </a:cubicBezTo>
                    <a:cubicBezTo>
                      <a:pt x="8" y="39"/>
                      <a:pt x="0" y="30"/>
                      <a:pt x="0" y="19"/>
                    </a:cubicBezTo>
                    <a:cubicBezTo>
                      <a:pt x="0" y="9"/>
                      <a:pt x="8" y="0"/>
                      <a:pt x="19" y="0"/>
                    </a:cubicBezTo>
                    <a:cubicBezTo>
                      <a:pt x="71" y="0"/>
                      <a:pt x="119" y="20"/>
                      <a:pt x="155" y="56"/>
                    </a:cubicBezTo>
                    <a:cubicBezTo>
                      <a:pt x="191" y="92"/>
                      <a:pt x="211" y="141"/>
                      <a:pt x="211" y="192"/>
                    </a:cubicBezTo>
                    <a:cubicBezTo>
                      <a:pt x="211" y="203"/>
                      <a:pt x="203" y="212"/>
                      <a:pt x="1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84" name="文本框 83"/>
          <p:cNvSpPr txBox="1"/>
          <p:nvPr/>
        </p:nvSpPr>
        <p:spPr>
          <a:xfrm>
            <a:off x="8550250" y="5231555"/>
            <a:ext cx="1061829" cy="346249"/>
          </a:xfrm>
          <a:prstGeom prst="rect">
            <a:avLst/>
          </a:prstGeom>
          <a:noFill/>
        </p:spPr>
        <p:txBody>
          <a:bodyPr wrap="none" lIns="68580" tIns="34290" rIns="68580" bIns="34290" rtlCol="0">
            <a:spAutoFit/>
          </a:bodyPr>
          <a:lstStyle/>
          <a:p>
            <a:r>
              <a:rPr lang="zh-CN" altLang="en-US"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rPr>
              <a:t>Add text</a:t>
            </a:r>
            <a:endParaRPr lang="zh-CN" altLang="en-US" sz="1800"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85" name="文本框 84"/>
          <p:cNvSpPr txBox="1"/>
          <p:nvPr/>
        </p:nvSpPr>
        <p:spPr>
          <a:xfrm>
            <a:off x="8982298" y="2547402"/>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Add text</a:t>
            </a:r>
            <a:endParaRPr lang="zh-CN" altLang="en-US" sz="1800" dirty="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6" name="文本框 85"/>
          <p:cNvSpPr txBox="1"/>
          <p:nvPr/>
        </p:nvSpPr>
        <p:spPr>
          <a:xfrm>
            <a:off x="7987247" y="1702997"/>
            <a:ext cx="1061829" cy="346249"/>
          </a:xfrm>
          <a:prstGeom prst="rect">
            <a:avLst/>
          </a:prstGeom>
          <a:noFill/>
        </p:spPr>
        <p:txBody>
          <a:bodyPr wrap="none" lIns="68580" tIns="34290" rIns="68580" bIns="34290" rtlCol="0">
            <a:spAutoFit/>
          </a:bodyPr>
          <a:lstStyle/>
          <a:p>
            <a:r>
              <a:rPr lang="zh-CN" altLang="en-US"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rPr>
              <a:t>Add text</a:t>
            </a:r>
            <a:endParaRPr lang="zh-CN" altLang="en-US" sz="1800"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87" name="文本框 86"/>
          <p:cNvSpPr txBox="1"/>
          <p:nvPr/>
        </p:nvSpPr>
        <p:spPr>
          <a:xfrm>
            <a:off x="5395606" y="4488790"/>
            <a:ext cx="1061829" cy="346249"/>
          </a:xfrm>
          <a:prstGeom prst="rect">
            <a:avLst/>
          </a:prstGeom>
          <a:noFill/>
        </p:spPr>
        <p:txBody>
          <a:bodyPr wrap="none" lIns="68580" tIns="34290" rIns="68580" bIns="34290" rtlCol="0">
            <a:spAutoFit/>
          </a:bodyPr>
          <a:lstStyle/>
          <a:p>
            <a:r>
              <a:rPr lang="zh-CN" altLang="en-US"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rPr>
              <a:t>Add text</a:t>
            </a:r>
            <a:endParaRPr lang="zh-CN" altLang="en-US" sz="1800"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88" name="文本框 86"/>
          <p:cNvSpPr txBox="1"/>
          <p:nvPr/>
        </p:nvSpPr>
        <p:spPr>
          <a:xfrm>
            <a:off x="1276191" y="3043888"/>
            <a:ext cx="3362782" cy="2590261"/>
          </a:xfrm>
          <a:prstGeom prst="rect">
            <a:avLst/>
          </a:prstGeom>
          <a:noFill/>
        </p:spPr>
        <p:txBody>
          <a:bodyPr wrap="square" lIns="68580" tIns="34290" rIns="68580" bIns="34290" rtlCol="0">
            <a:spAutoFit/>
          </a:bodyPr>
          <a:lstStyle/>
          <a:p>
            <a:pPr marL="214313" indent="-214313">
              <a:lnSpc>
                <a:spcPct val="150000"/>
              </a:lnSpc>
              <a:spcAft>
                <a:spcPts val="600"/>
              </a:spcAft>
              <a:buFont typeface="Wingdings" panose="05000000000000000000" pitchFamily="2" charset="2"/>
              <a:buChar char="n"/>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14313" indent="-214313">
              <a:lnSpc>
                <a:spcPct val="150000"/>
              </a:lnSpc>
              <a:spcAft>
                <a:spcPts val="600"/>
              </a:spcAft>
              <a:buFont typeface="Wingdings" panose="05000000000000000000" pitchFamily="2" charset="2"/>
              <a:buChar char="n"/>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spTree>
    <p:extLst>
      <p:ext uri="{BB962C8B-B14F-4D97-AF65-F5344CB8AC3E}">
        <p14:creationId xmlns:p14="http://schemas.microsoft.com/office/powerpoint/2010/main" val="8022196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fill="hold"/>
                                        <p:tgtEl>
                                          <p:spTgt spid="87"/>
                                        </p:tgtEl>
                                        <p:attrNameLst>
                                          <p:attrName>ppt_w</p:attrName>
                                        </p:attrNameLst>
                                      </p:cBhvr>
                                      <p:tavLst>
                                        <p:tav tm="0">
                                          <p:val>
                                            <p:fltVal val="0"/>
                                          </p:val>
                                        </p:tav>
                                        <p:tav tm="100000">
                                          <p:val>
                                            <p:strVal val="#ppt_w"/>
                                          </p:val>
                                        </p:tav>
                                      </p:tavLst>
                                    </p:anim>
                                    <p:anim calcmode="lin" valueType="num">
                                      <p:cBhvr>
                                        <p:cTn id="17" dur="500" fill="hold"/>
                                        <p:tgtEl>
                                          <p:spTgt spid="87"/>
                                        </p:tgtEl>
                                        <p:attrNameLst>
                                          <p:attrName>ppt_h</p:attrName>
                                        </p:attrNameLst>
                                      </p:cBhvr>
                                      <p:tavLst>
                                        <p:tav tm="0">
                                          <p:val>
                                            <p:fltVal val="0"/>
                                          </p:val>
                                        </p:tav>
                                        <p:tav tm="100000">
                                          <p:val>
                                            <p:strVal val="#ppt_h"/>
                                          </p:val>
                                        </p:tav>
                                      </p:tavLst>
                                    </p:anim>
                                    <p:animEffect transition="in" filter="fade">
                                      <p:cBhvr>
                                        <p:cTn id="18" dur="500"/>
                                        <p:tgtEl>
                                          <p:spTgt spid="8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p:cTn id="26" dur="500" fill="hold"/>
                                        <p:tgtEl>
                                          <p:spTgt spid="86"/>
                                        </p:tgtEl>
                                        <p:attrNameLst>
                                          <p:attrName>ppt_w</p:attrName>
                                        </p:attrNameLst>
                                      </p:cBhvr>
                                      <p:tavLst>
                                        <p:tav tm="0">
                                          <p:val>
                                            <p:fltVal val="0"/>
                                          </p:val>
                                        </p:tav>
                                        <p:tav tm="100000">
                                          <p:val>
                                            <p:strVal val="#ppt_w"/>
                                          </p:val>
                                        </p:tav>
                                      </p:tavLst>
                                    </p:anim>
                                    <p:anim calcmode="lin" valueType="num">
                                      <p:cBhvr>
                                        <p:cTn id="27" dur="500" fill="hold"/>
                                        <p:tgtEl>
                                          <p:spTgt spid="86"/>
                                        </p:tgtEl>
                                        <p:attrNameLst>
                                          <p:attrName>ppt_h</p:attrName>
                                        </p:attrNameLst>
                                      </p:cBhvr>
                                      <p:tavLst>
                                        <p:tav tm="0">
                                          <p:val>
                                            <p:fltVal val="0"/>
                                          </p:val>
                                        </p:tav>
                                        <p:tav tm="100000">
                                          <p:val>
                                            <p:strVal val="#ppt_h"/>
                                          </p:val>
                                        </p:tav>
                                      </p:tavLst>
                                    </p:anim>
                                    <p:animEffect transition="in" filter="fade">
                                      <p:cBhvr>
                                        <p:cTn id="28" dur="500"/>
                                        <p:tgtEl>
                                          <p:spTgt spid="8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ppt_w</p:attrName>
                                        </p:attrNameLst>
                                      </p:cBhvr>
                                      <p:tavLst>
                                        <p:tav tm="0">
                                          <p:val>
                                            <p:fltVal val="0"/>
                                          </p:val>
                                        </p:tav>
                                        <p:tav tm="100000">
                                          <p:val>
                                            <p:strVal val="#ppt_w"/>
                                          </p:val>
                                        </p:tav>
                                      </p:tavLst>
                                    </p:anim>
                                    <p:anim calcmode="lin" valueType="num">
                                      <p:cBhvr>
                                        <p:cTn id="37" dur="500" fill="hold"/>
                                        <p:tgtEl>
                                          <p:spTgt spid="85"/>
                                        </p:tgtEl>
                                        <p:attrNameLst>
                                          <p:attrName>ppt_h</p:attrName>
                                        </p:attrNameLst>
                                      </p:cBhvr>
                                      <p:tavLst>
                                        <p:tav tm="0">
                                          <p:val>
                                            <p:fltVal val="0"/>
                                          </p:val>
                                        </p:tav>
                                        <p:tav tm="100000">
                                          <p:val>
                                            <p:strVal val="#ppt_h"/>
                                          </p:val>
                                        </p:tav>
                                      </p:tavLst>
                                    </p:anim>
                                    <p:animEffect transition="in" filter="fade">
                                      <p:cBhvr>
                                        <p:cTn id="38" dur="500"/>
                                        <p:tgtEl>
                                          <p:spTgt spid="8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8129" y="1270585"/>
            <a:ext cx="2454518" cy="4508927"/>
          </a:xfrm>
          <a:prstGeom prst="rect">
            <a:avLst/>
          </a:prstGeom>
          <a:noFill/>
        </p:spPr>
        <p:txBody>
          <a:bodyPr wrap="none" rtlCol="0">
            <a:spAutoFit/>
          </a:bodyPr>
          <a:lstStyle/>
          <a:p>
            <a:r>
              <a:rPr lang="en-US" altLang="zh-CN" sz="28700" b="1" dirty="0">
                <a:blipFill>
                  <a:blip r:embed="rId2"/>
                  <a:stretch>
                    <a:fillRect/>
                  </a:stretch>
                </a:blipFill>
                <a:latin typeface="微软雅黑" panose="020B0503020204020204" pitchFamily="34" charset="-122"/>
                <a:ea typeface="微软雅黑" panose="020B0503020204020204" pitchFamily="34" charset="-122"/>
              </a:rPr>
              <a:t>2</a:t>
            </a:r>
            <a:endParaRPr lang="zh-CN" altLang="en-US" sz="287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2428467" flipH="1">
            <a:off x="7359947" y="637736"/>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blipFill>
                <a:blip r:embed="rId2"/>
                <a:stretch>
                  <a:fillRect/>
                </a:stretch>
              </a:blipFill>
              <a:ea typeface="幼圆" panose="02010509060101010101" pitchFamily="49" charset="-122"/>
            </a:endParaRPr>
          </a:p>
        </p:txBody>
      </p:sp>
      <p:sp>
        <p:nvSpPr>
          <p:cNvPr id="3" name="文本框 2"/>
          <p:cNvSpPr txBox="1"/>
          <p:nvPr/>
        </p:nvSpPr>
        <p:spPr>
          <a:xfrm>
            <a:off x="2461101" y="3360686"/>
            <a:ext cx="2724336" cy="1862048"/>
          </a:xfrm>
          <a:prstGeom prst="rect">
            <a:avLst/>
          </a:prstGeom>
          <a:noFill/>
        </p:spPr>
        <p:txBody>
          <a:bodyPr wrap="none" rtlCol="0">
            <a:spAutoFit/>
          </a:bodyPr>
          <a:lstStyle/>
          <a:p>
            <a:r>
              <a:rPr lang="en-US" altLang="zh-CN" sz="11500" b="1" dirty="0">
                <a:blipFill>
                  <a:blip r:embed="rId3"/>
                  <a:stretch>
                    <a:fillRect/>
                  </a:stretch>
                </a:blipFill>
                <a:latin typeface="微软雅黑" panose="020B0503020204020204" pitchFamily="34" charset="-122"/>
                <a:ea typeface="微软雅黑" panose="020B0503020204020204" pitchFamily="34" charset="-122"/>
              </a:rPr>
              <a:t>TW</a:t>
            </a:r>
            <a:endParaRPr lang="zh-CN" altLang="en-US" sz="115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076387" y="369004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Oval 1284"/>
            <p:cNvSpPr>
              <a:spLocks noChangeArrowheads="1"/>
            </p:cNvSpPr>
            <p:nvPr/>
          </p:nvSpPr>
          <p:spPr bwMode="auto">
            <a:xfrm>
              <a:off x="4819651" y="3173413"/>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Oval 1285"/>
            <p:cNvSpPr>
              <a:spLocks noChangeArrowheads="1"/>
            </p:cNvSpPr>
            <p:nvPr/>
          </p:nvSpPr>
          <p:spPr bwMode="auto">
            <a:xfrm>
              <a:off x="4683126" y="2062163"/>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Oval 1286"/>
            <p:cNvSpPr>
              <a:spLocks noChangeArrowheads="1"/>
            </p:cNvSpPr>
            <p:nvPr/>
          </p:nvSpPr>
          <p:spPr bwMode="auto">
            <a:xfrm>
              <a:off x="4864101" y="2647951"/>
              <a:ext cx="239713" cy="23971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287"/>
            <p:cNvSpPr>
              <a:spLocks/>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288"/>
            <p:cNvSpPr>
              <a:spLocks/>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3"/>
              <a:srcRect/>
              <a:stretch>
                <a:fillRect/>
              </a:stretch>
            </a:blipFill>
            <a:ln w="60325" cap="rnd">
              <a:solidFill>
                <a:srgbClr val="4D78BF"/>
              </a:solidFill>
              <a:prstDash val="solid"/>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blipFill>
                  <a:blip r:embed="rId3"/>
                  <a:stretch>
                    <a:fillRect/>
                  </a:stretch>
                </a:blipFill>
              </a:endParaRPr>
            </a:p>
          </p:txBody>
        </p:sp>
        <p:sp>
          <p:nvSpPr>
            <p:cNvPr id="12" name="Freeform 1289"/>
            <p:cNvSpPr>
              <a:spLocks/>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290"/>
            <p:cNvSpPr>
              <a:spLocks/>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4" name="矩形 13"/>
          <p:cNvSpPr/>
          <p:nvPr/>
        </p:nvSpPr>
        <p:spPr>
          <a:xfrm>
            <a:off x="4871481" y="2147237"/>
            <a:ext cx="1620957" cy="523220"/>
          </a:xfrm>
          <a:prstGeom prst="rect">
            <a:avLst/>
          </a:prstGeom>
        </p:spPr>
        <p:txBody>
          <a:bodyPr wrap="none">
            <a:spAutoFit/>
          </a:bodyPr>
          <a:lstStyle/>
          <a:p>
            <a:pPr algn="r">
              <a:defRPr/>
            </a:pPr>
            <a:r>
              <a:rPr lang="zh-CN" altLang="en-US" sz="2800" b="1" kern="0" dirty="0">
                <a:solidFill>
                  <a:srgbClr val="42B6A0"/>
                </a:solidFill>
                <a:effectLst>
                  <a:glow rad="63500">
                    <a:prstClr val="white">
                      <a:lumMod val="65000"/>
                      <a:alpha val="40000"/>
                    </a:prstClr>
                  </a:glow>
                </a:effectLst>
                <a:latin typeface="微软雅黑" panose="020B0503020204020204" pitchFamily="34" charset="-122"/>
                <a:ea typeface="微软雅黑" panose="020B0503020204020204" pitchFamily="34" charset="-122"/>
              </a:rPr>
              <a:t>Status of Completion</a:t>
            </a:r>
          </a:p>
        </p:txBody>
      </p:sp>
      <p:sp>
        <p:nvSpPr>
          <p:cNvPr id="16" name="矩形 15"/>
          <p:cNvSpPr/>
          <p:nvPr/>
        </p:nvSpPr>
        <p:spPr>
          <a:xfrm>
            <a:off x="1126142" y="2762066"/>
            <a:ext cx="5529862" cy="625171"/>
          </a:xfrm>
          <a:prstGeom prst="rect">
            <a:avLst/>
          </a:prstGeom>
        </p:spPr>
        <p:txBody>
          <a:bodyPr wrap="square">
            <a:spAutoFit/>
          </a:bodyPr>
          <a:lstStyle/>
          <a:p>
            <a:pPr algn="r" defTabSz="1218804">
              <a:lnSpc>
                <a:spcPct val="130000"/>
              </a:lnSpc>
              <a:defRPr/>
            </a:pPr>
            <a:r>
              <a:rPr lang="zh-CN" altLang="en-US" sz="1400" kern="0" dirty="0">
                <a:solidFill>
                  <a:srgbClr val="42B6A0"/>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zh-CN" altLang="en-US" sz="1400" dirty="0">
              <a:solidFill>
                <a:srgbClr val="42B6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077734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grpId="0" nodeType="afterEffect" p14:presetBounceEnd="40000">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14:bounceEnd="40000">
                                          <p:cBhvr additive="base">
                                            <p:cTn id="29"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3733"/>
                                </p:stCondLst>
                                <p:childTnLst>
                                  <p:par>
                                    <p:cTn id="32" presetID="2" presetClass="entr" presetSubtype="2" fill="hold" nodeType="afterEffect" p14:presetBounceEnd="40000">
                                      <p:stCondLst>
                                        <p:cond delay="0"/>
                                      </p:stCondLst>
                                      <p:iterate type="lt">
                                        <p:tmPct val="26667"/>
                                      </p:iterate>
                                      <p:childTnLst>
                                        <p:set>
                                          <p:cBhvr>
                                            <p:cTn id="33" dur="1" fill="hold">
                                              <p:stCondLst>
                                                <p:cond delay="0"/>
                                              </p:stCondLst>
                                            </p:cTn>
                                            <p:tgtEl>
                                              <p:spTgt spid="5"/>
                                            </p:tgtEl>
                                            <p:attrNameLst>
                                              <p:attrName>style.visibility</p:attrName>
                                            </p:attrNameLst>
                                          </p:cBhvr>
                                          <p:to>
                                            <p:strVal val="visible"/>
                                          </p:to>
                                        </p:set>
                                        <p:anim calcmode="lin" valueType="num" p14:bounceEnd="40000">
                                          <p:cBhvr additive="base">
                                            <p:cTn id="34"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grpId="0" nodeType="afterEffect">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3733"/>
                                </p:stCondLst>
                                <p:childTnLst>
                                  <p:par>
                                    <p:cTn id="32" presetID="2" presetClass="entr" presetSubtype="2" fill="hold" nodeType="afterEffect">
                                      <p:stCondLst>
                                        <p:cond delay="0"/>
                                      </p:stCondLst>
                                      <p:iterate type="lt">
                                        <p:tmPct val="26667"/>
                                      </p:iterate>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332347" y="3028291"/>
            <a:ext cx="1758554" cy="2854400"/>
            <a:chOff x="872036" y="1649867"/>
            <a:chExt cx="1758554" cy="2854400"/>
          </a:xfrm>
        </p:grpSpPr>
        <p:sp>
          <p:nvSpPr>
            <p:cNvPr id="7" name="Freeform 6"/>
            <p:cNvSpPr>
              <a:spLocks/>
            </p:cNvSpPr>
            <p:nvPr/>
          </p:nvSpPr>
          <p:spPr bwMode="auto">
            <a:xfrm>
              <a:off x="872036"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3"/>
              <a:stretch>
                <a:fillRect/>
              </a:stretch>
            </a:blipFill>
            <a:ln w="38100">
              <a:solidFill>
                <a:schemeClr val="bg1"/>
              </a:solidFill>
              <a:round/>
              <a:headEnd/>
              <a:tailEnd/>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p>
          </p:txBody>
        </p:sp>
        <p:grpSp>
          <p:nvGrpSpPr>
            <p:cNvPr id="8" name="组合 7"/>
            <p:cNvGrpSpPr/>
            <p:nvPr/>
          </p:nvGrpSpPr>
          <p:grpSpPr>
            <a:xfrm>
              <a:off x="1274523" y="2136023"/>
              <a:ext cx="909638" cy="901304"/>
              <a:chOff x="8185151" y="600075"/>
              <a:chExt cx="1212850" cy="1201738"/>
            </a:xfrm>
          </p:grpSpPr>
          <p:sp>
            <p:nvSpPr>
              <p:cNvPr id="11" name="Freeform 13"/>
              <p:cNvSpPr>
                <a:spLocks/>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4"/>
              <p:cNvSpPr>
                <a:spLocks/>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文本框 8"/>
            <p:cNvSpPr txBox="1"/>
            <p:nvPr/>
          </p:nvSpPr>
          <p:spPr>
            <a:xfrm>
              <a:off x="1544152"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rPr>
                <a:t>01</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 name="文本框 9"/>
            <p:cNvSpPr txBox="1"/>
            <p:nvPr/>
          </p:nvSpPr>
          <p:spPr>
            <a:xfrm>
              <a:off x="1241068"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Add text</a:t>
              </a:r>
            </a:p>
          </p:txBody>
        </p:sp>
      </p:grpSp>
      <p:grpSp>
        <p:nvGrpSpPr>
          <p:cNvPr id="13" name="组合 12"/>
          <p:cNvGrpSpPr/>
          <p:nvPr/>
        </p:nvGrpSpPr>
        <p:grpSpPr>
          <a:xfrm>
            <a:off x="4213591" y="3028291"/>
            <a:ext cx="1758554" cy="2854400"/>
            <a:chOff x="2753280" y="1649867"/>
            <a:chExt cx="1758554" cy="2854400"/>
          </a:xfrm>
        </p:grpSpPr>
        <p:sp>
          <p:nvSpPr>
            <p:cNvPr id="14" name="Freeform 6"/>
            <p:cNvSpPr>
              <a:spLocks/>
            </p:cNvSpPr>
            <p:nvPr/>
          </p:nvSpPr>
          <p:spPr bwMode="auto">
            <a:xfrm>
              <a:off x="2753280"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2"/>
              <a:stretch>
                <a:fillRect/>
              </a:stretch>
            </a:blipFill>
            <a:ln w="38100">
              <a:solidFill>
                <a:schemeClr val="bg1"/>
              </a:solidFill>
              <a:round/>
              <a:headEnd/>
              <a:tailEnd/>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p>
          </p:txBody>
        </p:sp>
        <p:grpSp>
          <p:nvGrpSpPr>
            <p:cNvPr id="15" name="组合 14"/>
            <p:cNvGrpSpPr/>
            <p:nvPr/>
          </p:nvGrpSpPr>
          <p:grpSpPr>
            <a:xfrm>
              <a:off x="3038075" y="2125902"/>
              <a:ext cx="1104900" cy="921545"/>
              <a:chOff x="2760663" y="5032375"/>
              <a:chExt cx="1473200" cy="1228726"/>
            </a:xfrm>
          </p:grpSpPr>
          <p:sp>
            <p:nvSpPr>
              <p:cNvPr id="18" name="Freeform 15"/>
              <p:cNvSpPr>
                <a:spLocks/>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文本框 15"/>
            <p:cNvSpPr txBox="1"/>
            <p:nvPr/>
          </p:nvSpPr>
          <p:spPr>
            <a:xfrm>
              <a:off x="344275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rPr>
                <a:t>02</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7" name="文本框 16"/>
            <p:cNvSpPr txBox="1"/>
            <p:nvPr/>
          </p:nvSpPr>
          <p:spPr>
            <a:xfrm>
              <a:off x="3101575"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Add text</a:t>
              </a:r>
            </a:p>
          </p:txBody>
        </p:sp>
      </p:grpSp>
      <p:grpSp>
        <p:nvGrpSpPr>
          <p:cNvPr id="24" name="组合 23"/>
          <p:cNvGrpSpPr/>
          <p:nvPr/>
        </p:nvGrpSpPr>
        <p:grpSpPr>
          <a:xfrm>
            <a:off x="6094835" y="3028291"/>
            <a:ext cx="1758554" cy="2854400"/>
            <a:chOff x="4634524" y="1649867"/>
            <a:chExt cx="1758554" cy="2854400"/>
          </a:xfrm>
        </p:grpSpPr>
        <p:sp>
          <p:nvSpPr>
            <p:cNvPr id="25" name="Freeform 6"/>
            <p:cNvSpPr>
              <a:spLocks/>
            </p:cNvSpPr>
            <p:nvPr/>
          </p:nvSpPr>
          <p:spPr bwMode="auto">
            <a:xfrm>
              <a:off x="4634524"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4"/>
              <a:stretch>
                <a:fillRect/>
              </a:stretch>
            </a:blipFill>
            <a:ln w="38100">
              <a:solidFill>
                <a:schemeClr val="bg1"/>
              </a:solidFill>
              <a:round/>
              <a:headEnd/>
              <a:tailEnd/>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p>
          </p:txBody>
        </p:sp>
        <p:grpSp>
          <p:nvGrpSpPr>
            <p:cNvPr id="26" name="组合 25"/>
            <p:cNvGrpSpPr/>
            <p:nvPr/>
          </p:nvGrpSpPr>
          <p:grpSpPr>
            <a:xfrm>
              <a:off x="4996889" y="2093162"/>
              <a:ext cx="1051322" cy="987028"/>
              <a:chOff x="5554663" y="4919663"/>
              <a:chExt cx="1401763" cy="1316037"/>
            </a:xfrm>
          </p:grpSpPr>
          <p:sp>
            <p:nvSpPr>
              <p:cNvPr id="29" name="Freeform 10"/>
              <p:cNvSpPr>
                <a:spLocks noEditPoints="1"/>
              </p:cNvSpPr>
              <p:nvPr/>
            </p:nvSpPr>
            <p:spPr bwMode="auto">
              <a:xfrm>
                <a:off x="5554663" y="5438775"/>
                <a:ext cx="796925" cy="796925"/>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1"/>
              <p:cNvSpPr>
                <a:spLocks noEditPoints="1"/>
              </p:cNvSpPr>
              <p:nvPr/>
            </p:nvSpPr>
            <p:spPr bwMode="auto">
              <a:xfrm>
                <a:off x="6296026" y="5364163"/>
                <a:ext cx="660400" cy="660400"/>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2"/>
              <p:cNvSpPr>
                <a:spLocks noEditPoints="1"/>
              </p:cNvSpPr>
              <p:nvPr/>
            </p:nvSpPr>
            <p:spPr bwMode="auto">
              <a:xfrm>
                <a:off x="6265863" y="4919663"/>
                <a:ext cx="492125" cy="504825"/>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 name="文本框 26"/>
            <p:cNvSpPr txBox="1"/>
            <p:nvPr/>
          </p:nvSpPr>
          <p:spPr>
            <a:xfrm>
              <a:off x="537320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rPr>
                <a:t>03</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8" name="文本框 27"/>
            <p:cNvSpPr txBox="1"/>
            <p:nvPr/>
          </p:nvSpPr>
          <p:spPr>
            <a:xfrm>
              <a:off x="5070124"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Add text</a:t>
              </a:r>
            </a:p>
          </p:txBody>
        </p:sp>
      </p:grpSp>
      <p:grpSp>
        <p:nvGrpSpPr>
          <p:cNvPr id="32" name="组合 31"/>
          <p:cNvGrpSpPr/>
          <p:nvPr/>
        </p:nvGrpSpPr>
        <p:grpSpPr>
          <a:xfrm>
            <a:off x="7976078" y="3028291"/>
            <a:ext cx="1758554" cy="2854400"/>
            <a:chOff x="6515767" y="1649867"/>
            <a:chExt cx="1758554" cy="2854400"/>
          </a:xfrm>
        </p:grpSpPr>
        <p:sp>
          <p:nvSpPr>
            <p:cNvPr id="33" name="Freeform 6"/>
            <p:cNvSpPr>
              <a:spLocks/>
            </p:cNvSpPr>
            <p:nvPr/>
          </p:nvSpPr>
          <p:spPr bwMode="auto">
            <a:xfrm>
              <a:off x="6515767"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5"/>
              <a:stretch>
                <a:fillRect/>
              </a:stretch>
            </a:blipFill>
            <a:ln w="38100">
              <a:solidFill>
                <a:schemeClr val="bg1"/>
              </a:solidFill>
              <a:round/>
              <a:headEnd/>
              <a:tailEnd/>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p>
          </p:txBody>
        </p:sp>
        <p:grpSp>
          <p:nvGrpSpPr>
            <p:cNvPr id="34" name="组合 33"/>
            <p:cNvGrpSpPr/>
            <p:nvPr/>
          </p:nvGrpSpPr>
          <p:grpSpPr>
            <a:xfrm>
              <a:off x="6902125" y="2076492"/>
              <a:ext cx="985838" cy="1020366"/>
              <a:chOff x="8116888" y="4364038"/>
              <a:chExt cx="1314450" cy="1360488"/>
            </a:xfrm>
          </p:grpSpPr>
          <p:sp>
            <p:nvSpPr>
              <p:cNvPr id="37" name="Freeform 21"/>
              <p:cNvSpPr>
                <a:spLocks/>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
              <p:cNvSpPr>
                <a:spLocks/>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
              <p:cNvSpPr>
                <a:spLocks/>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
              <p:cNvSpPr>
                <a:spLocks/>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5"/>
              <p:cNvSpPr>
                <a:spLocks/>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6"/>
              <p:cNvSpPr>
                <a:spLocks/>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7"/>
              <p:cNvSpPr>
                <a:spLocks/>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8"/>
              <p:cNvSpPr>
                <a:spLocks/>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9"/>
              <p:cNvSpPr>
                <a:spLocks/>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0"/>
              <p:cNvSpPr>
                <a:spLocks/>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1"/>
              <p:cNvSpPr>
                <a:spLocks/>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2"/>
              <p:cNvSpPr>
                <a:spLocks/>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文本框 34"/>
            <p:cNvSpPr txBox="1"/>
            <p:nvPr/>
          </p:nvSpPr>
          <p:spPr>
            <a:xfrm>
              <a:off x="7212960"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rPr>
                <a:t>04</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36" name="文本框 35"/>
            <p:cNvSpPr txBox="1"/>
            <p:nvPr/>
          </p:nvSpPr>
          <p:spPr>
            <a:xfrm>
              <a:off x="6909876"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Add text</a:t>
              </a:r>
            </a:p>
          </p:txBody>
        </p:sp>
      </p:grpSp>
      <p:sp>
        <p:nvSpPr>
          <p:cNvPr id="49" name="文本框 48"/>
          <p:cNvSpPr txBox="1"/>
          <p:nvPr/>
        </p:nvSpPr>
        <p:spPr>
          <a:xfrm>
            <a:off x="2642779" y="1377345"/>
            <a:ext cx="7028332" cy="1177245"/>
          </a:xfrm>
          <a:prstGeom prst="rect">
            <a:avLst/>
          </a:prstGeom>
          <a:noFill/>
        </p:spPr>
        <p:txBody>
          <a:bodyPr wrap="square" lIns="68580" tIns="34290" rIns="68580" bIns="34290" rtlCol="0">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 Your content hits here, or by copying your text, select paste in this box and choose to keep only text.</a:t>
            </a:r>
          </a:p>
        </p:txBody>
      </p:sp>
    </p:spTree>
    <p:extLst>
      <p:ext uri="{BB962C8B-B14F-4D97-AF65-F5344CB8AC3E}">
        <p14:creationId xmlns:p14="http://schemas.microsoft.com/office/powerpoint/2010/main" val="41092682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49"/>
                                        </p:tgtEl>
                                        <p:attrNameLst>
                                          <p:attrName>style.visibility</p:attrName>
                                        </p:attrNameLst>
                                      </p:cBhvr>
                                      <p:to>
                                        <p:strVal val="visible"/>
                                      </p:to>
                                    </p:set>
                                    <p:anim calcmode="lin" valueType="num">
                                      <p:cBhvr>
                                        <p:cTn id="7" dur="250" fill="hold"/>
                                        <p:tgtEl>
                                          <p:spTgt spid="49"/>
                                        </p:tgtEl>
                                        <p:attrNameLst>
                                          <p:attrName>ppt_w</p:attrName>
                                        </p:attrNameLst>
                                      </p:cBhvr>
                                      <p:tavLst>
                                        <p:tav tm="0">
                                          <p:val>
                                            <p:strVal val="4/3*#ppt_w"/>
                                          </p:val>
                                        </p:tav>
                                        <p:tav tm="100000">
                                          <p:val>
                                            <p:strVal val="#ppt_w"/>
                                          </p:val>
                                        </p:tav>
                                      </p:tavLst>
                                    </p:anim>
                                    <p:anim calcmode="lin" valueType="num">
                                      <p:cBhvr>
                                        <p:cTn id="8" dur="250" fill="hold"/>
                                        <p:tgtEl>
                                          <p:spTgt spid="49"/>
                                        </p:tgtEl>
                                        <p:attrNameLst>
                                          <p:attrName>ppt_h</p:attrName>
                                        </p:attrNameLst>
                                      </p:cBhvr>
                                      <p:tavLst>
                                        <p:tav tm="0">
                                          <p:val>
                                            <p:strVal val="4/3*#ppt_h"/>
                                          </p:val>
                                        </p:tav>
                                        <p:tav tm="100000">
                                          <p:val>
                                            <p:strVal val="#ppt_h"/>
                                          </p:val>
                                        </p:tav>
                                      </p:tavLst>
                                    </p:anim>
                                  </p:childTnLst>
                                </p:cTn>
                              </p:par>
                            </p:childTnLst>
                          </p:cTn>
                        </p:par>
                        <p:par>
                          <p:cTn id="9" fill="hold">
                            <p:stCondLst>
                              <p:cond delay="3715"/>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215"/>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4715"/>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5215"/>
                            </p:stCondLst>
                            <p:childTnLst>
                              <p:par>
                                <p:cTn id="25" presetID="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1182</Words>
  <Application>Microsoft Office PowerPoint</Application>
  <PresentationFormat>宽屏</PresentationFormat>
  <Paragraphs>216</Paragraphs>
  <Slides>25</Slides>
  <Notes>0</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 Unicode MS</vt:lpstr>
      <vt:lpstr>等线</vt:lpstr>
      <vt:lpstr>等线 Light</vt:lpstr>
      <vt:lpstr>微软雅黑</vt:lpstr>
      <vt:lpstr>Arial</vt:lpstr>
      <vt:lpstr>Impact</vt:lpstr>
      <vt:lpstr>Leelawadee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dc:creator>
  <cp:lastModifiedBy>之灵 宇</cp:lastModifiedBy>
  <cp:revision>248</cp:revision>
  <dcterms:created xsi:type="dcterms:W3CDTF">2016-04-21T02:31:19Z</dcterms:created>
  <dcterms:modified xsi:type="dcterms:W3CDTF">2019-05-24T00:57:34Z</dcterms:modified>
</cp:coreProperties>
</file>