
<file path=[Content_Types].xml><?xml version="1.0" encoding="utf-8"?>
<Types xmlns="http://schemas.openxmlformats.org/package/2006/content-types">
  <Default Extension="emf" ContentType="image/x-emf"/>
  <Default Extension="jpeg" ContentType="image/jpeg"/>
  <Default Extension="mid" ContentType="audio/mid"/>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88" r:id="rId5"/>
    <p:sldId id="269" r:id="rId6"/>
    <p:sldId id="285" r:id="rId7"/>
    <p:sldId id="293" r:id="rId8"/>
    <p:sldId id="267" r:id="rId9"/>
    <p:sldId id="268" r:id="rId10"/>
    <p:sldId id="278" r:id="rId11"/>
    <p:sldId id="259" r:id="rId12"/>
    <p:sldId id="286" r:id="rId13"/>
    <p:sldId id="280" r:id="rId14"/>
    <p:sldId id="281" r:id="rId15"/>
    <p:sldId id="282" r:id="rId16"/>
    <p:sldId id="283" r:id="rId17"/>
    <p:sldId id="284" r:id="rId18"/>
    <p:sldId id="270" r:id="rId19"/>
    <p:sldId id="260" r:id="rId20"/>
    <p:sldId id="279" r:id="rId21"/>
    <p:sldId id="289" r:id="rId22"/>
    <p:sldId id="265" r:id="rId23"/>
    <p:sldId id="264" r:id="rId24"/>
    <p:sldId id="287" r:id="rId25"/>
    <p:sldId id="290" r:id="rId26"/>
    <p:sldId id="261" r:id="rId27"/>
    <p:sldId id="291" r:id="rId28"/>
    <p:sldId id="292" r:id="rId29"/>
    <p:sldId id="294" r:id="rId30"/>
    <p:sldId id="295" r:id="rId31"/>
    <p:sldId id="296" r:id="rId32"/>
    <p:sldId id="271" r:id="rId33"/>
    <p:sldId id="266" r:id="rId34"/>
    <p:sldId id="262" r:id="rId35"/>
    <p:sldId id="272" r:id="rId36"/>
    <p:sldId id="273" r:id="rId37"/>
    <p:sldId id="274" r:id="rId38"/>
    <p:sldId id="275" r:id="rId39"/>
    <p:sldId id="276" r:id="rId40"/>
    <p:sldId id="277" r:id="rId41"/>
    <p:sldId id="29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C118"/>
    <a:srgbClr val="6BB590"/>
    <a:srgbClr val="DC3D13"/>
    <a:srgbClr val="443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94660"/>
  </p:normalViewPr>
  <p:slideViewPr>
    <p:cSldViewPr snapToGrid="0">
      <p:cViewPr varScale="1">
        <p:scale>
          <a:sx n="111" d="100"/>
          <a:sy n="111" d="100"/>
        </p:scale>
        <p:origin x="696" y="108"/>
      </p:cViewPr>
      <p:guideLst>
        <p:guide orient="horz" pos="2160"/>
        <p:guide pos="3840"/>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cat>
            <c:strRef>
              <c:f>Sheet1!$A$2:$A$5</c:f>
              <c:strCache>
                <c:ptCount val="3"/>
                <c:pt idx="0">
                  <c:v>类别 1</c:v>
                </c:pt>
                <c:pt idx="1">
                  <c:v>类别 2</c:v>
                </c:pt>
                <c:pt idx="2">
                  <c:v>类别 3</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DF18-44EE-8824-C3DFA9435CD7}"/>
            </c:ext>
          </c:extLst>
        </c:ser>
        <c:ser>
          <c:idx val="1"/>
          <c:order val="1"/>
          <c:tx>
            <c:strRef>
              <c:f>Sheet1!$C$1</c:f>
              <c:strCache>
                <c:ptCount val="1"/>
                <c:pt idx="0">
                  <c:v>系列 2</c:v>
                </c:pt>
              </c:strCache>
            </c:strRef>
          </c:tx>
          <c:spPr>
            <a:solidFill>
              <a:schemeClr val="accent1"/>
            </a:solidFill>
            <a:ln>
              <a:noFill/>
            </a:ln>
            <a:effectLst/>
          </c:spPr>
          <c:invertIfNegative val="0"/>
          <c:cat>
            <c:strRef>
              <c:f>Sheet1!$A$2:$A$5</c:f>
              <c:strCache>
                <c:ptCount val="3"/>
                <c:pt idx="0">
                  <c:v>类别 1</c:v>
                </c:pt>
                <c:pt idx="1">
                  <c:v>类别 2</c:v>
                </c:pt>
                <c:pt idx="2">
                  <c:v>类别 3</c:v>
                </c:pt>
              </c:strCache>
            </c:str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DF18-44EE-8824-C3DFA9435CD7}"/>
            </c:ext>
          </c:extLst>
        </c:ser>
        <c:ser>
          <c:idx val="2"/>
          <c:order val="2"/>
          <c:tx>
            <c:strRef>
              <c:f>Sheet1!$D$1</c:f>
              <c:strCache>
                <c:ptCount val="1"/>
                <c:pt idx="0">
                  <c:v>系列 3</c:v>
                </c:pt>
              </c:strCache>
            </c:strRef>
          </c:tx>
          <c:spPr>
            <a:solidFill>
              <a:schemeClr val="accent2"/>
            </a:solidFill>
            <a:ln>
              <a:noFill/>
            </a:ln>
            <a:effectLst/>
          </c:spPr>
          <c:invertIfNegative val="0"/>
          <c:cat>
            <c:strRef>
              <c:f>Sheet1!$A$2:$A$5</c:f>
              <c:strCache>
                <c:ptCount val="3"/>
                <c:pt idx="0">
                  <c:v>类别 1</c:v>
                </c:pt>
                <c:pt idx="1">
                  <c:v>类别 2</c:v>
                </c:pt>
                <c:pt idx="2">
                  <c:v>类别 3</c:v>
                </c:pt>
              </c:strCache>
            </c:str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DF18-44EE-8824-C3DFA9435CD7}"/>
            </c:ext>
          </c:extLst>
        </c:ser>
        <c:ser>
          <c:idx val="3"/>
          <c:order val="3"/>
          <c:tx>
            <c:strRef>
              <c:f>Sheet1!$E$1</c:f>
              <c:strCache>
                <c:ptCount val="1"/>
                <c:pt idx="0">
                  <c:v>系列 4</c:v>
                </c:pt>
              </c:strCache>
            </c:strRef>
          </c:tx>
          <c:spPr>
            <a:solidFill>
              <a:srgbClr val="489FB9"/>
            </a:solidFill>
            <a:ln>
              <a:noFill/>
            </a:ln>
            <a:effectLst/>
          </c:spPr>
          <c:invertIfNegative val="0"/>
          <c:cat>
            <c:strRef>
              <c:f>Sheet1!$A$2:$A$5</c:f>
              <c:strCache>
                <c:ptCount val="3"/>
                <c:pt idx="0">
                  <c:v>类别 1</c:v>
                </c:pt>
                <c:pt idx="1">
                  <c:v>类别 2</c:v>
                </c:pt>
                <c:pt idx="2">
                  <c:v>类别 3</c:v>
                </c:pt>
              </c:strCache>
            </c:strRef>
          </c:cat>
          <c:val>
            <c:numRef>
              <c:f>Sheet1!$E$2:$E$5</c:f>
              <c:numCache>
                <c:formatCode>General</c:formatCode>
                <c:ptCount val="4"/>
                <c:pt idx="0">
                  <c:v>4.5</c:v>
                </c:pt>
                <c:pt idx="1">
                  <c:v>2.8</c:v>
                </c:pt>
                <c:pt idx="2">
                  <c:v>5</c:v>
                </c:pt>
              </c:numCache>
            </c:numRef>
          </c:val>
          <c:extLst>
            <c:ext xmlns:c16="http://schemas.microsoft.com/office/drawing/2014/chart" uri="{C3380CC4-5D6E-409C-BE32-E72D297353CC}">
              <c16:uniqueId val="{00000006-DF18-44EE-8824-C3DFA9435CD7}"/>
            </c:ext>
          </c:extLst>
        </c:ser>
        <c:dLbls>
          <c:showLegendKey val="0"/>
          <c:showVal val="0"/>
          <c:showCatName val="0"/>
          <c:showSerName val="0"/>
          <c:showPercent val="0"/>
          <c:showBubbleSize val="0"/>
        </c:dLbls>
        <c:gapWidth val="215"/>
        <c:overlap val="-5"/>
        <c:axId val="258871296"/>
        <c:axId val="309851648"/>
      </c:barChart>
      <c:catAx>
        <c:axId val="258871296"/>
        <c:scaling>
          <c:orientation val="minMax"/>
        </c:scaling>
        <c:delete val="1"/>
        <c:axPos val="b"/>
        <c:numFmt formatCode="General" sourceLinked="1"/>
        <c:majorTickMark val="none"/>
        <c:minorTickMark val="none"/>
        <c:tickLblPos val="nextTo"/>
        <c:crossAx val="309851648"/>
        <c:crosses val="autoZero"/>
        <c:auto val="1"/>
        <c:lblAlgn val="ctr"/>
        <c:lblOffset val="100"/>
        <c:noMultiLvlLbl val="0"/>
      </c:catAx>
      <c:valAx>
        <c:axId val="309851648"/>
        <c:scaling>
          <c:orientation val="minMax"/>
        </c:scaling>
        <c:delete val="1"/>
        <c:axPos val="l"/>
        <c:numFmt formatCode="General" sourceLinked="1"/>
        <c:majorTickMark val="none"/>
        <c:minorTickMark val="none"/>
        <c:tickLblPos val="nextTo"/>
        <c:crossAx val="25887129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20079594054907E-2"/>
          <c:y val="4.0558683528624309E-2"/>
          <c:w val="0.87608092833101303"/>
          <c:h val="0.90387857382636694"/>
        </c:manualLayout>
      </c:layout>
      <c:areaChart>
        <c:grouping val="stacked"/>
        <c:varyColors val="0"/>
        <c:ser>
          <c:idx val="0"/>
          <c:order val="0"/>
          <c:tx>
            <c:strRef>
              <c:f>Sheet1!$B$1</c:f>
              <c:strCache>
                <c:ptCount val="1"/>
                <c:pt idx="0">
                  <c:v>系列 1</c:v>
                </c:pt>
              </c:strCache>
            </c:strRef>
          </c:tx>
          <c:spPr>
            <a:solidFill>
              <a:schemeClr val="accent2"/>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16</c:v>
                </c:pt>
                <c:pt idx="1">
                  <c:v>25</c:v>
                </c:pt>
                <c:pt idx="2">
                  <c:v>32</c:v>
                </c:pt>
                <c:pt idx="3">
                  <c:v>48</c:v>
                </c:pt>
                <c:pt idx="4">
                  <c:v>97</c:v>
                </c:pt>
              </c:numCache>
            </c:numRef>
          </c:val>
          <c:extLst>
            <c:ext xmlns:c16="http://schemas.microsoft.com/office/drawing/2014/chart" uri="{C3380CC4-5D6E-409C-BE32-E72D297353CC}">
              <c16:uniqueId val="{00000000-3FF4-488D-A6F3-4FB3021353A9}"/>
            </c:ext>
          </c:extLst>
        </c:ser>
        <c:ser>
          <c:idx val="1"/>
          <c:order val="1"/>
          <c:tx>
            <c:strRef>
              <c:f>Sheet1!$C$1</c:f>
              <c:strCache>
                <c:ptCount val="1"/>
                <c:pt idx="0">
                  <c:v>系列 2</c:v>
                </c:pt>
              </c:strCache>
            </c:strRef>
          </c:tx>
          <c:spPr>
            <a:solidFill>
              <a:schemeClr val="accent1"/>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50</c:v>
                </c:pt>
                <c:pt idx="1">
                  <c:v>28</c:v>
                </c:pt>
                <c:pt idx="2">
                  <c:v>24</c:v>
                </c:pt>
                <c:pt idx="3">
                  <c:v>0</c:v>
                </c:pt>
                <c:pt idx="4">
                  <c:v>0</c:v>
                </c:pt>
              </c:numCache>
            </c:numRef>
          </c:val>
          <c:extLst>
            <c:ext xmlns:c16="http://schemas.microsoft.com/office/drawing/2014/chart" uri="{C3380CC4-5D6E-409C-BE32-E72D297353CC}">
              <c16:uniqueId val="{00000001-3FF4-488D-A6F3-4FB3021353A9}"/>
            </c:ext>
          </c:extLst>
        </c:ser>
        <c:dLbls>
          <c:showLegendKey val="0"/>
          <c:showVal val="0"/>
          <c:showCatName val="0"/>
          <c:showSerName val="0"/>
          <c:showPercent val="0"/>
          <c:showBubbleSize val="0"/>
        </c:dLbls>
        <c:axId val="114695168"/>
        <c:axId val="120791808"/>
      </c:areaChart>
      <c:dateAx>
        <c:axId val="114695168"/>
        <c:scaling>
          <c:orientation val="minMax"/>
        </c:scaling>
        <c:delete val="1"/>
        <c:axPos val="b"/>
        <c:numFmt formatCode="yyyy/m/d" sourceLinked="1"/>
        <c:majorTickMark val="out"/>
        <c:minorTickMark val="none"/>
        <c:tickLblPos val="nextTo"/>
        <c:crossAx val="120791808"/>
        <c:crossesAt val="0"/>
        <c:auto val="1"/>
        <c:lblOffset val="100"/>
        <c:baseTimeUnit val="days"/>
      </c:dateAx>
      <c:valAx>
        <c:axId val="120791808"/>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4695168"/>
        <c:crosses val="autoZero"/>
        <c:crossBetween val="midCat"/>
        <c:majorUnit val="25"/>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20079594054893E-2"/>
          <c:y val="4.0558683528624309E-2"/>
          <c:w val="0.87608092833101303"/>
          <c:h val="0.90387857382636694"/>
        </c:manualLayout>
      </c:layout>
      <c:areaChart>
        <c:grouping val="stacked"/>
        <c:varyColors val="0"/>
        <c:ser>
          <c:idx val="0"/>
          <c:order val="0"/>
          <c:tx>
            <c:strRef>
              <c:f>Sheet1!$B$1</c:f>
              <c:strCache>
                <c:ptCount val="1"/>
                <c:pt idx="0">
                  <c:v>系列 1</c:v>
                </c:pt>
              </c:strCache>
            </c:strRef>
          </c:tx>
          <c:spPr>
            <a:solidFill>
              <a:schemeClr val="accent2"/>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20</c:v>
                </c:pt>
                <c:pt idx="1">
                  <c:v>30</c:v>
                </c:pt>
                <c:pt idx="2">
                  <c:v>20</c:v>
                </c:pt>
                <c:pt idx="3">
                  <c:v>48</c:v>
                </c:pt>
                <c:pt idx="4">
                  <c:v>75</c:v>
                </c:pt>
              </c:numCache>
            </c:numRef>
          </c:val>
          <c:extLst>
            <c:ext xmlns:c16="http://schemas.microsoft.com/office/drawing/2014/chart" uri="{C3380CC4-5D6E-409C-BE32-E72D297353CC}">
              <c16:uniqueId val="{00000000-C75F-43EF-AEAD-DEBDEF821C65}"/>
            </c:ext>
          </c:extLst>
        </c:ser>
        <c:ser>
          <c:idx val="1"/>
          <c:order val="1"/>
          <c:tx>
            <c:strRef>
              <c:f>Sheet1!$C$1</c:f>
              <c:strCache>
                <c:ptCount val="1"/>
                <c:pt idx="0">
                  <c:v>系列 2</c:v>
                </c:pt>
              </c:strCache>
            </c:strRef>
          </c:tx>
          <c:spPr>
            <a:solidFill>
              <a:schemeClr val="accent3"/>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18</c:v>
                </c:pt>
                <c:pt idx="1">
                  <c:v>28</c:v>
                </c:pt>
                <c:pt idx="2">
                  <c:v>24</c:v>
                </c:pt>
                <c:pt idx="3">
                  <c:v>0</c:v>
                </c:pt>
                <c:pt idx="4">
                  <c:v>0</c:v>
                </c:pt>
              </c:numCache>
            </c:numRef>
          </c:val>
          <c:extLst>
            <c:ext xmlns:c16="http://schemas.microsoft.com/office/drawing/2014/chart" uri="{C3380CC4-5D6E-409C-BE32-E72D297353CC}">
              <c16:uniqueId val="{00000001-C75F-43EF-AEAD-DEBDEF821C65}"/>
            </c:ext>
          </c:extLst>
        </c:ser>
        <c:dLbls>
          <c:showLegendKey val="0"/>
          <c:showVal val="0"/>
          <c:showCatName val="0"/>
          <c:showSerName val="0"/>
          <c:showPercent val="0"/>
          <c:showBubbleSize val="0"/>
        </c:dLbls>
        <c:axId val="120820864"/>
        <c:axId val="120822400"/>
      </c:areaChart>
      <c:dateAx>
        <c:axId val="120820864"/>
        <c:scaling>
          <c:orientation val="minMax"/>
        </c:scaling>
        <c:delete val="1"/>
        <c:axPos val="b"/>
        <c:numFmt formatCode="yyyy/m/d" sourceLinked="1"/>
        <c:majorTickMark val="out"/>
        <c:minorTickMark val="none"/>
        <c:tickLblPos val="nextTo"/>
        <c:crossAx val="120822400"/>
        <c:crossesAt val="0"/>
        <c:auto val="1"/>
        <c:lblOffset val="100"/>
        <c:baseTimeUnit val="days"/>
      </c:dateAx>
      <c:valAx>
        <c:axId val="120822400"/>
        <c:scaling>
          <c:orientation val="minMax"/>
          <c:max val="8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0820864"/>
        <c:crosses val="autoZero"/>
        <c:crossBetween val="midCat"/>
        <c:majorUnit val="20"/>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1" qsCatId="simple" csTypeId="urn:microsoft.com/office/officeart/2005/8/colors/colorful1#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dirty="0">
              <a:latin typeface="微软雅黑" panose="020B0503020204020204" pitchFamily="34" charset="-122"/>
              <a:ea typeface="微软雅黑" panose="020B0503020204020204" pitchFamily="34" charset="-122"/>
            </a:rPr>
            <a:t>标题</a:t>
          </a:r>
        </a:p>
      </dgm:t>
    </dgm:pt>
    <dgm:pt modelId="{A0304884-98B4-40B6-9C34-32B5E5299714}" type="par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type="sib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077B69DD-8C99-40D3-BEDA-AA5217282347}" type="par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type="sib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12250AA1-567C-42E5-8474-E6952071896F}" type="par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type="sib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B4E231E5-710E-444F-8E4A-9B8D7B8E1CB6}" type="par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type="sib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46D89025-E97E-49D7-B7DD-441677B70582}" type="par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type="sib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77305106-A143-4436-8D40-24AF0BFA3442}" type="par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type="sib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pt>
    <dgm:pt modelId="{2B4D5045-6D29-4B07-B2C5-2DBCBEA282D1}" type="pres">
      <dgm:prSet presAssocID="{EB27D503-2EFE-419E-8FFA-1B1BDED0F46E}" presName="radial" presStyleCnt="0">
        <dgm:presLayoutVars>
          <dgm:animLvl val="ctr"/>
        </dgm:presLayoutVars>
      </dgm:prSet>
      <dgm:spPr/>
    </dgm:pt>
    <dgm:pt modelId="{CE00A88B-73F4-420F-B1CF-5BF0052B1278}" type="pres">
      <dgm:prSet presAssocID="{F76782E7-4608-4722-8ACB-C8E973D3724E}" presName="centerShape" presStyleLbl="vennNode1" presStyleIdx="0" presStyleCnt="6"/>
      <dgm:spPr/>
    </dgm:pt>
    <dgm:pt modelId="{9F267963-D523-4A71-8F92-DA6BE1638C59}" type="pres">
      <dgm:prSet presAssocID="{2AB2B8E2-6CFD-440A-8A05-13B6B4E80F31}" presName="node" presStyleLbl="vennNode1" presStyleIdx="1" presStyleCnt="6">
        <dgm:presLayoutVars>
          <dgm:bulletEnabled val="1"/>
        </dgm:presLayoutVars>
      </dgm:prSet>
      <dgm:spPr/>
    </dgm:pt>
    <dgm:pt modelId="{58643847-3948-4A42-839C-4B449566B6D8}" type="pres">
      <dgm:prSet presAssocID="{A822C787-FB51-465C-81B5-42423C776808}" presName="node" presStyleLbl="vennNode1" presStyleIdx="2" presStyleCnt="6">
        <dgm:presLayoutVars>
          <dgm:bulletEnabled val="1"/>
        </dgm:presLayoutVars>
      </dgm:prSet>
      <dgm:spPr/>
    </dgm:pt>
    <dgm:pt modelId="{4ACABEBA-0D5C-41E7-912C-E0012DBA5711}" type="pres">
      <dgm:prSet presAssocID="{AD727651-7534-4791-8FF4-ACB2F6AFF870}" presName="node" presStyleLbl="vennNode1" presStyleIdx="3" presStyleCnt="6">
        <dgm:presLayoutVars>
          <dgm:bulletEnabled val="1"/>
        </dgm:presLayoutVars>
      </dgm:prSet>
      <dgm:spPr/>
    </dgm:pt>
    <dgm:pt modelId="{500743A8-B340-4E09-87CD-2B997D16D5D4}" type="pres">
      <dgm:prSet presAssocID="{1B864259-7E0F-4DF9-A2B3-B89110C94209}" presName="node" presStyleLbl="vennNode1" presStyleIdx="4" presStyleCnt="6">
        <dgm:presLayoutVars>
          <dgm:bulletEnabled val="1"/>
        </dgm:presLayoutVars>
      </dgm:prSet>
      <dgm:spPr/>
    </dgm:pt>
    <dgm:pt modelId="{19007E95-2091-48F4-BEDE-A6DD04F36F24}" type="pres">
      <dgm:prSet presAssocID="{1569FA95-9393-40DD-8E1D-A6B0113368AE}" presName="node" presStyleLbl="vennNode1" presStyleIdx="5" presStyleCnt="6">
        <dgm:presLayoutVars>
          <dgm:bulletEnabled val="1"/>
        </dgm:presLayoutVars>
      </dgm:prSet>
      <dgm:spPr/>
    </dgm:pt>
  </dgm:ptLst>
  <dgm:cxnLst>
    <dgm:cxn modelId="{4587FF1A-4194-4FAD-8576-E7B5FB820CA1}" srcId="{F76782E7-4608-4722-8ACB-C8E973D3724E}" destId="{2AB2B8E2-6CFD-440A-8A05-13B6B4E80F31}" srcOrd="0" destOrd="0" parTransId="{077B69DD-8C99-40D3-BEDA-AA5217282347}" sibTransId="{D42F54AF-CCB7-474D-A1BA-EF1E492D136F}"/>
    <dgm:cxn modelId="{2BFC241C-69EB-4170-91AA-05C93B90BB85}" type="presOf" srcId="{1569FA95-9393-40DD-8E1D-A6B0113368AE}" destId="{19007E95-2091-48F4-BEDE-A6DD04F36F24}" srcOrd="0" destOrd="0" presId="urn:microsoft.com/office/officeart/2005/8/layout/radial3"/>
    <dgm:cxn modelId="{0638F91E-F026-4579-A294-C75F01804B57}" type="presOf" srcId="{A822C787-FB51-465C-81B5-42423C776808}" destId="{58643847-3948-4A42-839C-4B449566B6D8}" srcOrd="0" destOrd="0" presId="urn:microsoft.com/office/officeart/2005/8/layout/radial3"/>
    <dgm:cxn modelId="{B99F5F2C-D879-4A94-98F6-85CD784B6954}" srcId="{F76782E7-4608-4722-8ACB-C8E973D3724E}" destId="{1B864259-7E0F-4DF9-A2B3-B89110C94209}" srcOrd="3" destOrd="0" parTransId="{77305106-A143-4436-8D40-24AF0BFA3442}" sibTransId="{11ED9039-6630-4820-9A79-7888365205CE}"/>
    <dgm:cxn modelId="{5F8E415E-F174-4C0A-8711-D1E8BA201C5A}" srcId="{F76782E7-4608-4722-8ACB-C8E973D3724E}" destId="{1569FA95-9393-40DD-8E1D-A6B0113368AE}" srcOrd="4" destOrd="0" parTransId="{46D89025-E97E-49D7-B7DD-441677B70582}" sibTransId="{9B623D02-B94F-4B0D-A976-FBA07E1288BC}"/>
    <dgm:cxn modelId="{5E360544-9577-46BE-9C30-C9BA0DA59ACC}" srcId="{EB27D503-2EFE-419E-8FFA-1B1BDED0F46E}" destId="{F76782E7-4608-4722-8ACB-C8E973D3724E}" srcOrd="0" destOrd="0" parTransId="{A0304884-98B4-40B6-9C34-32B5E5299714}" sibTransId="{556C6004-F61F-4340-A227-82A97E994178}"/>
    <dgm:cxn modelId="{B519E879-6E05-4A04-94B3-607CBECE9D6F}" srcId="{F76782E7-4608-4722-8ACB-C8E973D3724E}" destId="{A822C787-FB51-465C-81B5-42423C776808}" srcOrd="1" destOrd="0" parTransId="{12250AA1-567C-42E5-8474-E6952071896F}" sibTransId="{A6CB2B05-332B-43FB-A826-06F6FC4CEB21}"/>
    <dgm:cxn modelId="{2241DC85-228F-4BC2-BCFA-E9692C0638B1}" type="presOf" srcId="{2AB2B8E2-6CFD-440A-8A05-13B6B4E80F31}" destId="{9F267963-D523-4A71-8F92-DA6BE1638C59}" srcOrd="0" destOrd="0" presId="urn:microsoft.com/office/officeart/2005/8/layout/radial3"/>
    <dgm:cxn modelId="{C8D4339D-4238-44E1-9F2B-35F94FC9086C}" type="presOf" srcId="{F76782E7-4608-4722-8ACB-C8E973D3724E}" destId="{CE00A88B-73F4-420F-B1CF-5BF0052B1278}" srcOrd="0" destOrd="0" presId="urn:microsoft.com/office/officeart/2005/8/layout/radial3"/>
    <dgm:cxn modelId="{11160EC0-3A66-413E-874F-5E498755A4E9}" srcId="{F76782E7-4608-4722-8ACB-C8E973D3724E}" destId="{AD727651-7534-4791-8FF4-ACB2F6AFF870}" srcOrd="2" destOrd="0" parTransId="{B4E231E5-710E-444F-8E4A-9B8D7B8E1CB6}" sibTransId="{4F6AE446-5048-475A-A4D1-1B93A14B3E6C}"/>
    <dgm:cxn modelId="{F54DA4C8-4151-4B7E-8D56-627BA9E3B170}" type="presOf" srcId="{AD727651-7534-4791-8FF4-ACB2F6AFF870}" destId="{4ACABEBA-0D5C-41E7-912C-E0012DBA5711}" srcOrd="0" destOrd="0" presId="urn:microsoft.com/office/officeart/2005/8/layout/radial3"/>
    <dgm:cxn modelId="{568282D3-F332-42E8-B789-4C81F3DDF64A}" type="presOf" srcId="{1B864259-7E0F-4DF9-A2B3-B89110C94209}" destId="{500743A8-B340-4E09-87CD-2B997D16D5D4}" srcOrd="0" destOrd="0" presId="urn:microsoft.com/office/officeart/2005/8/layout/radial3"/>
    <dgm:cxn modelId="{08AF96EA-24AD-47CC-9E72-D46B740DA014}" type="presOf" srcId="{EB27D503-2EFE-419E-8FFA-1B1BDED0F46E}" destId="{E48C2E78-A69C-4EB7-90A4-8E2E4B8826DF}" srcOrd="0" destOrd="0" presId="urn:microsoft.com/office/officeart/2005/8/layout/radial3"/>
    <dgm:cxn modelId="{52DD153F-DAD4-4397-8AD3-F42823A9A8F7}" type="presParOf" srcId="{E48C2E78-A69C-4EB7-90A4-8E2E4B8826DF}" destId="{2B4D5045-6D29-4B07-B2C5-2DBCBEA282D1}" srcOrd="0" destOrd="0" presId="urn:microsoft.com/office/officeart/2005/8/layout/radial3"/>
    <dgm:cxn modelId="{07437523-0E0D-421E-971A-2E4DD2B4D78D}" type="presParOf" srcId="{2B4D5045-6D29-4B07-B2C5-2DBCBEA282D1}" destId="{CE00A88B-73F4-420F-B1CF-5BF0052B1278}" srcOrd="0" destOrd="0" presId="urn:microsoft.com/office/officeart/2005/8/layout/radial3"/>
    <dgm:cxn modelId="{8B72F0A8-C93F-4483-A658-FA9A2C4CAC49}" type="presParOf" srcId="{2B4D5045-6D29-4B07-B2C5-2DBCBEA282D1}" destId="{9F267963-D523-4A71-8F92-DA6BE1638C59}" srcOrd="1" destOrd="0" presId="urn:microsoft.com/office/officeart/2005/8/layout/radial3"/>
    <dgm:cxn modelId="{222DB8E5-4AEF-4584-A638-D12291CA3C05}" type="presParOf" srcId="{2B4D5045-6D29-4B07-B2C5-2DBCBEA282D1}" destId="{58643847-3948-4A42-839C-4B449566B6D8}" srcOrd="2" destOrd="0" presId="urn:microsoft.com/office/officeart/2005/8/layout/radial3"/>
    <dgm:cxn modelId="{991FA54D-7144-494E-A1F3-648A9F358549}" type="presParOf" srcId="{2B4D5045-6D29-4B07-B2C5-2DBCBEA282D1}" destId="{4ACABEBA-0D5C-41E7-912C-E0012DBA5711}" srcOrd="3" destOrd="0" presId="urn:microsoft.com/office/officeart/2005/8/layout/radial3"/>
    <dgm:cxn modelId="{064330E6-35EC-4E02-AA37-65AC6C4C84C1}" type="presParOf" srcId="{2B4D5045-6D29-4B07-B2C5-2DBCBEA282D1}" destId="{500743A8-B340-4E09-87CD-2B997D16D5D4}" srcOrd="4" destOrd="0" presId="urn:microsoft.com/office/officeart/2005/8/layout/radial3"/>
    <dgm:cxn modelId="{837DED64-A09D-4296-946F-237D5BC706AE}"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zh-CN" altLang="en-US" sz="4600" kern="1200" dirty="0">
              <a:latin typeface="微软雅黑" panose="020B0503020204020204" pitchFamily="34" charset="-122"/>
              <a:ea typeface="微软雅黑" panose="020B0503020204020204" pitchFamily="34" charset="-122"/>
            </a:rPr>
            <a:t>标题</a:t>
          </a:r>
        </a:p>
      </dsp:txBody>
      <dsp:txXfrm>
        <a:off x="2090574" y="1063715"/>
        <a:ext cx="1301681" cy="1301681"/>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2415994" y="191587"/>
        <a:ext cx="650841" cy="650841"/>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3554929" y="1019072"/>
        <a:ext cx="650841" cy="650841"/>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3119894" y="2357970"/>
        <a:ext cx="650841" cy="650841"/>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1712093" y="2357970"/>
        <a:ext cx="650841" cy="650841"/>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1277059" y="1019072"/>
        <a:ext cx="650841" cy="650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2628C-D555-469E-B75E-00D0FE10CC2E}" type="datetimeFigureOut">
              <a:rPr lang="zh-CN" altLang="en-US" smtClean="0"/>
              <a:pPr/>
              <a:t>2019/5/27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3F207-E3BE-4389-BD75-0741A3ADD74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For more templates, please follow: https://haosc.taobao.com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22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40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02976" y="257548"/>
            <a:ext cx="10515600" cy="441699"/>
          </a:xfrm>
        </p:spPr>
        <p:txBody>
          <a:bodyPr>
            <a:normAutofit/>
          </a:bodyPr>
          <a:lstStyle>
            <a:lvl1pPr>
              <a:defRPr sz="2800" b="1" i="0">
                <a:solidFill>
                  <a:srgbClr val="44366B"/>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2.mid"/><Relationship Id="rId3" Type="http://schemas.openxmlformats.org/officeDocument/2006/relationships/tags" Target="../tags/tag3.xml"/><Relationship Id="rId7" Type="http://schemas.microsoft.com/office/2007/relationships/media" Target="../media/media2.mid"/><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11" Type="http://schemas.openxmlformats.org/officeDocument/2006/relationships/image" Target="../media/image3.png"/><Relationship Id="rId5" Type="http://schemas.microsoft.com/office/2007/relationships/media" Target="../media/media1.mp3"/><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59"/>
          <p:cNvSpPr>
            <a:spLocks noChangeArrowheads="1"/>
          </p:cNvSpPr>
          <p:nvPr>
            <p:custDataLst>
              <p:tags r:id="rId1"/>
            </p:custDataLst>
          </p:nvPr>
        </p:nvSpPr>
        <p:spPr bwMode="auto">
          <a:xfrm>
            <a:off x="3329130" y="4082540"/>
            <a:ext cx="58544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cap="all" dirty="0">
                <a:solidFill>
                  <a:srgbClr val="063A3C"/>
                </a:solidFill>
                <a:cs typeface="Arial" panose="020B0604020202020204" pitchFamily="34" charset="0"/>
              </a:rPr>
              <a:t>Suitable for debriefing reports</a:t>
            </a:r>
            <a:r>
              <a:rPr lang="en-US" altLang="zh-CN" sz="1200" cap="all" dirty="0">
                <a:solidFill>
                  <a:srgbClr val="063A3C"/>
                </a:solidFill>
                <a:cs typeface="Arial" panose="020B0604020202020204" pitchFamily="34" charset="0"/>
              </a:rPr>
              <a:t>/</a:t>
            </a:r>
            <a:r>
              <a:rPr lang="zh-CN" altLang="en-US" sz="1200" cap="all" dirty="0">
                <a:solidFill>
                  <a:srgbClr val="063A3C"/>
                </a:solidFill>
                <a:cs typeface="Arial" panose="020B0604020202020204" pitchFamily="34" charset="0"/>
              </a:rPr>
              <a:t>Personal profiles</a:t>
            </a:r>
            <a:r>
              <a:rPr lang="en-US" altLang="zh-CN" sz="1200" cap="all" dirty="0">
                <a:solidFill>
                  <a:srgbClr val="063A3C"/>
                </a:solidFill>
                <a:cs typeface="Arial" panose="020B0604020202020204" pitchFamily="34" charset="0"/>
              </a:rPr>
              <a:t>/</a:t>
            </a:r>
            <a:r>
              <a:rPr lang="zh-CN" altLang="en-US" sz="1200" cap="all" dirty="0">
                <a:solidFill>
                  <a:srgbClr val="063A3C"/>
                </a:solidFill>
                <a:cs typeface="Arial" panose="020B0604020202020204" pitchFamily="34" charset="0"/>
              </a:rPr>
              <a:t>Summary</a:t>
            </a:r>
          </a:p>
        </p:txBody>
      </p:sp>
      <p:cxnSp>
        <p:nvCxnSpPr>
          <p:cNvPr id="3" name="PA_直接连接符 2"/>
          <p:cNvCxnSpPr/>
          <p:nvPr>
            <p:custDataLst>
              <p:tags r:id="rId2"/>
            </p:custDataLst>
          </p:nvPr>
        </p:nvCxnSpPr>
        <p:spPr>
          <a:xfrm>
            <a:off x="3661942" y="4061862"/>
            <a:ext cx="5188843"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PA_矩形 259"/>
          <p:cNvSpPr>
            <a:spLocks noChangeArrowheads="1"/>
          </p:cNvSpPr>
          <p:nvPr>
            <p:custDataLst>
              <p:tags r:id="rId3"/>
            </p:custDataLst>
          </p:nvPr>
        </p:nvSpPr>
        <p:spPr bwMode="auto">
          <a:xfrm>
            <a:off x="4754197" y="1470279"/>
            <a:ext cx="3004332" cy="210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085" b="1" cap="all" dirty="0">
                <a:solidFill>
                  <a:srgbClr val="DC3D13"/>
                </a:solidFill>
                <a:latin typeface="Agency FB" panose="020B0503020202020204" pitchFamily="34" charset="0"/>
                <a:cs typeface="Arial" panose="020B0604020202020204" pitchFamily="34" charset="0"/>
              </a:rPr>
              <a:t>2</a:t>
            </a:r>
            <a:r>
              <a:rPr lang="en-US" altLang="zh-CN" sz="13085" b="1" cap="all" dirty="0">
                <a:solidFill>
                  <a:srgbClr val="6BB590"/>
                </a:solidFill>
                <a:latin typeface="Agency FB" panose="020B0503020202020204" pitchFamily="34" charset="0"/>
                <a:cs typeface="Arial" panose="020B0604020202020204" pitchFamily="34" charset="0"/>
              </a:rPr>
              <a:t>0</a:t>
            </a:r>
            <a:r>
              <a:rPr lang="en-US" altLang="zh-CN" sz="13085" b="1" cap="all" dirty="0">
                <a:solidFill>
                  <a:srgbClr val="44366B"/>
                </a:solidFill>
                <a:latin typeface="Agency FB" panose="020B0503020202020204" pitchFamily="34" charset="0"/>
                <a:cs typeface="Arial" panose="020B0604020202020204" pitchFamily="34" charset="0"/>
              </a:rPr>
              <a:t>1</a:t>
            </a:r>
            <a:r>
              <a:rPr lang="en-US" altLang="zh-CN" sz="13085" b="1" cap="all" dirty="0">
                <a:solidFill>
                  <a:srgbClr val="DDC118"/>
                </a:solidFill>
                <a:latin typeface="Agency FB" panose="020B0503020202020204" pitchFamily="34" charset="0"/>
                <a:cs typeface="Arial" panose="020B0604020202020204" pitchFamily="34" charset="0"/>
              </a:rPr>
              <a:t>9</a:t>
            </a:r>
            <a:endParaRPr lang="zh-CN" altLang="en-US" sz="13085" b="1" cap="all" dirty="0">
              <a:solidFill>
                <a:srgbClr val="DDC118"/>
              </a:solidFill>
              <a:latin typeface="Agency FB" panose="020B0503020202020204" pitchFamily="34" charset="0"/>
              <a:cs typeface="Arial" panose="020B0604020202020204" pitchFamily="34" charset="0"/>
            </a:endParaRPr>
          </a:p>
        </p:txBody>
      </p:sp>
      <p:sp>
        <p:nvSpPr>
          <p:cNvPr id="5" name="PA_文本框 10"/>
          <p:cNvSpPr txBox="1"/>
          <p:nvPr>
            <p:custDataLst>
              <p:tags r:id="rId4"/>
            </p:custDataLst>
          </p:nvPr>
        </p:nvSpPr>
        <p:spPr>
          <a:xfrm>
            <a:off x="3319029" y="3571462"/>
            <a:ext cx="5953361" cy="434991"/>
          </a:xfrm>
          <a:prstGeom prst="rect">
            <a:avLst/>
          </a:prstGeom>
          <a:noFill/>
        </p:spPr>
        <p:txBody>
          <a:bodyPr wrap="none" lIns="65024" tIns="32512" rIns="65024" bIns="32512">
            <a:spAutoFit/>
          </a:bodyPr>
          <a:lstStyle/>
          <a:p>
            <a:pPr algn="ctr">
              <a:buNone/>
            </a:pPr>
            <a:r>
              <a:rPr lang="zh-CN" altLang="en-US" sz="2400" b="1" cap="all" dirty="0">
                <a:solidFill>
                  <a:srgbClr val="44366B"/>
                </a:solidFill>
                <a:latin typeface="+mj-ea"/>
                <a:ea typeface="+mj-ea"/>
                <a:cs typeface="Arial" panose="020B0604020202020204" pitchFamily="34" charset="0"/>
              </a:rPr>
              <a:t>Literary refreshing</a:t>
            </a:r>
            <a:r>
              <a:rPr lang="en-US" altLang="zh-CN" sz="2400" b="1" cap="all" dirty="0">
                <a:solidFill>
                  <a:srgbClr val="44366B"/>
                </a:solidFill>
                <a:latin typeface="+mj-ea"/>
                <a:ea typeface="+mj-ea"/>
                <a:cs typeface="Arial" panose="020B0604020202020204" pitchFamily="34" charset="0"/>
              </a:rPr>
              <a:t>Ppt</a:t>
            </a:r>
            <a:r>
              <a:rPr lang="zh-CN" altLang="en-US" sz="2400" b="1" cap="all" dirty="0">
                <a:solidFill>
                  <a:srgbClr val="44366B"/>
                </a:solidFill>
                <a:latin typeface="+mj-ea"/>
                <a:ea typeface="+mj-ea"/>
                <a:cs typeface="Arial" panose="020B0604020202020204" pitchFamily="34" charset="0"/>
              </a:rPr>
              <a:t>Template</a:t>
            </a:r>
          </a:p>
        </p:txBody>
      </p:sp>
      <p:pic>
        <p:nvPicPr>
          <p:cNvPr id="11" name="PA_ThomasGreenberg - Hopeful Heart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cstate="print"/>
          <a:stretch>
            <a:fillRect/>
          </a:stretch>
        </p:blipFill>
        <p:spPr>
          <a:xfrm>
            <a:off x="8820875" y="-1609164"/>
            <a:ext cx="609600" cy="609600"/>
          </a:xfrm>
          <a:prstGeom prst="rect">
            <a:avLst/>
          </a:prstGeom>
        </p:spPr>
      </p:pic>
      <p:pic>
        <p:nvPicPr>
          <p:cNvPr id="6" name="qiuhuyuey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cstate="print"/>
          <a:stretch>
            <a:fillRect/>
          </a:stretch>
        </p:blipFill>
        <p:spPr>
          <a:xfrm>
            <a:off x="-787400" y="4648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gtEl>
                                        <p:attrNameLst>
                                          <p:attrName>ppt_y</p:attrName>
                                        </p:attrNameLst>
                                      </p:cBhvr>
                                      <p:tavLst>
                                        <p:tav tm="0">
                                          <p:val>
                                            <p:strVal val="#ppt_y"/>
                                          </p:val>
                                        </p:tav>
                                        <p:tav tm="100000">
                                          <p:val>
                                            <p:strVal val="#ppt_y"/>
                                          </p:val>
                                        </p:tav>
                                      </p:tavLst>
                                    </p:anim>
                                    <p:anim calcmode="lin" valueType="num">
                                      <p:cBhvr>
                                        <p:cTn id="1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gtEl>
                                      </p:cBhvr>
                                    </p:animEffect>
                                  </p:childTnLst>
                                </p:cTn>
                              </p:par>
                            </p:childTnLst>
                          </p:cTn>
                        </p:par>
                        <p:par>
                          <p:cTn id="15" fill="hold">
                            <p:stCondLst>
                              <p:cond delay="65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par>
                          <p:cTn id="19" fill="hold">
                            <p:stCondLst>
                              <p:cond delay="115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additive="base">
                                        <p:cTn id="22" dur="800" fill="hold"/>
                                        <p:tgtEl>
                                          <p:spTgt spid="5"/>
                                        </p:tgtEl>
                                        <p:attrNameLst>
                                          <p:attrName>ppt_x</p:attrName>
                                        </p:attrNameLst>
                                      </p:cBhvr>
                                      <p:tavLst>
                                        <p:tav tm="0">
                                          <p:val>
                                            <p:strVal val="1+#ppt_w/2"/>
                                          </p:val>
                                        </p:tav>
                                        <p:tav tm="100000">
                                          <p:val>
                                            <p:strVal val="#ppt_x"/>
                                          </p:val>
                                        </p:tav>
                                      </p:tavLst>
                                    </p:anim>
                                    <p:anim calcmode="lin" valueType="num">
                                      <p:cBhvr additive="base">
                                        <p:cTn id="23" dur="8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59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gtEl>
                                      </p:cBhvr>
                                    </p:animEffect>
                                  </p:childTnLst>
                                </p:cTn>
                              </p:par>
                            </p:childTnLst>
                          </p:cTn>
                        </p:par>
                        <p:par>
                          <p:cTn id="36" fill="hold">
                            <p:stCondLst>
                              <p:cond delay="439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2"/>
                                        </p:tgtEl>
                                      </p:cBhvr>
                                    </p:animEffect>
                                    <p:animScale>
                                      <p:cBhvr>
                                        <p:cTn id="39"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0" repeatCount="indefinite" fill="hold" display="0">
                  <p:stCondLst>
                    <p:cond delay="indefinite"/>
                  </p:stCondLst>
                  <p:endCondLst>
                    <p:cond evt="onStopAudio" delay="0">
                      <p:tgtEl>
                        <p:sldTgt/>
                      </p:tgtEl>
                    </p:cond>
                  </p:endCondLst>
                </p:cTn>
                <p:tgtEl>
                  <p:spTgt spid="11"/>
                </p:tgtEl>
              </p:cMediaNode>
            </p:audio>
            <p:audio>
              <p:cMediaNode vol="80000">
                <p:cTn id="41" fill="hold" display="0">
                  <p:stCondLst>
                    <p:cond delay="indefinite"/>
                  </p:stCondLst>
                  <p:endCondLst>
                    <p:cond evt="onStopAudio" delay="0">
                      <p:tgtEl>
                        <p:sldTgt/>
                      </p:tgtEl>
                    </p:cond>
                  </p:endCondLst>
                </p:cTn>
                <p:tgtEl>
                  <p:spTgt spid="6"/>
                </p:tgtEl>
              </p:cMediaNode>
            </p:audio>
          </p:childTnLst>
        </p:cTn>
      </p:par>
    </p:tnLst>
    <p:bldLst>
      <p:bldP spid="2" grpId="0"/>
      <p:bldP spid="2" grpId="1"/>
      <p:bldP spid="4" grpId="0"/>
      <p:bldP spid="4" grpI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505057" y="3308511"/>
            <a:ext cx="2611908" cy="2495301"/>
            <a:chOff x="3065829" y="2668267"/>
            <a:chExt cx="1872107" cy="1761728"/>
          </a:xfrm>
        </p:grpSpPr>
        <p:sp>
          <p:nvSpPr>
            <p:cNvPr id="36" name="椭圆 35"/>
            <p:cNvSpPr/>
            <p:nvPr/>
          </p:nvSpPr>
          <p:spPr>
            <a:xfrm>
              <a:off x="3115072" y="2668267"/>
              <a:ext cx="1761728" cy="176172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442509" y="2761135"/>
              <a:ext cx="119507" cy="11950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8" name="椭圆 37"/>
            <p:cNvSpPr/>
            <p:nvPr/>
          </p:nvSpPr>
          <p:spPr>
            <a:xfrm>
              <a:off x="3439209" y="2761135"/>
              <a:ext cx="119507" cy="119507"/>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9" name="椭圆 38"/>
            <p:cNvSpPr/>
            <p:nvPr/>
          </p:nvSpPr>
          <p:spPr>
            <a:xfrm>
              <a:off x="3065829" y="3492655"/>
              <a:ext cx="119507" cy="11950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0" name="椭圆 39"/>
            <p:cNvSpPr/>
            <p:nvPr/>
          </p:nvSpPr>
          <p:spPr>
            <a:xfrm>
              <a:off x="4818429" y="3492655"/>
              <a:ext cx="119507" cy="11950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1" name="椭圆 40"/>
            <p:cNvSpPr/>
            <p:nvPr/>
          </p:nvSpPr>
          <p:spPr>
            <a:xfrm>
              <a:off x="4442509" y="4224175"/>
              <a:ext cx="119507" cy="119507"/>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2" name="椭圆 41"/>
            <p:cNvSpPr/>
            <p:nvPr/>
          </p:nvSpPr>
          <p:spPr>
            <a:xfrm>
              <a:off x="3439209" y="4201315"/>
              <a:ext cx="119507" cy="11950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43" name="组合 42"/>
            <p:cNvGrpSpPr/>
            <p:nvPr/>
          </p:nvGrpSpPr>
          <p:grpSpPr>
            <a:xfrm>
              <a:off x="3269293" y="2943616"/>
              <a:ext cx="1465545" cy="1202499"/>
              <a:chOff x="3269293" y="2943616"/>
              <a:chExt cx="1465545" cy="1202499"/>
            </a:xfrm>
          </p:grpSpPr>
          <p:sp>
            <p:nvSpPr>
              <p:cNvPr id="44" name="任意多边形 43"/>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3"/>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3"/>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0" name="组合 49"/>
          <p:cNvGrpSpPr/>
          <p:nvPr/>
        </p:nvGrpSpPr>
        <p:grpSpPr>
          <a:xfrm>
            <a:off x="1191322" y="1028734"/>
            <a:ext cx="9992582" cy="1288996"/>
            <a:chOff x="2954339" y="1279908"/>
            <a:chExt cx="7162269" cy="910056"/>
          </a:xfrm>
        </p:grpSpPr>
        <p:sp>
          <p:nvSpPr>
            <p:cNvPr id="51" name="矩形 50"/>
            <p:cNvSpPr>
              <a:spLocks noChangeArrowheads="1"/>
            </p:cNvSpPr>
            <p:nvPr/>
          </p:nvSpPr>
          <p:spPr bwMode="auto">
            <a:xfrm>
              <a:off x="2954339" y="1694800"/>
              <a:ext cx="7162269" cy="49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2963100" y="1279908"/>
              <a:ext cx="794166" cy="260755"/>
            </a:xfrm>
            <a:prstGeom prst="rect">
              <a:avLst/>
            </a:prstGeom>
          </p:spPr>
          <p:txBody>
            <a:bodyPr wrap="none">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Overview of the work</a:t>
              </a:r>
            </a:p>
          </p:txBody>
        </p:sp>
      </p:grpSp>
      <p:grpSp>
        <p:nvGrpSpPr>
          <p:cNvPr id="53" name="组合 52"/>
          <p:cNvGrpSpPr/>
          <p:nvPr/>
        </p:nvGrpSpPr>
        <p:grpSpPr>
          <a:xfrm>
            <a:off x="5149702" y="3893215"/>
            <a:ext cx="1306025" cy="1325893"/>
            <a:chOff x="3254772" y="2872916"/>
            <a:chExt cx="936104" cy="936104"/>
          </a:xfrm>
          <a:solidFill>
            <a:schemeClr val="accent4"/>
          </a:solidFill>
        </p:grpSpPr>
        <p:sp>
          <p:nvSpPr>
            <p:cNvPr id="54" name="椭圆 53"/>
            <p:cNvSpPr/>
            <p:nvPr/>
          </p:nvSpPr>
          <p:spPr>
            <a:xfrm>
              <a:off x="3254772" y="2872916"/>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469765" y="3187079"/>
              <a:ext cx="554032" cy="282485"/>
            </a:xfrm>
            <a:prstGeom prst="rect">
              <a:avLst/>
            </a:prstGeom>
            <a:grpFill/>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Title</a:t>
              </a:r>
              <a:r>
                <a:rPr lang="en-US" altLang="zh-CN" sz="2000" dirty="0">
                  <a:solidFill>
                    <a:schemeClr val="bg1"/>
                  </a:solidFill>
                  <a:latin typeface="微软雅黑" panose="020B0503020204020204" pitchFamily="34" charset="-122"/>
                  <a:ea typeface="微软雅黑" panose="020B0503020204020204" pitchFamily="34" charset="-122"/>
                </a:rPr>
                <a:t> </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7392468" y="3876980"/>
            <a:ext cx="2770739" cy="1587526"/>
            <a:chOff x="789157" y="3505487"/>
            <a:chExt cx="1985951" cy="1120823"/>
          </a:xfrm>
        </p:grpSpPr>
        <p:sp>
          <p:nvSpPr>
            <p:cNvPr id="57" name="TextBox 56"/>
            <p:cNvSpPr txBox="1"/>
            <p:nvPr/>
          </p:nvSpPr>
          <p:spPr>
            <a:xfrm>
              <a:off x="789157" y="3505487"/>
              <a:ext cx="794166" cy="260755"/>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58" name="矩形 57"/>
            <p:cNvSpPr/>
            <p:nvPr/>
          </p:nvSpPr>
          <p:spPr>
            <a:xfrm>
              <a:off x="812496" y="3800585"/>
              <a:ext cx="1962612" cy="825725"/>
            </a:xfrm>
            <a:prstGeom prst="rect">
              <a:avLst/>
            </a:prstGeom>
          </p:spPr>
          <p:txBody>
            <a:bodyPr wrap="square">
              <a:spAutoFit/>
            </a:bodyPr>
            <a:lstStyle/>
            <a:p>
              <a:pPr algn="r">
                <a:lnSpc>
                  <a:spcPts val="280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select Keep only</a:t>
              </a:r>
              <a:endParaRPr lang="en-US" altLang="zh-CN" sz="1600" dirty="0">
                <a:solidFill>
                  <a:schemeClr val="tx1">
                    <a:lumMod val="50000"/>
                    <a:lumOff val="50000"/>
                  </a:schemeClr>
                </a:solidFill>
                <a:latin typeface="Arial" panose="020B0604020202020204" pitchFamily="34" charset="0"/>
              </a:endParaRPr>
            </a:p>
          </p:txBody>
        </p:sp>
      </p:grpSp>
      <p:grpSp>
        <p:nvGrpSpPr>
          <p:cNvPr id="59" name="组合 58"/>
          <p:cNvGrpSpPr/>
          <p:nvPr/>
        </p:nvGrpSpPr>
        <p:grpSpPr>
          <a:xfrm>
            <a:off x="1360881" y="3890418"/>
            <a:ext cx="2738177" cy="1574090"/>
            <a:chOff x="812496" y="3514973"/>
            <a:chExt cx="1962612" cy="1111336"/>
          </a:xfrm>
        </p:grpSpPr>
        <p:sp>
          <p:nvSpPr>
            <p:cNvPr id="60" name="TextBox 59"/>
            <p:cNvSpPr txBox="1"/>
            <p:nvPr/>
          </p:nvSpPr>
          <p:spPr>
            <a:xfrm>
              <a:off x="864408" y="3514973"/>
              <a:ext cx="794166" cy="260755"/>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61" name="矩形 60"/>
            <p:cNvSpPr/>
            <p:nvPr/>
          </p:nvSpPr>
          <p:spPr>
            <a:xfrm>
              <a:off x="812496" y="3800585"/>
              <a:ext cx="1962612" cy="825724"/>
            </a:xfrm>
            <a:prstGeom prst="rect">
              <a:avLst/>
            </a:prstGeom>
          </p:spPr>
          <p:txBody>
            <a:bodyPr wrap="square">
              <a:spAutoFit/>
            </a:bodyPr>
            <a:lstStyle/>
            <a:p>
              <a:pPr algn="r">
                <a:lnSpc>
                  <a:spcPts val="280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select Keep only</a:t>
              </a:r>
              <a:endParaRPr lang="en-US" altLang="zh-CN" sz="1600" dirty="0">
                <a:solidFill>
                  <a:schemeClr val="tx1">
                    <a:lumMod val="50000"/>
                    <a:lumOff val="50000"/>
                  </a:schemeClr>
                </a:solidFill>
                <a:latin typeface="Arial" panose="020B0604020202020204" pitchFamily="34" charset="0"/>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trips(downRight)">
                                      <p:cBhvr>
                                        <p:cTn id="7" dur="1000"/>
                                        <p:tgtEl>
                                          <p:spTgt spid="50"/>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 calcmode="lin" valueType="num">
                                      <p:cBhvr>
                                        <p:cTn id="12" dur="1000" fill="hold"/>
                                        <p:tgtEl>
                                          <p:spTgt spid="35"/>
                                        </p:tgtEl>
                                        <p:attrNameLst>
                                          <p:attrName>style.rotation</p:attrName>
                                        </p:attrNameLst>
                                      </p:cBhvr>
                                      <p:tavLst>
                                        <p:tav tm="0">
                                          <p:val>
                                            <p:fltVal val="360"/>
                                          </p:val>
                                        </p:tav>
                                        <p:tav tm="100000">
                                          <p:val>
                                            <p:fltVal val="0"/>
                                          </p:val>
                                        </p:tav>
                                      </p:tavLst>
                                    </p:anim>
                                    <p:animEffect transition="in" filter="fade">
                                      <p:cBhvr>
                                        <p:cTn id="13" dur="1000"/>
                                        <p:tgtEl>
                                          <p:spTgt spid="35"/>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53"/>
                                        </p:tgtEl>
                                        <p:attrNameLst>
                                          <p:attrName>style.visibility</p:attrName>
                                        </p:attrNameLst>
                                      </p:cBhvr>
                                      <p:to>
                                        <p:strVal val="visible"/>
                                      </p:to>
                                    </p:set>
                                    <p:anim calcmode="lin" valueType="num">
                                      <p:cBhvr>
                                        <p:cTn id="16" dur="1000" fill="hold"/>
                                        <p:tgtEl>
                                          <p:spTgt spid="53"/>
                                        </p:tgtEl>
                                        <p:attrNameLst>
                                          <p:attrName>ppt_w</p:attrName>
                                        </p:attrNameLst>
                                      </p:cBhvr>
                                      <p:tavLst>
                                        <p:tav tm="0">
                                          <p:val>
                                            <p:fltVal val="0"/>
                                          </p:val>
                                        </p:tav>
                                        <p:tav tm="100000">
                                          <p:val>
                                            <p:strVal val="#ppt_w"/>
                                          </p:val>
                                        </p:tav>
                                      </p:tavLst>
                                    </p:anim>
                                    <p:anim calcmode="lin" valueType="num">
                                      <p:cBhvr>
                                        <p:cTn id="17" dur="1000" fill="hold"/>
                                        <p:tgtEl>
                                          <p:spTgt spid="53"/>
                                        </p:tgtEl>
                                        <p:attrNameLst>
                                          <p:attrName>ppt_h</p:attrName>
                                        </p:attrNameLst>
                                      </p:cBhvr>
                                      <p:tavLst>
                                        <p:tav tm="0">
                                          <p:val>
                                            <p:fltVal val="0"/>
                                          </p:val>
                                        </p:tav>
                                        <p:tav tm="100000">
                                          <p:val>
                                            <p:strVal val="#ppt_h"/>
                                          </p:val>
                                        </p:tav>
                                      </p:tavLst>
                                    </p:anim>
                                    <p:anim calcmode="lin" valueType="num">
                                      <p:cBhvr>
                                        <p:cTn id="18" dur="1000" fill="hold"/>
                                        <p:tgtEl>
                                          <p:spTgt spid="53"/>
                                        </p:tgtEl>
                                        <p:attrNameLst>
                                          <p:attrName>style.rotation</p:attrName>
                                        </p:attrNameLst>
                                      </p:cBhvr>
                                      <p:tavLst>
                                        <p:tav tm="0">
                                          <p:val>
                                            <p:fltVal val="360"/>
                                          </p:val>
                                        </p:tav>
                                        <p:tav tm="100000">
                                          <p:val>
                                            <p:fltVal val="0"/>
                                          </p:val>
                                        </p:tav>
                                      </p:tavLst>
                                    </p:anim>
                                    <p:animEffect transition="in" filter="fade">
                                      <p:cBhvr>
                                        <p:cTn id="19" dur="1000"/>
                                        <p:tgtEl>
                                          <p:spTgt spid="53"/>
                                        </p:tgtEl>
                                      </p:cBhvr>
                                    </p:animEffect>
                                  </p:childTnLst>
                                </p:cTn>
                              </p:par>
                              <p:par>
                                <p:cTn id="20" presetID="22" presetClass="entr" presetSubtype="2" fill="hold" nodeType="withEffect">
                                  <p:stCondLst>
                                    <p:cond delay="200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500"/>
                                        <p:tgtEl>
                                          <p:spTgt spid="59"/>
                                        </p:tgtEl>
                                      </p:cBhvr>
                                    </p:animEffect>
                                  </p:childTnLst>
                                </p:cTn>
                              </p:par>
                              <p:par>
                                <p:cTn id="23" presetID="22" presetClass="entr" presetSubtype="8" fill="hold" nodeType="withEffect">
                                  <p:stCondLst>
                                    <p:cond delay="200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038631" y="3338026"/>
            <a:ext cx="2262158" cy="923330"/>
          </a:xfrm>
          <a:prstGeom prst="rect">
            <a:avLst/>
          </a:prstGeom>
          <a:noFill/>
        </p:spPr>
        <p:txBody>
          <a:bodyPr wrap="none" rtlCol="0">
            <a:spAutoFit/>
          </a:bodyPr>
          <a:lstStyle/>
          <a:p>
            <a:pPr algn="ctr"/>
            <a:r>
              <a:rPr lang="zh-CN" altLang="en-US" sz="5400" b="1" dirty="0">
                <a:solidFill>
                  <a:srgbClr val="44366B"/>
                </a:solidFill>
                <a:latin typeface="Impact" panose="020B0806030902050204" pitchFamily="34" charset="0"/>
              </a:rPr>
              <a:t>Title bar</a:t>
            </a:r>
          </a:p>
        </p:txBody>
      </p:sp>
      <p:sp>
        <p:nvSpPr>
          <p:cNvPr id="3" name="文本框 5"/>
          <p:cNvSpPr txBox="1"/>
          <p:nvPr/>
        </p:nvSpPr>
        <p:spPr>
          <a:xfrm>
            <a:off x="3265487" y="4276962"/>
            <a:ext cx="5808447" cy="523220"/>
          </a:xfrm>
          <a:prstGeom prst="rect">
            <a:avLst/>
          </a:prstGeom>
          <a:noFill/>
        </p:spPr>
        <p:txBody>
          <a:bodyPr wrap="square" rtlCol="0">
            <a:spAutoFit/>
          </a:bodyPr>
          <a:lstStyle/>
          <a:p>
            <a:pPr algn="ctr"/>
            <a:r>
              <a:rPr lang="en-US" altLang="zh-CN" sz="1400" dirty="0">
                <a:solidFill>
                  <a:schemeClr val="tx1">
                    <a:lumMod val="65000"/>
                    <a:lumOff val="35000"/>
                  </a:schemeClr>
                </a:solidFill>
                <a:latin typeface="Dotum" panose="020B0600000101010101" pitchFamily="34" charset="-127"/>
                <a:ea typeface="Dotum" panose="020B0600000101010101" pitchFamily="34" charset="-127"/>
              </a:rPr>
              <a:t>This template are specifically designed for commercial production you only need to modify the contents</a:t>
            </a:r>
            <a:endParaRPr lang="zh-CN" altLang="en-US" sz="1400" dirty="0">
              <a:solidFill>
                <a:schemeClr val="tx1">
                  <a:lumMod val="65000"/>
                  <a:lumOff val="35000"/>
                </a:schemeClr>
              </a:solidFill>
              <a:latin typeface="Dotum" panose="020B0600000101010101" pitchFamily="34" charset="-127"/>
              <a:ea typeface="Dotum" panose="020B0600000101010101" pitchFamily="34" charset="-127"/>
            </a:endParaRPr>
          </a:p>
        </p:txBody>
      </p:sp>
      <p:grpSp>
        <p:nvGrpSpPr>
          <p:cNvPr id="4" name="组合 3"/>
          <p:cNvGrpSpPr/>
          <p:nvPr/>
        </p:nvGrpSpPr>
        <p:grpSpPr>
          <a:xfrm>
            <a:off x="5590484" y="1798811"/>
            <a:ext cx="1158453" cy="1158453"/>
            <a:chOff x="6574048" y="1422293"/>
            <a:chExt cx="1158453" cy="1158453"/>
          </a:xfrm>
        </p:grpSpPr>
        <p:sp>
          <p:nvSpPr>
            <p:cNvPr id="5" name="矩形 4"/>
            <p:cNvSpPr/>
            <p:nvPr/>
          </p:nvSpPr>
          <p:spPr>
            <a:xfrm rot="2700000">
              <a:off x="6574048" y="1422293"/>
              <a:ext cx="1158453" cy="1158453"/>
            </a:xfrm>
            <a:prstGeom prst="rect">
              <a:avLst/>
            </a:prstGeom>
            <a:solidFill>
              <a:srgbClr val="6BB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p:cNvSpPr txBox="1"/>
            <p:nvPr/>
          </p:nvSpPr>
          <p:spPr>
            <a:xfrm>
              <a:off x="6661794" y="1493689"/>
              <a:ext cx="982961" cy="1015663"/>
            </a:xfrm>
            <a:prstGeom prst="rect">
              <a:avLst/>
            </a:prstGeom>
            <a:noFill/>
          </p:spPr>
          <p:txBody>
            <a:bodyPr wrap="none" rtlCol="0">
              <a:spAutoFit/>
            </a:bodyPr>
            <a:lstStyle/>
            <a:p>
              <a:pPr algn="ctr"/>
              <a:r>
                <a:rPr lang="en-US" altLang="zh-CN" sz="6000" dirty="0">
                  <a:solidFill>
                    <a:schemeClr val="bg1"/>
                  </a:solidFill>
                  <a:latin typeface="Impact" panose="020B0806030902050204" pitchFamily="34" charset="0"/>
                </a:rPr>
                <a:t>02</a:t>
              </a:r>
              <a:endParaRPr lang="zh-CN" altLang="en-US" sz="60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57897" y="5619765"/>
            <a:ext cx="10361851" cy="523208"/>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Within the word, according to the statistics per page slide of the best control in the</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Within minutes.</a:t>
            </a:r>
          </a:p>
        </p:txBody>
      </p:sp>
      <p:grpSp>
        <p:nvGrpSpPr>
          <p:cNvPr id="7" name="Group 40"/>
          <p:cNvGrpSpPr/>
          <p:nvPr/>
        </p:nvGrpSpPr>
        <p:grpSpPr>
          <a:xfrm>
            <a:off x="8762673" y="2068759"/>
            <a:ext cx="2537859" cy="2660173"/>
            <a:chOff x="6572264" y="1551568"/>
            <a:chExt cx="1903642" cy="1995130"/>
          </a:xfrm>
        </p:grpSpPr>
        <p:sp>
          <p:nvSpPr>
            <p:cNvPr id="11" name="Arc 10"/>
            <p:cNvSpPr/>
            <p:nvPr/>
          </p:nvSpPr>
          <p:spPr>
            <a:xfrm>
              <a:off x="6572264" y="1643056"/>
              <a:ext cx="1903642" cy="1903642"/>
            </a:xfrm>
            <a:prstGeom prst="arc">
              <a:avLst>
                <a:gd name="adj1" fmla="val 21571566"/>
                <a:gd name="adj2" fmla="val 10822907"/>
              </a:avLst>
            </a:prstGeom>
            <a:solidFill>
              <a:schemeClr val="accent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a:off x="6722793" y="1551568"/>
              <a:ext cx="1643074" cy="450123"/>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p>
          </p:txBody>
        </p:sp>
        <p:grpSp>
          <p:nvGrpSpPr>
            <p:cNvPr id="12" name="Group 34"/>
            <p:cNvGrpSpPr/>
            <p:nvPr/>
          </p:nvGrpSpPr>
          <p:grpSpPr>
            <a:xfrm>
              <a:off x="7286644" y="2786064"/>
              <a:ext cx="516256" cy="517136"/>
              <a:chOff x="6998061" y="3496249"/>
              <a:chExt cx="366051" cy="366676"/>
            </a:xfrm>
            <a:solidFill>
              <a:schemeClr val="bg1"/>
            </a:solidFill>
          </p:grpSpPr>
          <p:sp>
            <p:nvSpPr>
              <p:cNvPr id="17"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19"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0"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1"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2"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3"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4"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5"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34" name="Group 39"/>
          <p:cNvGrpSpPr/>
          <p:nvPr/>
        </p:nvGrpSpPr>
        <p:grpSpPr>
          <a:xfrm>
            <a:off x="6191240" y="2190743"/>
            <a:ext cx="2537859" cy="2538189"/>
            <a:chOff x="4643438" y="1643056"/>
            <a:chExt cx="1903642" cy="1903642"/>
          </a:xfrm>
        </p:grpSpPr>
        <p:sp>
          <p:nvSpPr>
            <p:cNvPr id="10" name="Arc 9"/>
            <p:cNvSpPr/>
            <p:nvPr/>
          </p:nvSpPr>
          <p:spPr>
            <a:xfrm>
              <a:off x="4643438" y="1643056"/>
              <a:ext cx="1903642" cy="1903642"/>
            </a:xfrm>
            <a:prstGeom prst="arc">
              <a:avLst>
                <a:gd name="adj1" fmla="val 10782369"/>
                <a:gd name="adj2" fmla="val 0"/>
              </a:avLst>
            </a:prstGeom>
            <a:solidFill>
              <a:schemeClr val="accent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a:off x="4786314" y="2786064"/>
              <a:ext cx="1643074" cy="450123"/>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p>
          </p:txBody>
        </p:sp>
        <p:grpSp>
          <p:nvGrpSpPr>
            <p:cNvPr id="35" name="Group 33"/>
            <p:cNvGrpSpPr/>
            <p:nvPr/>
          </p:nvGrpSpPr>
          <p:grpSpPr>
            <a:xfrm>
              <a:off x="5357818" y="1928808"/>
              <a:ext cx="517136" cy="451834"/>
              <a:chOff x="4800505" y="2786674"/>
              <a:chExt cx="366676" cy="320373"/>
            </a:xfrm>
            <a:solidFill>
              <a:schemeClr val="bg1"/>
            </a:solidFill>
          </p:grpSpPr>
          <p:sp>
            <p:nvSpPr>
              <p:cNvPr id="27"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36" name="Group 37"/>
          <p:cNvGrpSpPr/>
          <p:nvPr/>
        </p:nvGrpSpPr>
        <p:grpSpPr>
          <a:xfrm>
            <a:off x="1048373" y="2190743"/>
            <a:ext cx="2537859" cy="2538189"/>
            <a:chOff x="785786" y="1643056"/>
            <a:chExt cx="1903642" cy="1903642"/>
          </a:xfrm>
        </p:grpSpPr>
        <p:sp>
          <p:nvSpPr>
            <p:cNvPr id="8" name="Arc 7"/>
            <p:cNvSpPr/>
            <p:nvPr/>
          </p:nvSpPr>
          <p:spPr>
            <a:xfrm>
              <a:off x="785786" y="1643056"/>
              <a:ext cx="1903642" cy="1903642"/>
            </a:xfrm>
            <a:prstGeom prst="arc">
              <a:avLst>
                <a:gd name="adj1" fmla="val 10782369"/>
                <a:gd name="adj2" fmla="val 0"/>
              </a:avLst>
            </a:prstGeom>
            <a:solidFill>
              <a:schemeClr val="accent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a:off x="928662" y="2786064"/>
              <a:ext cx="1643074" cy="450123"/>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p>
          </p:txBody>
        </p:sp>
        <p:grpSp>
          <p:nvGrpSpPr>
            <p:cNvPr id="37" name="Group 35"/>
            <p:cNvGrpSpPr/>
            <p:nvPr/>
          </p:nvGrpSpPr>
          <p:grpSpPr>
            <a:xfrm>
              <a:off x="1571604" y="1857370"/>
              <a:ext cx="387410" cy="517136"/>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38" name="Group 38"/>
          <p:cNvGrpSpPr/>
          <p:nvPr/>
        </p:nvGrpSpPr>
        <p:grpSpPr>
          <a:xfrm>
            <a:off x="3619807" y="2100121"/>
            <a:ext cx="2537859" cy="2628810"/>
            <a:chOff x="2714612" y="1575090"/>
            <a:chExt cx="1903642" cy="1971608"/>
          </a:xfrm>
        </p:grpSpPr>
        <p:sp>
          <p:nvSpPr>
            <p:cNvPr id="9" name="Arc 8"/>
            <p:cNvSpPr/>
            <p:nvPr/>
          </p:nvSpPr>
          <p:spPr>
            <a:xfrm>
              <a:off x="2714612" y="1643056"/>
              <a:ext cx="1903642" cy="1903642"/>
            </a:xfrm>
            <a:prstGeom prst="arc">
              <a:avLst>
                <a:gd name="adj1" fmla="val 21571566"/>
                <a:gd name="adj2" fmla="val 10822907"/>
              </a:avLst>
            </a:pr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a:off x="2861919" y="1575090"/>
              <a:ext cx="1643074" cy="450123"/>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p>
          </p:txBody>
        </p:sp>
        <p:grpSp>
          <p:nvGrpSpPr>
            <p:cNvPr id="39" name="Group 36"/>
            <p:cNvGrpSpPr/>
            <p:nvPr/>
          </p:nvGrpSpPr>
          <p:grpSpPr>
            <a:xfrm>
              <a:off x="3425328" y="2857502"/>
              <a:ext cx="516256" cy="387410"/>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Bottom)">
                                      <p:cBhvr>
                                        <p:cTn id="7" dur="500"/>
                                        <p:tgtEl>
                                          <p:spTgt spid="36"/>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lide(fromTop)">
                                      <p:cBhvr>
                                        <p:cTn id="11" dur="500"/>
                                        <p:tgtEl>
                                          <p:spTgt spid="38"/>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Bottom)">
                                      <p:cBhvr>
                                        <p:cTn id="15" dur="500"/>
                                        <p:tgtEl>
                                          <p:spTgt spid="3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Top)">
                                      <p:cBhvr>
                                        <p:cTn id="19" dur="500"/>
                                        <p:tgtEl>
                                          <p:spTgt spid="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5908676" y="1788859"/>
            <a:ext cx="2837935"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89420" tIns="44710" rIns="89420" bIns="44710"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109929" y="1788859"/>
            <a:ext cx="2837935"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89420" tIns="44710" rIns="89420" bIns="44710"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085512" y="1578340"/>
            <a:ext cx="3563019" cy="3578855"/>
          </a:xfrm>
          <a:prstGeom prst="ellipse">
            <a:avLst/>
          </a:prstGeom>
          <a:noFill/>
          <a:ln w="25400" cap="flat" cmpd="sng" algn="ctr">
            <a:solidFill>
              <a:schemeClr val="accent1"/>
            </a:solidFill>
            <a:prstDash val="solid"/>
          </a:ln>
          <a:effectLst/>
        </p:spPr>
        <p:txBody>
          <a:bodyPr lIns="89420" tIns="44710" rIns="89420" bIns="4471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217433" y="1578340"/>
            <a:ext cx="3564569" cy="3578855"/>
          </a:xfrm>
          <a:prstGeom prst="ellipse">
            <a:avLst/>
          </a:prstGeom>
          <a:noFill/>
          <a:ln w="25400" cap="flat" cmpd="sng" algn="ctr">
            <a:solidFill>
              <a:schemeClr val="accent1"/>
            </a:solidFill>
            <a:prstDash val="solid"/>
          </a:ln>
          <a:effectLst/>
        </p:spPr>
        <p:txBody>
          <a:bodyPr lIns="89420" tIns="44710" rIns="89420" bIns="4471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063869" y="2452029"/>
            <a:ext cx="558175" cy="263196"/>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3766174" y="3260305"/>
            <a:ext cx="576781"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4063867" y="3783586"/>
            <a:ext cx="576781" cy="306804"/>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7318340" y="3771127"/>
            <a:ext cx="576781" cy="306804"/>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7606730" y="3257191"/>
            <a:ext cx="576781"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7336947" y="2452029"/>
            <a:ext cx="558175" cy="263196"/>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4907335" y="2233996"/>
            <a:ext cx="2055944" cy="2065083"/>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kern="0" dirty="0">
                  <a:solidFill>
                    <a:schemeClr val="tx1">
                      <a:lumMod val="50000"/>
                      <a:lumOff val="50000"/>
                    </a:schemeClr>
                  </a:solidFill>
                  <a:latin typeface="Impact" panose="020B0806030902050204" pitchFamily="34" charset="0"/>
                  <a:ea typeface="微软雅黑" panose="020B0503020204020204" pitchFamily="34" charset="-122"/>
                </a:rPr>
                <a:t>Work plan</a:t>
              </a:r>
            </a:p>
          </p:txBody>
        </p:sp>
      </p:grpSp>
      <p:sp>
        <p:nvSpPr>
          <p:cNvPr id="17" name="Oval 19"/>
          <p:cNvSpPr>
            <a:spLocks noChangeArrowheads="1"/>
          </p:cNvSpPr>
          <p:nvPr/>
        </p:nvSpPr>
        <p:spPr bwMode="auto">
          <a:xfrm>
            <a:off x="3102566" y="1662437"/>
            <a:ext cx="969055" cy="973360"/>
          </a:xfrm>
          <a:prstGeom prst="ellipse">
            <a:avLst/>
          </a:prstGeom>
          <a:solidFill>
            <a:schemeClr val="tx2"/>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18" name="Oval 19"/>
          <p:cNvSpPr>
            <a:spLocks noChangeArrowheads="1"/>
          </p:cNvSpPr>
          <p:nvPr/>
        </p:nvSpPr>
        <p:spPr bwMode="auto">
          <a:xfrm>
            <a:off x="7845507" y="1678012"/>
            <a:ext cx="969054" cy="974919"/>
          </a:xfrm>
          <a:prstGeom prst="ellipse">
            <a:avLst/>
          </a:prstGeom>
          <a:solidFill>
            <a:schemeClr val="accent2"/>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19" name="Oval 19"/>
          <p:cNvSpPr>
            <a:spLocks noChangeArrowheads="1"/>
          </p:cNvSpPr>
          <p:nvPr/>
        </p:nvSpPr>
        <p:spPr bwMode="auto">
          <a:xfrm>
            <a:off x="8285844" y="2808670"/>
            <a:ext cx="970604" cy="974919"/>
          </a:xfrm>
          <a:prstGeom prst="ellipse">
            <a:avLst/>
          </a:prstGeom>
          <a:solidFill>
            <a:schemeClr val="accent1"/>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20" name="Oval 19"/>
          <p:cNvSpPr>
            <a:spLocks noChangeArrowheads="1"/>
          </p:cNvSpPr>
          <p:nvPr/>
        </p:nvSpPr>
        <p:spPr bwMode="auto">
          <a:xfrm>
            <a:off x="7893569" y="3926866"/>
            <a:ext cx="970604" cy="974919"/>
          </a:xfrm>
          <a:prstGeom prst="ellipse">
            <a:avLst/>
          </a:prstGeom>
          <a:solidFill>
            <a:schemeClr val="tx2"/>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21" name="Oval 19"/>
          <p:cNvSpPr>
            <a:spLocks noChangeArrowheads="1"/>
          </p:cNvSpPr>
          <p:nvPr/>
        </p:nvSpPr>
        <p:spPr bwMode="auto">
          <a:xfrm>
            <a:off x="2668430" y="2771292"/>
            <a:ext cx="970604" cy="974919"/>
          </a:xfrm>
          <a:prstGeom prst="ellipse">
            <a:avLst/>
          </a:prstGeom>
          <a:solidFill>
            <a:schemeClr val="accent1"/>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22" name="Oval 19"/>
          <p:cNvSpPr>
            <a:spLocks noChangeArrowheads="1"/>
          </p:cNvSpPr>
          <p:nvPr/>
        </p:nvSpPr>
        <p:spPr bwMode="auto">
          <a:xfrm>
            <a:off x="3065355" y="3920635"/>
            <a:ext cx="970604" cy="974919"/>
          </a:xfrm>
          <a:prstGeom prst="ellipse">
            <a:avLst/>
          </a:prstGeom>
          <a:solidFill>
            <a:schemeClr val="accent2"/>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23" name="TextBox 22"/>
          <p:cNvSpPr txBox="1"/>
          <p:nvPr/>
        </p:nvSpPr>
        <p:spPr>
          <a:xfrm>
            <a:off x="729338" y="1691965"/>
            <a:ext cx="2124133"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sp>
        <p:nvSpPr>
          <p:cNvPr id="24" name="TextBox 23"/>
          <p:cNvSpPr txBox="1"/>
          <p:nvPr/>
        </p:nvSpPr>
        <p:spPr>
          <a:xfrm>
            <a:off x="9029631" y="1691966"/>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5" name="TextBox 24"/>
          <p:cNvSpPr txBox="1"/>
          <p:nvPr/>
        </p:nvSpPr>
        <p:spPr>
          <a:xfrm>
            <a:off x="336113" y="2976072"/>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sp>
        <p:nvSpPr>
          <p:cNvPr id="26" name="TextBox 25"/>
          <p:cNvSpPr txBox="1"/>
          <p:nvPr/>
        </p:nvSpPr>
        <p:spPr>
          <a:xfrm>
            <a:off x="9486141" y="2976072"/>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7" name="TextBox 26"/>
          <p:cNvSpPr txBox="1"/>
          <p:nvPr/>
        </p:nvSpPr>
        <p:spPr>
          <a:xfrm>
            <a:off x="9054834" y="4094269"/>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8" name="TextBox 27"/>
          <p:cNvSpPr txBox="1"/>
          <p:nvPr/>
        </p:nvSpPr>
        <p:spPr>
          <a:xfrm>
            <a:off x="729339" y="4094269"/>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9"/>
                                        </p:tgtEl>
                                        <p:attrNameLst>
                                          <p:attrName>style.visibility</p:attrName>
                                        </p:attrNameLst>
                                      </p:cBhvr>
                                      <p:to>
                                        <p:strVal val="visible"/>
                                      </p:to>
                                    </p:set>
                                    <p:animScale>
                                      <p:cBhvr>
                                        <p:cTn id="4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9"/>
                                        </p:tgtEl>
                                        <p:attrNameLst>
                                          <p:attrName>ppt_x</p:attrName>
                                          <p:attrName>ppt_y</p:attrName>
                                        </p:attrNameLst>
                                      </p:cBhvr>
                                    </p:animMotion>
                                    <p:animEffect transition="in" filter="fade">
                                      <p:cBhvr>
                                        <p:cTn id="44" dur="1000"/>
                                        <p:tgtEl>
                                          <p:spTgt spid="1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
                                        </p:tgtEl>
                                        <p:attrNameLst>
                                          <p:attrName>ppt_x</p:attrName>
                                          <p:attrName>ppt_y</p:attrName>
                                        </p:attrNameLst>
                                      </p:cBhvr>
                                    </p:animMotion>
                                    <p:animEffect transition="in" filter="fade">
                                      <p:cBhvr>
                                        <p:cTn id="49" dur="1000"/>
                                        <p:tgtEl>
                                          <p:spTgt spid="2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Scale>
                                      <p:cBhvr>
                                        <p:cTn id="5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
                                        </p:tgtEl>
                                        <p:attrNameLst>
                                          <p:attrName>ppt_x</p:attrName>
                                          <p:attrName>ppt_y</p:attrName>
                                        </p:attrNameLst>
                                      </p:cBhvr>
                                    </p:animMotion>
                                    <p:animEffect transition="in" filter="fade">
                                      <p:cBhvr>
                                        <p:cTn id="54" dur="1000"/>
                                        <p:tgtEl>
                                          <p:spTgt spid="20"/>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5"/>
          <p:cNvGrpSpPr/>
          <p:nvPr/>
        </p:nvGrpSpPr>
        <p:grpSpPr bwMode="auto">
          <a:xfrm>
            <a:off x="1454843" y="1753951"/>
            <a:ext cx="4405301" cy="4075319"/>
            <a:chOff x="815" y="894"/>
            <a:chExt cx="1989" cy="1813"/>
          </a:xfrm>
        </p:grpSpPr>
        <p:sp>
          <p:nvSpPr>
            <p:cNvPr id="5"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600" kern="0" dirty="0">
                <a:solidFill>
                  <a:srgbClr val="4D4D4D"/>
                </a:solidFill>
              </a:endParaRPr>
            </a:p>
          </p:txBody>
        </p:sp>
        <p:sp>
          <p:nvSpPr>
            <p:cNvPr id="6"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7"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8"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9"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grpSp>
      <p:sp>
        <p:nvSpPr>
          <p:cNvPr id="10" name="AutoShape 24"/>
          <p:cNvSpPr>
            <a:spLocks noChangeArrowheads="1"/>
          </p:cNvSpPr>
          <p:nvPr/>
        </p:nvSpPr>
        <p:spPr bwMode="auto">
          <a:xfrm rot="16200000" flipH="1">
            <a:off x="2734408"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1" name="Freeform 25"/>
          <p:cNvSpPr/>
          <p:nvPr/>
        </p:nvSpPr>
        <p:spPr bwMode="auto">
          <a:xfrm>
            <a:off x="4832462" y="2702534"/>
            <a:ext cx="1069765" cy="701323"/>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2" name="Freeform 26"/>
          <p:cNvSpPr/>
          <p:nvPr/>
        </p:nvSpPr>
        <p:spPr bwMode="auto">
          <a:xfrm>
            <a:off x="4298686" y="4042242"/>
            <a:ext cx="1074193" cy="705820"/>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3" name="Freeform 27"/>
          <p:cNvSpPr/>
          <p:nvPr/>
        </p:nvSpPr>
        <p:spPr bwMode="auto">
          <a:xfrm>
            <a:off x="5065019" y="1358332"/>
            <a:ext cx="1069763" cy="71031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4" name="Rectangle 28"/>
          <p:cNvSpPr>
            <a:spLocks noChangeArrowheads="1"/>
          </p:cNvSpPr>
          <p:nvPr/>
        </p:nvSpPr>
        <p:spPr bwMode="auto">
          <a:xfrm>
            <a:off x="2766021" y="1230207"/>
            <a:ext cx="31672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5" name="AutoShape 29"/>
          <p:cNvSpPr>
            <a:spLocks noChangeArrowheads="1"/>
          </p:cNvSpPr>
          <p:nvPr/>
        </p:nvSpPr>
        <p:spPr bwMode="auto">
          <a:xfrm rot="16200000" flipH="1">
            <a:off x="3505171"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6" name="Rectangle 30"/>
          <p:cNvSpPr>
            <a:spLocks noChangeArrowheads="1"/>
          </p:cNvSpPr>
          <p:nvPr/>
        </p:nvSpPr>
        <p:spPr bwMode="auto">
          <a:xfrm>
            <a:off x="3536784" y="1230207"/>
            <a:ext cx="318936"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7" name="AutoShape 31"/>
          <p:cNvSpPr>
            <a:spLocks noChangeArrowheads="1"/>
          </p:cNvSpPr>
          <p:nvPr/>
        </p:nvSpPr>
        <p:spPr bwMode="auto">
          <a:xfrm rot="16200000" flipH="1">
            <a:off x="4263752" y="1939951"/>
            <a:ext cx="384380" cy="677738"/>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8" name="Rectangle 32"/>
          <p:cNvSpPr>
            <a:spLocks noChangeArrowheads="1"/>
          </p:cNvSpPr>
          <p:nvPr/>
        </p:nvSpPr>
        <p:spPr bwMode="auto">
          <a:xfrm>
            <a:off x="4294256" y="1230207"/>
            <a:ext cx="32115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9" name="AutoShape 33"/>
          <p:cNvSpPr>
            <a:spLocks noChangeArrowheads="1"/>
          </p:cNvSpPr>
          <p:nvPr/>
        </p:nvSpPr>
        <p:spPr bwMode="auto">
          <a:xfrm rot="16200000" flipH="1">
            <a:off x="3011228" y="3242616"/>
            <a:ext cx="388875" cy="684383"/>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0" name="Rectangle 34"/>
          <p:cNvSpPr>
            <a:spLocks noChangeArrowheads="1"/>
          </p:cNvSpPr>
          <p:nvPr/>
        </p:nvSpPr>
        <p:spPr bwMode="auto">
          <a:xfrm>
            <a:off x="3049521" y="2563172"/>
            <a:ext cx="31450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1" name="AutoShape 35"/>
          <p:cNvSpPr>
            <a:spLocks noChangeArrowheads="1"/>
          </p:cNvSpPr>
          <p:nvPr/>
        </p:nvSpPr>
        <p:spPr bwMode="auto">
          <a:xfrm rot="16200000" flipH="1">
            <a:off x="3775330" y="3242603"/>
            <a:ext cx="391124" cy="682169"/>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2" name="Rectangle 36"/>
          <p:cNvSpPr>
            <a:spLocks noChangeArrowheads="1"/>
          </p:cNvSpPr>
          <p:nvPr/>
        </p:nvSpPr>
        <p:spPr bwMode="auto">
          <a:xfrm>
            <a:off x="3811424" y="2563172"/>
            <a:ext cx="31893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3" name="AutoShape 37"/>
          <p:cNvSpPr>
            <a:spLocks noChangeArrowheads="1"/>
          </p:cNvSpPr>
          <p:nvPr/>
        </p:nvSpPr>
        <p:spPr bwMode="auto">
          <a:xfrm rot="16200000" flipH="1">
            <a:off x="3393288" y="4515964"/>
            <a:ext cx="388875" cy="677738"/>
          </a:xfrm>
          <a:prstGeom prst="rightArrow">
            <a:avLst>
              <a:gd name="adj1" fmla="val 50000"/>
              <a:gd name="adj2" fmla="val 62505"/>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4" name="Rectangle 38"/>
          <p:cNvSpPr>
            <a:spLocks noChangeArrowheads="1"/>
          </p:cNvSpPr>
          <p:nvPr/>
        </p:nvSpPr>
        <p:spPr bwMode="auto">
          <a:xfrm>
            <a:off x="3430472" y="3830950"/>
            <a:ext cx="318936" cy="762015"/>
          </a:xfrm>
          <a:prstGeom prst="rect">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5" name="Rectangle 39"/>
          <p:cNvSpPr>
            <a:spLocks noChangeArrowheads="1"/>
          </p:cNvSpPr>
          <p:nvPr/>
        </p:nvSpPr>
        <p:spPr bwMode="auto">
          <a:xfrm>
            <a:off x="6772651" y="1972455"/>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26" name="Rectangle 40"/>
          <p:cNvSpPr>
            <a:spLocks noChangeArrowheads="1"/>
          </p:cNvSpPr>
          <p:nvPr/>
        </p:nvSpPr>
        <p:spPr bwMode="auto">
          <a:xfrm>
            <a:off x="6772651" y="2477752"/>
            <a:ext cx="4219256" cy="100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41"/>
          <p:cNvSpPr>
            <a:spLocks noChangeArrowheads="1"/>
          </p:cNvSpPr>
          <p:nvPr/>
        </p:nvSpPr>
        <p:spPr bwMode="auto">
          <a:xfrm>
            <a:off x="6772651" y="3882182"/>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28" name="Rectangle 42"/>
          <p:cNvSpPr>
            <a:spLocks noChangeArrowheads="1"/>
          </p:cNvSpPr>
          <p:nvPr/>
        </p:nvSpPr>
        <p:spPr bwMode="auto">
          <a:xfrm>
            <a:off x="6772651" y="4385231"/>
            <a:ext cx="4219256" cy="7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29" name="AutoShape 21"/>
          <p:cNvSpPr>
            <a:spLocks noChangeArrowheads="1"/>
          </p:cNvSpPr>
          <p:nvPr/>
        </p:nvSpPr>
        <p:spPr bwMode="auto">
          <a:xfrm rot="16200000" flipH="1">
            <a:off x="1843468" y="1258724"/>
            <a:ext cx="613659" cy="660021"/>
          </a:xfrm>
          <a:prstGeom prst="rightArrow">
            <a:avLst>
              <a:gd name="adj1" fmla="val 50000"/>
              <a:gd name="adj2" fmla="val 29014"/>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avLst/>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ah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Add a title</a:t>
                </a: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Add a title</a:t>
                </a: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Add a title</a:t>
                  </a: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766075"/>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Add a title</a:t>
                  </a: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766075"/>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Add a title</a:t>
                  </a: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766075"/>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Add a title</a:t>
                  </a: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766075"/>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grpSp>
      <p:sp>
        <p:nvSpPr>
          <p:cNvPr id="11" name="标题 10"/>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21377" y="2925705"/>
            <a:ext cx="2604215" cy="400097"/>
          </a:xfrm>
          <a:prstGeom prst="rect">
            <a:avLst/>
          </a:prstGeom>
          <a:noFill/>
        </p:spPr>
        <p:txBody>
          <a:bodyPr wrap="none" lIns="121908" tIns="60954" rIns="121908" bIns="60954" rtlCol="0">
            <a:spAutoFit/>
          </a:bodyPr>
          <a:lstStyle/>
          <a:p>
            <a:r>
              <a:rPr lang="en-US" altLang="zh-CN" b="1" dirty="0">
                <a:solidFill>
                  <a:schemeClr val="accent1"/>
                </a:solidFill>
                <a:latin typeface="方正大黑简体" panose="02010601030101010101" pitchFamily="2" charset="-122"/>
                <a:ea typeface="方正大黑简体" panose="02010601030101010101" pitchFamily="2" charset="-122"/>
              </a:rPr>
              <a:t>YOUR TEXT HERE</a:t>
            </a:r>
            <a:r>
              <a:rPr lang="zh-CN" altLang="en-US" b="1" dirty="0">
                <a:solidFill>
                  <a:schemeClr val="accent1"/>
                </a:solidFill>
                <a:latin typeface="方正大黑简体" panose="02010601030101010101" pitchFamily="2" charset="-122"/>
                <a:ea typeface="方正大黑简体" panose="02010601030101010101" pitchFamily="2" charset="-122"/>
              </a:rPr>
              <a:t>！</a:t>
            </a:r>
          </a:p>
        </p:txBody>
      </p:sp>
      <p:sp>
        <p:nvSpPr>
          <p:cNvPr id="20" name="TextBox 19"/>
          <p:cNvSpPr txBox="1"/>
          <p:nvPr/>
        </p:nvSpPr>
        <p:spPr>
          <a:xfrm>
            <a:off x="6652605" y="2430512"/>
            <a:ext cx="3026503" cy="451405"/>
          </a:xfrm>
          <a:prstGeom prst="rect">
            <a:avLst/>
          </a:prstGeom>
          <a:noFill/>
        </p:spPr>
        <p:txBody>
          <a:bodyPr wrap="none" lIns="121908" tIns="60954" rIns="121908" bIns="60954" rtlCol="0">
            <a:spAutoFit/>
          </a:bodyPr>
          <a:lstStyle/>
          <a:p>
            <a:r>
              <a:rPr lang="en-US" altLang="zh-CN" sz="2100" dirty="0">
                <a:solidFill>
                  <a:schemeClr val="tx1">
                    <a:lumMod val="75000"/>
                    <a:lumOff val="25000"/>
                  </a:schemeClr>
                </a:solidFill>
                <a:latin typeface="方正大黑简体" panose="02010601030101010101" pitchFamily="2" charset="-122"/>
                <a:ea typeface="方正大黑简体" panose="02010601030101010101" pitchFamily="2" charset="-122"/>
              </a:rPr>
              <a:t>YOUR TEXT HERE</a:t>
            </a:r>
            <a:r>
              <a:rPr lang="zh-CN" altLang="en-US" sz="2100" dirty="0">
                <a:solidFill>
                  <a:schemeClr val="tx1">
                    <a:lumMod val="75000"/>
                    <a:lumOff val="25000"/>
                  </a:schemeClr>
                </a:solidFill>
                <a:latin typeface="方正大黑简体" panose="02010601030101010101" pitchFamily="2" charset="-122"/>
                <a:ea typeface="方正大黑简体" panose="02010601030101010101" pitchFamily="2" charset="-122"/>
              </a:rPr>
              <a:t>！</a:t>
            </a:r>
          </a:p>
        </p:txBody>
      </p:sp>
      <p:sp>
        <p:nvSpPr>
          <p:cNvPr id="21" name="TextBox 20"/>
          <p:cNvSpPr txBox="1"/>
          <p:nvPr/>
        </p:nvSpPr>
        <p:spPr>
          <a:xfrm>
            <a:off x="1992411" y="3754474"/>
            <a:ext cx="2592993" cy="400097"/>
          </a:xfrm>
          <a:prstGeom prst="rect">
            <a:avLst/>
          </a:prstGeom>
          <a:noFill/>
        </p:spPr>
        <p:txBody>
          <a:bodyPr wrap="none" lIns="121908" tIns="60954" rIns="121908" bIns="60954" rtlCol="0">
            <a:spAutoFit/>
          </a:bodyPr>
          <a:lstStyle/>
          <a:p>
            <a:r>
              <a:rPr lang="en-US" altLang="zh-CN" dirty="0">
                <a:solidFill>
                  <a:schemeClr val="accent2"/>
                </a:solidFill>
                <a:latin typeface="方正大黑简体" panose="02010601030101010101" pitchFamily="2" charset="-122"/>
                <a:ea typeface="方正大黑简体" panose="02010601030101010101" pitchFamily="2" charset="-122"/>
              </a:rPr>
              <a:t>YOUR TEXT HERE</a:t>
            </a:r>
            <a:r>
              <a:rPr lang="zh-CN" altLang="en-US" dirty="0">
                <a:solidFill>
                  <a:schemeClr val="accent2"/>
                </a:solidFill>
                <a:latin typeface="方正大黑简体" panose="02010601030101010101" pitchFamily="2" charset="-122"/>
                <a:ea typeface="方正大黑简体" panose="02010601030101010101" pitchFamily="2" charset="-122"/>
              </a:rPr>
              <a:t>！</a:t>
            </a:r>
          </a:p>
        </p:txBody>
      </p:sp>
      <p:sp>
        <p:nvSpPr>
          <p:cNvPr id="22" name="TextBox 21"/>
          <p:cNvSpPr txBox="1"/>
          <p:nvPr/>
        </p:nvSpPr>
        <p:spPr>
          <a:xfrm>
            <a:off x="6366149" y="4298733"/>
            <a:ext cx="4390974" cy="615553"/>
          </a:xfrm>
          <a:prstGeom prst="rect">
            <a:avLst/>
          </a:prstGeom>
          <a:noFill/>
        </p:spPr>
        <p:txBody>
          <a:bodyPr wrap="none" lIns="121908" tIns="60954" rIns="121908" bIns="60954" rtlCol="0">
            <a:spAutoFit/>
          </a:bodyPr>
          <a:lstStyle/>
          <a:p>
            <a:r>
              <a:rPr lang="en-US" altLang="zh-CN" sz="3200" b="1" dirty="0">
                <a:solidFill>
                  <a:schemeClr val="accent1"/>
                </a:solidFill>
                <a:latin typeface="微软雅黑" panose="020B0503020204020204" pitchFamily="34" charset="-122"/>
                <a:ea typeface="微软雅黑" panose="020B0503020204020204" pitchFamily="34" charset="-122"/>
              </a:rPr>
              <a:t>YOUR TEXT HERE?</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989627" y="3017541"/>
            <a:ext cx="2718028" cy="415486"/>
          </a:xfrm>
          <a:prstGeom prst="rect">
            <a:avLst/>
          </a:prstGeom>
          <a:noFill/>
        </p:spPr>
        <p:txBody>
          <a:bodyPr wrap="none" lIns="121908" tIns="60954" rIns="121908" bIns="60954" rtlCol="0">
            <a:spAutoFit/>
          </a:bodyPr>
          <a:lstStyle/>
          <a:p>
            <a:r>
              <a:rPr lang="en-US" altLang="zh-CN" sz="1900" dirty="0">
                <a:solidFill>
                  <a:schemeClr val="tx1">
                    <a:lumMod val="75000"/>
                    <a:lumOff val="25000"/>
                  </a:schemeClr>
                </a:solidFill>
                <a:latin typeface="方正大黑简体" panose="02010601030101010101" pitchFamily="2" charset="-122"/>
                <a:ea typeface="方正大黑简体" panose="02010601030101010101" pitchFamily="2" charset="-122"/>
              </a:rPr>
              <a:t>YOUR TEXT HERE</a:t>
            </a:r>
            <a:r>
              <a:rPr lang="zh-CN" altLang="en-US" sz="1900" dirty="0">
                <a:solidFill>
                  <a:schemeClr val="tx1">
                    <a:lumMod val="75000"/>
                    <a:lumOff val="25000"/>
                  </a:schemeClr>
                </a:solidFill>
                <a:latin typeface="方正大黑简体" panose="02010601030101010101" pitchFamily="2" charset="-122"/>
                <a:ea typeface="方正大黑简体" panose="02010601030101010101" pitchFamily="2" charset="-122"/>
              </a:rPr>
              <a:t>！</a:t>
            </a:r>
          </a:p>
        </p:txBody>
      </p:sp>
      <p:sp>
        <p:nvSpPr>
          <p:cNvPr id="24" name="TextBox 23"/>
          <p:cNvSpPr txBox="1"/>
          <p:nvPr/>
        </p:nvSpPr>
        <p:spPr>
          <a:xfrm>
            <a:off x="2155928" y="4365981"/>
            <a:ext cx="2371779" cy="400097"/>
          </a:xfrm>
          <a:prstGeom prst="rect">
            <a:avLst/>
          </a:prstGeom>
          <a:noFill/>
        </p:spPr>
        <p:txBody>
          <a:bodyPr wrap="none" lIns="121908" tIns="60954" rIns="121908" bIns="60954" rtlCol="0">
            <a:spAutoFit/>
          </a:bodyPr>
          <a:lstStyle/>
          <a:p>
            <a:r>
              <a:rPr lang="en-US" altLang="zh-CN" b="1" dirty="0">
                <a:solidFill>
                  <a:schemeClr val="tx1">
                    <a:lumMod val="75000"/>
                    <a:lumOff val="25000"/>
                  </a:schemeClr>
                </a:solidFill>
                <a:latin typeface="方正大黑简体" panose="02010601030101010101" pitchFamily="2" charset="-122"/>
                <a:ea typeface="方正大黑简体" panose="02010601030101010101" pitchFamily="2" charset="-122"/>
              </a:rPr>
              <a:t>YOUR TEXT HERE</a:t>
            </a:r>
            <a:endParaRPr lang="zh-CN" altLang="en-US" b="1" dirty="0">
              <a:solidFill>
                <a:schemeClr val="tx1">
                  <a:lumMod val="75000"/>
                  <a:lumOff val="25000"/>
                </a:schemeClr>
              </a:solidFill>
              <a:latin typeface="方正大黑简体" panose="02010601030101010101" pitchFamily="2" charset="-122"/>
              <a:ea typeface="方正大黑简体" panose="02010601030101010101" pitchFamily="2" charset="-122"/>
            </a:endParaRPr>
          </a:p>
        </p:txBody>
      </p:sp>
      <p:sp>
        <p:nvSpPr>
          <p:cNvPr id="25" name="TextBox 24"/>
          <p:cNvSpPr txBox="1"/>
          <p:nvPr/>
        </p:nvSpPr>
        <p:spPr>
          <a:xfrm>
            <a:off x="6303889" y="3569172"/>
            <a:ext cx="2604215" cy="400097"/>
          </a:xfrm>
          <a:prstGeom prst="rect">
            <a:avLst/>
          </a:prstGeom>
          <a:noFill/>
        </p:spPr>
        <p:txBody>
          <a:bodyPr wrap="none" lIns="121908" tIns="60954" rIns="121908" bIns="60954" rtlCol="0">
            <a:spAutoFit/>
          </a:bodyPr>
          <a:lstStyle/>
          <a:p>
            <a:r>
              <a:rPr lang="en-US" altLang="zh-CN" b="1" dirty="0">
                <a:solidFill>
                  <a:schemeClr val="tx1">
                    <a:lumMod val="75000"/>
                    <a:lumOff val="25000"/>
                  </a:schemeClr>
                </a:solidFill>
                <a:latin typeface="方正大黑简体" panose="02010601030101010101" pitchFamily="2" charset="-122"/>
                <a:ea typeface="方正大黑简体" panose="02010601030101010101" pitchFamily="2" charset="-122"/>
              </a:rPr>
              <a:t>YOUR TEXT HERE</a:t>
            </a:r>
            <a:r>
              <a:rPr lang="zh-CN" altLang="en-US" b="1" dirty="0">
                <a:solidFill>
                  <a:schemeClr val="tx1">
                    <a:lumMod val="75000"/>
                    <a:lumOff val="25000"/>
                  </a:schemeClr>
                </a:solidFill>
                <a:latin typeface="方正大黑简体" panose="02010601030101010101" pitchFamily="2" charset="-122"/>
                <a:ea typeface="方正大黑简体" panose="02010601030101010101" pitchFamily="2" charset="-122"/>
              </a:rPr>
              <a:t>！</a:t>
            </a:r>
          </a:p>
        </p:txBody>
      </p:sp>
      <p:sp>
        <p:nvSpPr>
          <p:cNvPr id="26" name="矩形 25"/>
          <p:cNvSpPr/>
          <p:nvPr/>
        </p:nvSpPr>
        <p:spPr>
          <a:xfrm>
            <a:off x="2460689" y="2532388"/>
            <a:ext cx="2652305" cy="415486"/>
          </a:xfrm>
          <a:prstGeom prst="rect">
            <a:avLst/>
          </a:prstGeom>
        </p:spPr>
        <p:txBody>
          <a:bodyPr wrap="none" lIns="121908" tIns="60954" rIns="121908" bIns="60954">
            <a:spAutoFit/>
          </a:bodyPr>
          <a:lstStyle/>
          <a:p>
            <a:r>
              <a:rPr lang="en-US" altLang="zh-CN" sz="1900" dirty="0">
                <a:latin typeface="Arial" panose="020B0604020202020204" pitchFamily="34" charset="0"/>
              </a:rPr>
              <a:t>Leader of Professional </a:t>
            </a:r>
            <a:endParaRPr lang="zh-CN" altLang="en-US" sz="1900" dirty="0"/>
          </a:p>
        </p:txBody>
      </p:sp>
      <p:sp>
        <p:nvSpPr>
          <p:cNvPr id="27" name="矩形 26"/>
          <p:cNvSpPr/>
          <p:nvPr/>
        </p:nvSpPr>
        <p:spPr>
          <a:xfrm>
            <a:off x="2816242" y="3379054"/>
            <a:ext cx="2652305" cy="415486"/>
          </a:xfrm>
          <a:prstGeom prst="rect">
            <a:avLst/>
          </a:prstGeom>
        </p:spPr>
        <p:txBody>
          <a:bodyPr wrap="none" lIns="121908" tIns="60954" rIns="121908" bIns="60954">
            <a:spAutoFit/>
          </a:bodyPr>
          <a:lstStyle/>
          <a:p>
            <a:r>
              <a:rPr lang="en-US" altLang="zh-CN" sz="1900" dirty="0">
                <a:latin typeface="Arial" panose="020B0604020202020204" pitchFamily="34" charset="0"/>
              </a:rPr>
              <a:t>Leader of Professional </a:t>
            </a:r>
            <a:endParaRPr lang="zh-CN" altLang="en-US" sz="1900" dirty="0"/>
          </a:p>
        </p:txBody>
      </p:sp>
      <p:sp>
        <p:nvSpPr>
          <p:cNvPr id="28" name="矩形 27"/>
          <p:cNvSpPr/>
          <p:nvPr/>
        </p:nvSpPr>
        <p:spPr>
          <a:xfrm>
            <a:off x="3273381" y="4818388"/>
            <a:ext cx="2142550" cy="353931"/>
          </a:xfrm>
          <a:prstGeom prst="rect">
            <a:avLst/>
          </a:prstGeom>
        </p:spPr>
        <p:txBody>
          <a:bodyPr wrap="none" lIns="121908" tIns="60954" rIns="121908" bIns="60954">
            <a:spAutoFit/>
          </a:bodyPr>
          <a:lstStyle/>
          <a:p>
            <a:r>
              <a:rPr lang="en-US" altLang="zh-CN" sz="1500" dirty="0">
                <a:solidFill>
                  <a:schemeClr val="accent1"/>
                </a:solidFill>
                <a:latin typeface="Arial" panose="020B0604020202020204" pitchFamily="34" charset="0"/>
              </a:rPr>
              <a:t>Leader of Professional </a:t>
            </a:r>
            <a:endParaRPr lang="zh-CN" altLang="en-US" sz="1500" dirty="0">
              <a:solidFill>
                <a:schemeClr val="accent1"/>
              </a:solidFill>
            </a:endParaRPr>
          </a:p>
        </p:txBody>
      </p:sp>
      <p:sp>
        <p:nvSpPr>
          <p:cNvPr id="29" name="矩形 28"/>
          <p:cNvSpPr/>
          <p:nvPr/>
        </p:nvSpPr>
        <p:spPr>
          <a:xfrm>
            <a:off x="1478682" y="4141055"/>
            <a:ext cx="2142550" cy="353931"/>
          </a:xfrm>
          <a:prstGeom prst="rect">
            <a:avLst/>
          </a:prstGeom>
        </p:spPr>
        <p:txBody>
          <a:bodyPr wrap="none" lIns="121908" tIns="60954" rIns="121908" bIns="60954">
            <a:spAutoFit/>
          </a:bodyPr>
          <a:lstStyle/>
          <a:p>
            <a:r>
              <a:rPr lang="en-US" altLang="zh-CN" sz="1500" dirty="0">
                <a:latin typeface="Arial" panose="020B0604020202020204" pitchFamily="34" charset="0"/>
              </a:rPr>
              <a:t>Leader of Professional </a:t>
            </a:r>
            <a:endParaRPr lang="zh-CN" altLang="en-US" sz="1500" dirty="0"/>
          </a:p>
        </p:txBody>
      </p:sp>
      <p:sp>
        <p:nvSpPr>
          <p:cNvPr id="30" name="矩形 29"/>
          <p:cNvSpPr/>
          <p:nvPr/>
        </p:nvSpPr>
        <p:spPr>
          <a:xfrm>
            <a:off x="6185535" y="3971721"/>
            <a:ext cx="2142550" cy="353931"/>
          </a:xfrm>
          <a:prstGeom prst="rect">
            <a:avLst/>
          </a:prstGeom>
        </p:spPr>
        <p:txBody>
          <a:bodyPr wrap="none" lIns="121908" tIns="60954" rIns="121908" bIns="60954">
            <a:spAutoFit/>
          </a:bodyPr>
          <a:lstStyle/>
          <a:p>
            <a:r>
              <a:rPr lang="en-US" altLang="zh-CN" sz="1500" dirty="0">
                <a:latin typeface="Arial" panose="020B0604020202020204" pitchFamily="34" charset="0"/>
              </a:rPr>
              <a:t>Leader of Professional </a:t>
            </a:r>
            <a:endParaRPr lang="zh-CN" altLang="en-US" sz="1500" dirty="0"/>
          </a:p>
        </p:txBody>
      </p:sp>
      <p:sp>
        <p:nvSpPr>
          <p:cNvPr id="31" name="矩形 30"/>
          <p:cNvSpPr/>
          <p:nvPr/>
        </p:nvSpPr>
        <p:spPr>
          <a:xfrm>
            <a:off x="6608814" y="3294388"/>
            <a:ext cx="2142550" cy="353931"/>
          </a:xfrm>
          <a:prstGeom prst="rect">
            <a:avLst/>
          </a:prstGeom>
        </p:spPr>
        <p:txBody>
          <a:bodyPr wrap="none" lIns="121908" tIns="60954" rIns="121908" bIns="60954">
            <a:spAutoFit/>
          </a:bodyPr>
          <a:lstStyle/>
          <a:p>
            <a:r>
              <a:rPr lang="en-US" altLang="zh-CN" sz="1500" dirty="0">
                <a:solidFill>
                  <a:schemeClr val="accent2"/>
                </a:solidFill>
                <a:latin typeface="Arial" panose="020B0604020202020204" pitchFamily="34" charset="0"/>
              </a:rPr>
              <a:t>Leader of Professional </a:t>
            </a:r>
            <a:endParaRPr lang="zh-CN" altLang="en-US" sz="1500" dirty="0">
              <a:solidFill>
                <a:schemeClr val="accent2"/>
              </a:solidFill>
            </a:endParaRPr>
          </a:p>
        </p:txBody>
      </p:sp>
      <p:sp>
        <p:nvSpPr>
          <p:cNvPr id="32" name="矩形 31"/>
          <p:cNvSpPr/>
          <p:nvPr/>
        </p:nvSpPr>
        <p:spPr>
          <a:xfrm>
            <a:off x="6252294" y="4783069"/>
            <a:ext cx="2652305" cy="415486"/>
          </a:xfrm>
          <a:prstGeom prst="rect">
            <a:avLst/>
          </a:prstGeom>
        </p:spPr>
        <p:txBody>
          <a:bodyPr wrap="none" lIns="121908" tIns="60954" rIns="121908" bIns="60954">
            <a:spAutoFit/>
          </a:bodyPr>
          <a:lstStyle/>
          <a:p>
            <a:r>
              <a:rPr lang="en-US" altLang="zh-CN" sz="1900" dirty="0">
                <a:latin typeface="Arial" panose="020B0604020202020204" pitchFamily="34" charset="0"/>
              </a:rPr>
              <a:t>Leader of Professional </a:t>
            </a:r>
            <a:endParaRPr lang="zh-CN" altLang="en-US" sz="1900" dirty="0"/>
          </a:p>
        </p:txBody>
      </p:sp>
      <p:sp>
        <p:nvSpPr>
          <p:cNvPr id="33" name="矩形 32"/>
          <p:cNvSpPr/>
          <p:nvPr/>
        </p:nvSpPr>
        <p:spPr>
          <a:xfrm>
            <a:off x="2968621" y="2176788"/>
            <a:ext cx="2142550" cy="353931"/>
          </a:xfrm>
          <a:prstGeom prst="rect">
            <a:avLst/>
          </a:prstGeom>
        </p:spPr>
        <p:txBody>
          <a:bodyPr wrap="none" lIns="121908" tIns="60954" rIns="121908" bIns="60954">
            <a:spAutoFit/>
          </a:bodyPr>
          <a:lstStyle/>
          <a:p>
            <a:r>
              <a:rPr lang="en-US" altLang="zh-CN" sz="1500" dirty="0">
                <a:solidFill>
                  <a:schemeClr val="accent2"/>
                </a:solidFill>
                <a:latin typeface="Arial" panose="020B0604020202020204" pitchFamily="34" charset="0"/>
              </a:rPr>
              <a:t>Leader of Professional </a:t>
            </a:r>
            <a:endParaRPr lang="zh-CN" altLang="en-US" sz="1500" dirty="0">
              <a:solidFill>
                <a:schemeClr val="accent2"/>
              </a:solidFill>
            </a:endParaRPr>
          </a:p>
        </p:txBody>
      </p:sp>
      <p:sp>
        <p:nvSpPr>
          <p:cNvPr id="34" name="矩形 33"/>
          <p:cNvSpPr/>
          <p:nvPr/>
        </p:nvSpPr>
        <p:spPr>
          <a:xfrm>
            <a:off x="4344273" y="3030241"/>
            <a:ext cx="1552645" cy="353931"/>
          </a:xfrm>
          <a:prstGeom prst="rect">
            <a:avLst/>
          </a:prstGeom>
        </p:spPr>
        <p:txBody>
          <a:bodyPr wrap="none" lIns="121908" tIns="60954" rIns="121908" bIns="60954">
            <a:spAutoFit/>
          </a:bodyPr>
          <a:lstStyle/>
          <a:p>
            <a:r>
              <a:rPr lang="en-US" altLang="zh-CN" sz="1500" dirty="0">
                <a:latin typeface="Arial" panose="020B0604020202020204" pitchFamily="34" charset="0"/>
              </a:rPr>
              <a:t>Of professional </a:t>
            </a:r>
            <a:endParaRPr lang="zh-CN" altLang="en-US" sz="1500" dirty="0"/>
          </a:p>
        </p:txBody>
      </p:sp>
      <p:sp>
        <p:nvSpPr>
          <p:cNvPr id="35" name="矩形 34"/>
          <p:cNvSpPr/>
          <p:nvPr/>
        </p:nvSpPr>
        <p:spPr>
          <a:xfrm>
            <a:off x="6663838" y="2132775"/>
            <a:ext cx="1552645" cy="353931"/>
          </a:xfrm>
          <a:prstGeom prst="rect">
            <a:avLst/>
          </a:prstGeom>
        </p:spPr>
        <p:txBody>
          <a:bodyPr wrap="none" lIns="121908" tIns="60954" rIns="121908" bIns="60954">
            <a:spAutoFit/>
          </a:bodyPr>
          <a:lstStyle/>
          <a:p>
            <a:r>
              <a:rPr lang="en-US" altLang="zh-CN" sz="1500" dirty="0">
                <a:solidFill>
                  <a:schemeClr val="accent1"/>
                </a:solidFill>
                <a:latin typeface="Arial" panose="020B0604020202020204" pitchFamily="34" charset="0"/>
              </a:rPr>
              <a:t>Of professional </a:t>
            </a:r>
            <a:endParaRPr lang="zh-CN" altLang="en-US" sz="1500" dirty="0">
              <a:solidFill>
                <a:schemeClr val="accent1"/>
              </a:solidFill>
            </a:endParaRPr>
          </a:p>
        </p:txBody>
      </p:sp>
      <p:sp>
        <p:nvSpPr>
          <p:cNvPr id="36" name="矩形 35"/>
          <p:cNvSpPr/>
          <p:nvPr/>
        </p:nvSpPr>
        <p:spPr>
          <a:xfrm>
            <a:off x="4739919" y="1377443"/>
            <a:ext cx="2184502" cy="5027017"/>
          </a:xfrm>
          <a:prstGeom prst="rect">
            <a:avLst/>
          </a:prstGeom>
        </p:spPr>
        <p:txBody>
          <a:bodyPr wrap="none" lIns="121908" tIns="60954" rIns="121908" bIns="60954">
            <a:spAutoFit/>
          </a:bodyPr>
          <a:lstStyle/>
          <a:p>
            <a:r>
              <a:rPr lang="en-US" altLang="zh-CN" sz="31900" b="1" dirty="0">
                <a:solidFill>
                  <a:schemeClr val="tx2"/>
                </a:solidFill>
                <a:latin typeface="微软雅黑" panose="020B0503020204020204" pitchFamily="34" charset="-122"/>
                <a:ea typeface="微软雅黑" panose="020B0503020204020204" pitchFamily="34" charset="-122"/>
              </a:rPr>
              <a:t>?</a:t>
            </a:r>
            <a:endParaRPr lang="zh-CN" altLang="en-US" sz="31900" dirty="0">
              <a:solidFill>
                <a:schemeClr val="tx2"/>
              </a:solidFill>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cBhvr>
                                        <p:cTn id="7" dur="7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6"/>
                                        </p:tgtEl>
                                        <p:attrNameLst>
                                          <p:attrName>ppt_y</p:attrName>
                                        </p:attrNameLst>
                                      </p:cBhvr>
                                      <p:tavLst>
                                        <p:tav tm="0">
                                          <p:val>
                                            <p:strVal val="#ppt_y"/>
                                          </p:val>
                                        </p:tav>
                                        <p:tav tm="100000">
                                          <p:val>
                                            <p:strVal val="#ppt_y"/>
                                          </p:val>
                                        </p:tav>
                                      </p:tavLst>
                                    </p:anim>
                                    <p:anim calcmode="lin" valueType="num">
                                      <p:cBhvr>
                                        <p:cTn id="9" dur="7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6"/>
                                        </p:tgtEl>
                                      </p:cBhvr>
                                    </p:animEffect>
                                  </p:childTnLst>
                                </p:cTn>
                              </p:par>
                              <p:par>
                                <p:cTn id="12" presetID="12" presetClass="entr" presetSubtype="2" fill="hold" grpId="0" nodeType="withEffect">
                                  <p:stCondLst>
                                    <p:cond delay="80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1000"/>
                                        <p:tgtEl>
                                          <p:spTgt spid="19"/>
                                        </p:tgtEl>
                                        <p:attrNameLst>
                                          <p:attrName>ppt_x</p:attrName>
                                        </p:attrNameLst>
                                      </p:cBhvr>
                                      <p:tavLst>
                                        <p:tav tm="0">
                                          <p:val>
                                            <p:strVal val="#ppt_x+#ppt_w*1.125000"/>
                                          </p:val>
                                        </p:tav>
                                        <p:tav tm="100000">
                                          <p:val>
                                            <p:strVal val="#ppt_x"/>
                                          </p:val>
                                        </p:tav>
                                      </p:tavLst>
                                    </p:anim>
                                    <p:animEffect transition="in" filter="wipe(left)">
                                      <p:cBhvr>
                                        <p:cTn id="15" dur="1000"/>
                                        <p:tgtEl>
                                          <p:spTgt spid="19"/>
                                        </p:tgtEl>
                                      </p:cBhvr>
                                    </p:animEffect>
                                  </p:childTnLst>
                                </p:cTn>
                              </p:par>
                              <p:par>
                                <p:cTn id="16" presetID="12" presetClass="entr" presetSubtype="2" fill="hold" grpId="0" nodeType="withEffect">
                                  <p:stCondLst>
                                    <p:cond delay="9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p:tgtEl>
                                          <p:spTgt spid="21"/>
                                        </p:tgtEl>
                                        <p:attrNameLst>
                                          <p:attrName>ppt_x</p:attrName>
                                        </p:attrNameLst>
                                      </p:cBhvr>
                                      <p:tavLst>
                                        <p:tav tm="0">
                                          <p:val>
                                            <p:strVal val="#ppt_x+#ppt_w*1.125000"/>
                                          </p:val>
                                        </p:tav>
                                        <p:tav tm="100000">
                                          <p:val>
                                            <p:strVal val="#ppt_x"/>
                                          </p:val>
                                        </p:tav>
                                      </p:tavLst>
                                    </p:anim>
                                    <p:animEffect transition="in" filter="wipe(left)">
                                      <p:cBhvr>
                                        <p:cTn id="19" dur="1000"/>
                                        <p:tgtEl>
                                          <p:spTgt spid="21"/>
                                        </p:tgtEl>
                                      </p:cBhvr>
                                    </p:animEffect>
                                  </p:childTnLst>
                                </p:cTn>
                              </p:par>
                              <p:par>
                                <p:cTn id="20" presetID="12" presetClass="entr" presetSubtype="2" fill="hold" grpId="0" nodeType="withEffect">
                                  <p:stCondLst>
                                    <p:cond delay="11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000"/>
                                        <p:tgtEl>
                                          <p:spTgt spid="24"/>
                                        </p:tgtEl>
                                        <p:attrNameLst>
                                          <p:attrName>ppt_x</p:attrName>
                                        </p:attrNameLst>
                                      </p:cBhvr>
                                      <p:tavLst>
                                        <p:tav tm="0">
                                          <p:val>
                                            <p:strVal val="#ppt_x+#ppt_w*1.125000"/>
                                          </p:val>
                                        </p:tav>
                                        <p:tav tm="100000">
                                          <p:val>
                                            <p:strVal val="#ppt_x"/>
                                          </p:val>
                                        </p:tav>
                                      </p:tavLst>
                                    </p:anim>
                                    <p:animEffect transition="in" filter="wipe(left)">
                                      <p:cBhvr>
                                        <p:cTn id="23" dur="1000"/>
                                        <p:tgtEl>
                                          <p:spTgt spid="24"/>
                                        </p:tgtEl>
                                      </p:cBhvr>
                                    </p:animEffect>
                                  </p:childTnLst>
                                </p:cTn>
                              </p:par>
                              <p:par>
                                <p:cTn id="24" presetID="12" presetClass="entr" presetSubtype="2" fill="hold" grpId="0" nodeType="withEffect">
                                  <p:stCondLst>
                                    <p:cond delay="9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p:tgtEl>
                                          <p:spTgt spid="26"/>
                                        </p:tgtEl>
                                        <p:attrNameLst>
                                          <p:attrName>ppt_x</p:attrName>
                                        </p:attrNameLst>
                                      </p:cBhvr>
                                      <p:tavLst>
                                        <p:tav tm="0">
                                          <p:val>
                                            <p:strVal val="#ppt_x+#ppt_w*1.125000"/>
                                          </p:val>
                                        </p:tav>
                                        <p:tav tm="100000">
                                          <p:val>
                                            <p:strVal val="#ppt_x"/>
                                          </p:val>
                                        </p:tav>
                                      </p:tavLst>
                                    </p:anim>
                                    <p:animEffect transition="in" filter="wipe(left)">
                                      <p:cBhvr>
                                        <p:cTn id="27" dur="1000"/>
                                        <p:tgtEl>
                                          <p:spTgt spid="26"/>
                                        </p:tgtEl>
                                      </p:cBhvr>
                                    </p:animEffect>
                                  </p:childTnLst>
                                </p:cTn>
                              </p:par>
                              <p:par>
                                <p:cTn id="28" presetID="12" presetClass="entr" presetSubtype="2" fill="hold" grpId="0" nodeType="withEffect">
                                  <p:stCondLst>
                                    <p:cond delay="9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p:tgtEl>
                                          <p:spTgt spid="27"/>
                                        </p:tgtEl>
                                        <p:attrNameLst>
                                          <p:attrName>ppt_x</p:attrName>
                                        </p:attrNameLst>
                                      </p:cBhvr>
                                      <p:tavLst>
                                        <p:tav tm="0">
                                          <p:val>
                                            <p:strVal val="#ppt_x+#ppt_w*1.125000"/>
                                          </p:val>
                                        </p:tav>
                                        <p:tav tm="100000">
                                          <p:val>
                                            <p:strVal val="#ppt_x"/>
                                          </p:val>
                                        </p:tav>
                                      </p:tavLst>
                                    </p:anim>
                                    <p:animEffect transition="in" filter="wipe(left)">
                                      <p:cBhvr>
                                        <p:cTn id="31" dur="1000"/>
                                        <p:tgtEl>
                                          <p:spTgt spid="27"/>
                                        </p:tgtEl>
                                      </p:cBhvr>
                                    </p:animEffect>
                                  </p:childTnLst>
                                </p:cTn>
                              </p:par>
                              <p:par>
                                <p:cTn id="32" presetID="12" presetClass="entr" presetSubtype="2" fill="hold" grpId="0" nodeType="withEffect">
                                  <p:stCondLst>
                                    <p:cond delay="11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p:tgtEl>
                                          <p:spTgt spid="28"/>
                                        </p:tgtEl>
                                        <p:attrNameLst>
                                          <p:attrName>ppt_x</p:attrName>
                                        </p:attrNameLst>
                                      </p:cBhvr>
                                      <p:tavLst>
                                        <p:tav tm="0">
                                          <p:val>
                                            <p:strVal val="#ppt_x+#ppt_w*1.125000"/>
                                          </p:val>
                                        </p:tav>
                                        <p:tav tm="100000">
                                          <p:val>
                                            <p:strVal val="#ppt_x"/>
                                          </p:val>
                                        </p:tav>
                                      </p:tavLst>
                                    </p:anim>
                                    <p:animEffect transition="in" filter="wipe(left)">
                                      <p:cBhvr>
                                        <p:cTn id="35" dur="1000"/>
                                        <p:tgtEl>
                                          <p:spTgt spid="28"/>
                                        </p:tgtEl>
                                      </p:cBhvr>
                                    </p:animEffect>
                                  </p:childTnLst>
                                </p:cTn>
                              </p:par>
                              <p:par>
                                <p:cTn id="36" presetID="12" presetClass="entr" presetSubtype="2" fill="hold" grpId="0" nodeType="withEffect">
                                  <p:stCondLst>
                                    <p:cond delay="11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1000"/>
                                        <p:tgtEl>
                                          <p:spTgt spid="29"/>
                                        </p:tgtEl>
                                        <p:attrNameLst>
                                          <p:attrName>ppt_x</p:attrName>
                                        </p:attrNameLst>
                                      </p:cBhvr>
                                      <p:tavLst>
                                        <p:tav tm="0">
                                          <p:val>
                                            <p:strVal val="#ppt_x+#ppt_w*1.125000"/>
                                          </p:val>
                                        </p:tav>
                                        <p:tav tm="100000">
                                          <p:val>
                                            <p:strVal val="#ppt_x"/>
                                          </p:val>
                                        </p:tav>
                                      </p:tavLst>
                                    </p:anim>
                                    <p:animEffect transition="in" filter="wipe(left)">
                                      <p:cBhvr>
                                        <p:cTn id="39" dur="1000"/>
                                        <p:tgtEl>
                                          <p:spTgt spid="29"/>
                                        </p:tgtEl>
                                      </p:cBhvr>
                                    </p:animEffect>
                                  </p:childTnLst>
                                </p:cTn>
                              </p:par>
                              <p:par>
                                <p:cTn id="40" presetID="12" presetClass="entr" presetSubtype="2" fill="hold" grpId="0" nodeType="withEffect">
                                  <p:stCondLst>
                                    <p:cond delay="9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1000"/>
                                        <p:tgtEl>
                                          <p:spTgt spid="33"/>
                                        </p:tgtEl>
                                        <p:attrNameLst>
                                          <p:attrName>ppt_x</p:attrName>
                                        </p:attrNameLst>
                                      </p:cBhvr>
                                      <p:tavLst>
                                        <p:tav tm="0">
                                          <p:val>
                                            <p:strVal val="#ppt_x+#ppt_w*1.125000"/>
                                          </p:val>
                                        </p:tav>
                                        <p:tav tm="100000">
                                          <p:val>
                                            <p:strVal val="#ppt_x"/>
                                          </p:val>
                                        </p:tav>
                                      </p:tavLst>
                                    </p:anim>
                                    <p:animEffect transition="in" filter="wipe(left)">
                                      <p:cBhvr>
                                        <p:cTn id="43" dur="1000"/>
                                        <p:tgtEl>
                                          <p:spTgt spid="33"/>
                                        </p:tgtEl>
                                      </p:cBhvr>
                                    </p:animEffect>
                                  </p:childTnLst>
                                </p:cTn>
                              </p:par>
                              <p:par>
                                <p:cTn id="44" presetID="12" presetClass="entr" presetSubtype="2" fill="hold" grpId="0" nodeType="withEffect">
                                  <p:stCondLst>
                                    <p:cond delay="120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1000"/>
                                        <p:tgtEl>
                                          <p:spTgt spid="34"/>
                                        </p:tgtEl>
                                        <p:attrNameLst>
                                          <p:attrName>ppt_x</p:attrName>
                                        </p:attrNameLst>
                                      </p:cBhvr>
                                      <p:tavLst>
                                        <p:tav tm="0">
                                          <p:val>
                                            <p:strVal val="#ppt_x+#ppt_w*1.125000"/>
                                          </p:val>
                                        </p:tav>
                                        <p:tav tm="100000">
                                          <p:val>
                                            <p:strVal val="#ppt_x"/>
                                          </p:val>
                                        </p:tav>
                                      </p:tavLst>
                                    </p:anim>
                                    <p:animEffect transition="in" filter="wipe(left)">
                                      <p:cBhvr>
                                        <p:cTn id="47" dur="1000"/>
                                        <p:tgtEl>
                                          <p:spTgt spid="34"/>
                                        </p:tgtEl>
                                      </p:cBhvr>
                                    </p:animEffect>
                                  </p:childTnLst>
                                </p:cTn>
                              </p:par>
                              <p:par>
                                <p:cTn id="48" presetID="12" presetClass="entr" presetSubtype="8" fill="hold" grpId="0" nodeType="withEffect">
                                  <p:stCondLst>
                                    <p:cond delay="11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p:tgtEl>
                                          <p:spTgt spid="20"/>
                                        </p:tgtEl>
                                        <p:attrNameLst>
                                          <p:attrName>ppt_x</p:attrName>
                                        </p:attrNameLst>
                                      </p:cBhvr>
                                      <p:tavLst>
                                        <p:tav tm="0">
                                          <p:val>
                                            <p:strVal val="#ppt_x-#ppt_w*1.125000"/>
                                          </p:val>
                                        </p:tav>
                                        <p:tav tm="100000">
                                          <p:val>
                                            <p:strVal val="#ppt_x"/>
                                          </p:val>
                                        </p:tav>
                                      </p:tavLst>
                                    </p:anim>
                                    <p:animEffect transition="in" filter="wipe(right)">
                                      <p:cBhvr>
                                        <p:cTn id="51" dur="1000"/>
                                        <p:tgtEl>
                                          <p:spTgt spid="20"/>
                                        </p:tgtEl>
                                      </p:cBhvr>
                                    </p:animEffect>
                                  </p:childTnLst>
                                </p:cTn>
                              </p:par>
                              <p:par>
                                <p:cTn id="52" presetID="12" presetClass="entr" presetSubtype="8" fill="hold" grpId="0" nodeType="withEffect">
                                  <p:stCondLst>
                                    <p:cond delay="10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1000"/>
                                        <p:tgtEl>
                                          <p:spTgt spid="22"/>
                                        </p:tgtEl>
                                        <p:attrNameLst>
                                          <p:attrName>ppt_x</p:attrName>
                                        </p:attrNameLst>
                                      </p:cBhvr>
                                      <p:tavLst>
                                        <p:tav tm="0">
                                          <p:val>
                                            <p:strVal val="#ppt_x-#ppt_w*1.125000"/>
                                          </p:val>
                                        </p:tav>
                                        <p:tav tm="100000">
                                          <p:val>
                                            <p:strVal val="#ppt_x"/>
                                          </p:val>
                                        </p:tav>
                                      </p:tavLst>
                                    </p:anim>
                                    <p:animEffect transition="in" filter="wipe(right)">
                                      <p:cBhvr>
                                        <p:cTn id="55" dur="1000"/>
                                        <p:tgtEl>
                                          <p:spTgt spid="22"/>
                                        </p:tgtEl>
                                      </p:cBhvr>
                                    </p:animEffect>
                                  </p:childTnLst>
                                </p:cTn>
                              </p:par>
                              <p:par>
                                <p:cTn id="56" presetID="12" presetClass="entr" presetSubtype="8" fill="hold" grpId="0" nodeType="withEffect">
                                  <p:stCondLst>
                                    <p:cond delay="75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1000"/>
                                        <p:tgtEl>
                                          <p:spTgt spid="23"/>
                                        </p:tgtEl>
                                        <p:attrNameLst>
                                          <p:attrName>ppt_x</p:attrName>
                                        </p:attrNameLst>
                                      </p:cBhvr>
                                      <p:tavLst>
                                        <p:tav tm="0">
                                          <p:val>
                                            <p:strVal val="#ppt_x-#ppt_w*1.125000"/>
                                          </p:val>
                                        </p:tav>
                                        <p:tav tm="100000">
                                          <p:val>
                                            <p:strVal val="#ppt_x"/>
                                          </p:val>
                                        </p:tav>
                                      </p:tavLst>
                                    </p:anim>
                                    <p:animEffect transition="in" filter="wipe(right)">
                                      <p:cBhvr>
                                        <p:cTn id="59" dur="1000"/>
                                        <p:tgtEl>
                                          <p:spTgt spid="23"/>
                                        </p:tgtEl>
                                      </p:cBhvr>
                                    </p:animEffect>
                                  </p:childTnLst>
                                </p:cTn>
                              </p:par>
                              <p:par>
                                <p:cTn id="60" presetID="12" presetClass="entr" presetSubtype="8" fill="hold" grpId="0" nodeType="withEffect">
                                  <p:stCondLst>
                                    <p:cond delay="140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p:tgtEl>
                                          <p:spTgt spid="25"/>
                                        </p:tgtEl>
                                        <p:attrNameLst>
                                          <p:attrName>ppt_x</p:attrName>
                                        </p:attrNameLst>
                                      </p:cBhvr>
                                      <p:tavLst>
                                        <p:tav tm="0">
                                          <p:val>
                                            <p:strVal val="#ppt_x-#ppt_w*1.125000"/>
                                          </p:val>
                                        </p:tav>
                                        <p:tav tm="100000">
                                          <p:val>
                                            <p:strVal val="#ppt_x"/>
                                          </p:val>
                                        </p:tav>
                                      </p:tavLst>
                                    </p:anim>
                                    <p:animEffect transition="in" filter="wipe(right)">
                                      <p:cBhvr>
                                        <p:cTn id="63" dur="1000"/>
                                        <p:tgtEl>
                                          <p:spTgt spid="25"/>
                                        </p:tgtEl>
                                      </p:cBhvr>
                                    </p:animEffect>
                                  </p:childTnLst>
                                </p:cTn>
                              </p:par>
                              <p:par>
                                <p:cTn id="64" presetID="12" presetClass="entr" presetSubtype="8" fill="hold" grpId="0" nodeType="withEffect">
                                  <p:stCondLst>
                                    <p:cond delay="110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1000"/>
                                        <p:tgtEl>
                                          <p:spTgt spid="30"/>
                                        </p:tgtEl>
                                        <p:attrNameLst>
                                          <p:attrName>ppt_x</p:attrName>
                                        </p:attrNameLst>
                                      </p:cBhvr>
                                      <p:tavLst>
                                        <p:tav tm="0">
                                          <p:val>
                                            <p:strVal val="#ppt_x-#ppt_w*1.125000"/>
                                          </p:val>
                                        </p:tav>
                                        <p:tav tm="100000">
                                          <p:val>
                                            <p:strVal val="#ppt_x"/>
                                          </p:val>
                                        </p:tav>
                                      </p:tavLst>
                                    </p:anim>
                                    <p:animEffect transition="in" filter="wipe(right)">
                                      <p:cBhvr>
                                        <p:cTn id="67" dur="1000"/>
                                        <p:tgtEl>
                                          <p:spTgt spid="30"/>
                                        </p:tgtEl>
                                      </p:cBhvr>
                                    </p:animEffect>
                                  </p:childTnLst>
                                </p:cTn>
                              </p:par>
                              <p:par>
                                <p:cTn id="68" presetID="12" presetClass="entr" presetSubtype="8" fill="hold" grpId="0" nodeType="withEffect">
                                  <p:stCondLst>
                                    <p:cond delay="110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1000"/>
                                        <p:tgtEl>
                                          <p:spTgt spid="31"/>
                                        </p:tgtEl>
                                        <p:attrNameLst>
                                          <p:attrName>ppt_x</p:attrName>
                                        </p:attrNameLst>
                                      </p:cBhvr>
                                      <p:tavLst>
                                        <p:tav tm="0">
                                          <p:val>
                                            <p:strVal val="#ppt_x-#ppt_w*1.125000"/>
                                          </p:val>
                                        </p:tav>
                                        <p:tav tm="100000">
                                          <p:val>
                                            <p:strVal val="#ppt_x"/>
                                          </p:val>
                                        </p:tav>
                                      </p:tavLst>
                                    </p:anim>
                                    <p:animEffect transition="in" filter="wipe(right)">
                                      <p:cBhvr>
                                        <p:cTn id="71" dur="1000"/>
                                        <p:tgtEl>
                                          <p:spTgt spid="31"/>
                                        </p:tgtEl>
                                      </p:cBhvr>
                                    </p:animEffect>
                                  </p:childTnLst>
                                </p:cTn>
                              </p:par>
                              <p:par>
                                <p:cTn id="72" presetID="12" presetClass="entr" presetSubtype="8" fill="hold" grpId="0" nodeType="withEffect">
                                  <p:stCondLst>
                                    <p:cond delay="130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1000"/>
                                        <p:tgtEl>
                                          <p:spTgt spid="32"/>
                                        </p:tgtEl>
                                        <p:attrNameLst>
                                          <p:attrName>ppt_x</p:attrName>
                                        </p:attrNameLst>
                                      </p:cBhvr>
                                      <p:tavLst>
                                        <p:tav tm="0">
                                          <p:val>
                                            <p:strVal val="#ppt_x-#ppt_w*1.125000"/>
                                          </p:val>
                                        </p:tav>
                                        <p:tav tm="100000">
                                          <p:val>
                                            <p:strVal val="#ppt_x"/>
                                          </p:val>
                                        </p:tav>
                                      </p:tavLst>
                                    </p:anim>
                                    <p:animEffect transition="in" filter="wipe(right)">
                                      <p:cBhvr>
                                        <p:cTn id="75" dur="1000"/>
                                        <p:tgtEl>
                                          <p:spTgt spid="32"/>
                                        </p:tgtEl>
                                      </p:cBhvr>
                                    </p:animEffect>
                                  </p:childTnLst>
                                </p:cTn>
                              </p:par>
                              <p:par>
                                <p:cTn id="76" presetID="12" presetClass="entr" presetSubtype="8" fill="hold" grpId="0" nodeType="withEffect">
                                  <p:stCondLst>
                                    <p:cond delay="75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1000"/>
                                        <p:tgtEl>
                                          <p:spTgt spid="35"/>
                                        </p:tgtEl>
                                        <p:attrNameLst>
                                          <p:attrName>ppt_x</p:attrName>
                                        </p:attrNameLst>
                                      </p:cBhvr>
                                      <p:tavLst>
                                        <p:tav tm="0">
                                          <p:val>
                                            <p:strVal val="#ppt_x-#ppt_w*1.125000"/>
                                          </p:val>
                                        </p:tav>
                                        <p:tav tm="100000">
                                          <p:val>
                                            <p:strVal val="#ppt_x"/>
                                          </p:val>
                                        </p:tav>
                                      </p:tavLst>
                                    </p:anim>
                                    <p:animEffect transition="in" filter="wipe(right)">
                                      <p:cBhvr>
                                        <p:cTn id="7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10" idx="6"/>
            <a:endCxn id="21" idx="2"/>
          </p:cNvCxnSpPr>
          <p:nvPr/>
        </p:nvCxnSpPr>
        <p:spPr>
          <a:xfrm>
            <a:off x="1270629" y="5124757"/>
            <a:ext cx="9547362" cy="2117"/>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7" name="Group 69"/>
          <p:cNvGrpSpPr/>
          <p:nvPr/>
        </p:nvGrpSpPr>
        <p:grpSpPr>
          <a:xfrm>
            <a:off x="341783" y="4660272"/>
            <a:ext cx="928847" cy="928968"/>
            <a:chOff x="255774" y="3805440"/>
            <a:chExt cx="696726" cy="696726"/>
          </a:xfrm>
        </p:grpSpPr>
        <p:sp>
          <p:nvSpPr>
            <p:cNvPr id="10" name="Oval 9"/>
            <p:cNvSpPr/>
            <p:nvPr/>
          </p:nvSpPr>
          <p:spPr>
            <a:xfrm>
              <a:off x="255774" y="3805440"/>
              <a:ext cx="696726" cy="69672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41" name="Isosceles Triangle 40"/>
            <p:cNvSpPr/>
            <p:nvPr/>
          </p:nvSpPr>
          <p:spPr>
            <a:xfrm rot="5400000">
              <a:off x="493716" y="4019782"/>
              <a:ext cx="279448" cy="24090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9" name="Group 70"/>
          <p:cNvGrpSpPr/>
          <p:nvPr/>
        </p:nvGrpSpPr>
        <p:grpSpPr>
          <a:xfrm>
            <a:off x="10817992" y="4660272"/>
            <a:ext cx="928847" cy="928968"/>
            <a:chOff x="8113954" y="3805440"/>
            <a:chExt cx="696726" cy="696726"/>
          </a:xfrm>
        </p:grpSpPr>
        <p:sp>
          <p:nvSpPr>
            <p:cNvPr id="21" name="Oval 20"/>
            <p:cNvSpPr/>
            <p:nvPr/>
          </p:nvSpPr>
          <p:spPr>
            <a:xfrm>
              <a:off x="8113954" y="3805440"/>
              <a:ext cx="696726" cy="69672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43" name="Rectangle 42"/>
            <p:cNvSpPr/>
            <p:nvPr/>
          </p:nvSpPr>
          <p:spPr>
            <a:xfrm>
              <a:off x="8358214" y="4048124"/>
              <a:ext cx="238120" cy="238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sp>
        <p:nvSpPr>
          <p:cNvPr id="46" name="Rectangle 45"/>
          <p:cNvSpPr/>
          <p:nvPr/>
        </p:nvSpPr>
        <p:spPr>
          <a:xfrm>
            <a:off x="1334089" y="5206118"/>
            <a:ext cx="656505" cy="369332"/>
          </a:xfrm>
          <a:prstGeom prst="rect">
            <a:avLst/>
          </a:prstGeom>
        </p:spPr>
        <p:txBody>
          <a:bodyPr wrap="none" lIns="121908" tIns="60954" rIns="121908" bIns="60954">
            <a:spAutoFit/>
          </a:bodyPr>
          <a:lstStyle/>
          <a:p>
            <a:r>
              <a:rPr lang="zh-CN" altLang="en-US" sz="1600" dirty="0">
                <a:solidFill>
                  <a:schemeClr val="tx1">
                    <a:lumMod val="50000"/>
                    <a:lumOff val="50000"/>
                  </a:schemeClr>
                </a:solidFill>
                <a:latin typeface="+mn-ea"/>
                <a:cs typeface="Open Sans" panose="020B0606030504020204" pitchFamily="34" charset="0"/>
              </a:rPr>
              <a:t>Begin</a:t>
            </a:r>
            <a:endParaRPr lang="en-US" sz="1600" dirty="0">
              <a:solidFill>
                <a:schemeClr val="tx1">
                  <a:lumMod val="50000"/>
                  <a:lumOff val="50000"/>
                </a:schemeClr>
              </a:solidFill>
              <a:latin typeface="+mn-ea"/>
              <a:cs typeface="Open Sans" panose="020B0606030504020204" pitchFamily="34" charset="0"/>
            </a:endParaRPr>
          </a:p>
        </p:txBody>
      </p:sp>
      <p:sp>
        <p:nvSpPr>
          <p:cNvPr id="47" name="Rectangle 46"/>
          <p:cNvSpPr/>
          <p:nvPr/>
        </p:nvSpPr>
        <p:spPr>
          <a:xfrm>
            <a:off x="10000771" y="5206118"/>
            <a:ext cx="656505" cy="369332"/>
          </a:xfrm>
          <a:prstGeom prst="rect">
            <a:avLst/>
          </a:prstGeom>
        </p:spPr>
        <p:txBody>
          <a:bodyPr wrap="none" lIns="121908" tIns="60954" rIns="121908" bIns="60954">
            <a:spAutoFit/>
          </a:bodyPr>
          <a:lstStyle/>
          <a:p>
            <a:r>
              <a:rPr lang="zh-CN" altLang="en-US" sz="1600" dirty="0">
                <a:solidFill>
                  <a:schemeClr val="tx1">
                    <a:lumMod val="50000"/>
                    <a:lumOff val="50000"/>
                  </a:schemeClr>
                </a:solidFill>
                <a:latin typeface="+mn-ea"/>
                <a:cs typeface="Open Sans" panose="020B0606030504020204" pitchFamily="34" charset="0"/>
              </a:rPr>
              <a:t>Idea</a:t>
            </a:r>
            <a:endParaRPr lang="en-US" sz="1600" dirty="0">
              <a:solidFill>
                <a:schemeClr val="tx1">
                  <a:lumMod val="50000"/>
                  <a:lumOff val="50000"/>
                </a:schemeClr>
              </a:solidFill>
              <a:latin typeface="+mn-ea"/>
              <a:cs typeface="Open Sans" panose="020B0606030504020204" pitchFamily="34" charset="0"/>
            </a:endParaRPr>
          </a:p>
        </p:txBody>
      </p:sp>
      <p:grpSp>
        <p:nvGrpSpPr>
          <p:cNvPr id="11" name="Group 61"/>
          <p:cNvGrpSpPr/>
          <p:nvPr/>
        </p:nvGrpSpPr>
        <p:grpSpPr>
          <a:xfrm>
            <a:off x="2674998" y="1769836"/>
            <a:ext cx="1901262" cy="3493725"/>
            <a:chOff x="2005914" y="1637612"/>
            <a:chExt cx="1426132" cy="2620294"/>
          </a:xfrm>
        </p:grpSpPr>
        <p:sp>
          <p:nvSpPr>
            <p:cNvPr id="13" name="Oval 12"/>
            <p:cNvSpPr/>
            <p:nvPr/>
          </p:nvSpPr>
          <p:spPr>
            <a:xfrm>
              <a:off x="2111286" y="4049700"/>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12" name="Group 66"/>
            <p:cNvGrpSpPr/>
            <p:nvPr/>
          </p:nvGrpSpPr>
          <p:grpSpPr>
            <a:xfrm>
              <a:off x="2285983" y="2214560"/>
              <a:ext cx="1146063" cy="1553142"/>
              <a:chOff x="2285983" y="2214560"/>
              <a:chExt cx="1146063" cy="1553142"/>
            </a:xfrm>
          </p:grpSpPr>
          <p:sp>
            <p:nvSpPr>
              <p:cNvPr id="44" name="Rectangle 43"/>
              <p:cNvSpPr/>
              <p:nvPr/>
            </p:nvSpPr>
            <p:spPr>
              <a:xfrm>
                <a:off x="2285983" y="2428874"/>
                <a:ext cx="1146063" cy="1338828"/>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ms-MY" sz="1100" dirty="0">
                  <a:solidFill>
                    <a:schemeClr val="tx1">
                      <a:lumMod val="50000"/>
                      <a:lumOff val="50000"/>
                    </a:schemeClr>
                  </a:solidFill>
                  <a:latin typeface="+mn-ea"/>
                  <a:cs typeface="Open Sans Light" pitchFamily="34" charset="0"/>
                </a:endParaRPr>
              </a:p>
            </p:txBody>
          </p:sp>
          <p:sp>
            <p:nvSpPr>
              <p:cNvPr id="45" name="Rectangle 44"/>
              <p:cNvSpPr/>
              <p:nvPr/>
            </p:nvSpPr>
            <p:spPr>
              <a:xfrm>
                <a:off x="2285984" y="2214560"/>
                <a:ext cx="638719" cy="219291"/>
              </a:xfrm>
              <a:prstGeom prst="rect">
                <a:avLst/>
              </a:prstGeom>
            </p:spPr>
            <p:txBody>
              <a:bodyPr wrap="none">
                <a:spAutoFit/>
              </a:bodyPr>
              <a:lstStyle/>
              <a:p>
                <a:r>
                  <a:rPr lang="zh-CN" altLang="en-US" sz="1300" b="1" dirty="0">
                    <a:solidFill>
                      <a:schemeClr val="tx1">
                        <a:lumMod val="50000"/>
                        <a:lumOff val="50000"/>
                      </a:schemeClr>
                    </a:solidFill>
                    <a:latin typeface="+mn-ea"/>
                    <a:cs typeface="Open Sans" panose="020B0606030504020204" pitchFamily="34" charset="0"/>
                  </a:rPr>
                  <a:t>Add a title</a:t>
                </a:r>
                <a:endParaRPr lang="en-US" sz="1300" b="1" dirty="0">
                  <a:solidFill>
                    <a:schemeClr val="tx1">
                      <a:lumMod val="50000"/>
                      <a:lumOff val="50000"/>
                    </a:schemeClr>
                  </a:solidFill>
                  <a:latin typeface="+mn-ea"/>
                  <a:cs typeface="Open Sans" panose="020B0606030504020204" pitchFamily="34" charset="0"/>
                </a:endParaRPr>
              </a:p>
            </p:txBody>
          </p:sp>
        </p:grpSp>
        <p:cxnSp>
          <p:nvCxnSpPr>
            <p:cNvPr id="27" name="Straight Connector 26"/>
            <p:cNvCxnSpPr/>
            <p:nvPr/>
          </p:nvCxnSpPr>
          <p:spPr>
            <a:xfrm rot="16200000" flipH="1">
              <a:off x="1337273" y="3163270"/>
              <a:ext cx="1763355" cy="88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59"/>
            <p:cNvGrpSpPr/>
            <p:nvPr/>
          </p:nvGrpSpPr>
          <p:grpSpPr>
            <a:xfrm>
              <a:off x="2005914" y="1637612"/>
              <a:ext cx="418280" cy="418280"/>
              <a:chOff x="2005914" y="1637612"/>
              <a:chExt cx="418280" cy="418280"/>
            </a:xfrm>
          </p:grpSpPr>
          <p:sp>
            <p:nvSpPr>
              <p:cNvPr id="26" name="Teardrop 25"/>
              <p:cNvSpPr/>
              <p:nvPr/>
            </p:nvSpPr>
            <p:spPr>
              <a:xfrm rot="8100000">
                <a:off x="2005914" y="1637612"/>
                <a:ext cx="418280" cy="418280"/>
              </a:xfrm>
              <a:prstGeom prst="teardrop">
                <a:avLst>
                  <a:gd name="adj" fmla="val 1316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mn-ea"/>
                </a:endParaRPr>
              </a:p>
            </p:txBody>
          </p:sp>
          <p:sp>
            <p:nvSpPr>
              <p:cNvPr id="54"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16" name="Group 72"/>
          <p:cNvGrpSpPr/>
          <p:nvPr/>
        </p:nvGrpSpPr>
        <p:grpSpPr>
          <a:xfrm>
            <a:off x="6770243" y="1769836"/>
            <a:ext cx="1801952" cy="3493725"/>
            <a:chOff x="5077748" y="1637612"/>
            <a:chExt cx="1351640" cy="2620294"/>
          </a:xfrm>
        </p:grpSpPr>
        <p:sp>
          <p:nvSpPr>
            <p:cNvPr id="17" name="Oval 16"/>
            <p:cNvSpPr/>
            <p:nvPr/>
          </p:nvSpPr>
          <p:spPr>
            <a:xfrm>
              <a:off x="5183120" y="4049700"/>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cxnSp>
          <p:nvCxnSpPr>
            <p:cNvPr id="39" name="Straight Connector 38"/>
            <p:cNvCxnSpPr/>
            <p:nvPr/>
          </p:nvCxnSpPr>
          <p:spPr>
            <a:xfrm rot="16200000" flipH="1">
              <a:off x="4409107" y="3163270"/>
              <a:ext cx="1763355" cy="88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 67"/>
            <p:cNvGrpSpPr/>
            <p:nvPr/>
          </p:nvGrpSpPr>
          <p:grpSpPr>
            <a:xfrm>
              <a:off x="5429256" y="2214560"/>
              <a:ext cx="1000132" cy="918353"/>
              <a:chOff x="5429256" y="2214560"/>
              <a:chExt cx="1000132" cy="918353"/>
            </a:xfrm>
          </p:grpSpPr>
          <p:sp>
            <p:nvSpPr>
              <p:cNvPr id="50" name="Rectangle 49"/>
              <p:cNvSpPr/>
              <p:nvPr/>
            </p:nvSpPr>
            <p:spPr>
              <a:xfrm>
                <a:off x="5429256" y="2428874"/>
                <a:ext cx="1000132" cy="704039"/>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ms-MY" altLang="zh-CN" sz="1100" dirty="0">
                  <a:solidFill>
                    <a:schemeClr val="tx1">
                      <a:lumMod val="50000"/>
                      <a:lumOff val="50000"/>
                    </a:schemeClr>
                  </a:solidFill>
                  <a:latin typeface="+mn-ea"/>
                  <a:cs typeface="Open Sans Light" pitchFamily="34" charset="0"/>
                </a:endParaRPr>
              </a:p>
            </p:txBody>
          </p:sp>
          <p:sp>
            <p:nvSpPr>
              <p:cNvPr id="51" name="Rectangle 50"/>
              <p:cNvSpPr/>
              <p:nvPr/>
            </p:nvSpPr>
            <p:spPr>
              <a:xfrm>
                <a:off x="5429256" y="2214560"/>
                <a:ext cx="638719" cy="219291"/>
              </a:xfrm>
              <a:prstGeom prst="rect">
                <a:avLst/>
              </a:prstGeom>
            </p:spPr>
            <p:txBody>
              <a:bodyPr wrap="none">
                <a:spAutoFit/>
              </a:bodyPr>
              <a:lstStyle/>
              <a:p>
                <a:r>
                  <a:rPr lang="zh-CN" altLang="en-US" sz="1300" b="1" dirty="0">
                    <a:solidFill>
                      <a:schemeClr val="tx1">
                        <a:lumMod val="50000"/>
                        <a:lumOff val="50000"/>
                      </a:schemeClr>
                    </a:solidFill>
                    <a:latin typeface="+mn-ea"/>
                    <a:cs typeface="Open Sans" panose="020B0606030504020204" pitchFamily="34" charset="0"/>
                  </a:rPr>
                  <a:t>Add a title</a:t>
                </a:r>
                <a:endParaRPr lang="en-US" sz="1300" b="1" dirty="0">
                  <a:solidFill>
                    <a:schemeClr val="tx1">
                      <a:lumMod val="50000"/>
                      <a:lumOff val="50000"/>
                    </a:schemeClr>
                  </a:solidFill>
                  <a:latin typeface="+mn-ea"/>
                  <a:cs typeface="Open Sans" panose="020B0606030504020204" pitchFamily="34" charset="0"/>
                </a:endParaRPr>
              </a:p>
            </p:txBody>
          </p:sp>
        </p:grpSp>
        <p:grpSp>
          <p:nvGrpSpPr>
            <p:cNvPr id="20" name="Group 63"/>
            <p:cNvGrpSpPr/>
            <p:nvPr/>
          </p:nvGrpSpPr>
          <p:grpSpPr>
            <a:xfrm>
              <a:off x="5077748" y="1637612"/>
              <a:ext cx="418280" cy="418280"/>
              <a:chOff x="5077748" y="1637612"/>
              <a:chExt cx="418280" cy="418280"/>
            </a:xfrm>
          </p:grpSpPr>
          <p:sp>
            <p:nvSpPr>
              <p:cNvPr id="38" name="Teardrop 37"/>
              <p:cNvSpPr/>
              <p:nvPr/>
            </p:nvSpPr>
            <p:spPr>
              <a:xfrm rot="8100000">
                <a:off x="5077748" y="1637612"/>
                <a:ext cx="418280" cy="418280"/>
              </a:xfrm>
              <a:prstGeom prst="teardrop">
                <a:avLst>
                  <a:gd name="adj" fmla="val 1316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mn-ea"/>
                </a:endParaRPr>
              </a:p>
            </p:txBody>
          </p:sp>
          <p:sp>
            <p:nvSpPr>
              <p:cNvPr id="55"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23" name="Group 71"/>
          <p:cNvGrpSpPr/>
          <p:nvPr/>
        </p:nvGrpSpPr>
        <p:grpSpPr>
          <a:xfrm>
            <a:off x="4675933" y="2845107"/>
            <a:ext cx="2302628" cy="2418455"/>
            <a:chOff x="3506811" y="2444065"/>
            <a:chExt cx="1727196" cy="1813841"/>
          </a:xfrm>
        </p:grpSpPr>
        <p:sp>
          <p:nvSpPr>
            <p:cNvPr id="15" name="Oval 14"/>
            <p:cNvSpPr/>
            <p:nvPr/>
          </p:nvSpPr>
          <p:spPr>
            <a:xfrm>
              <a:off x="3611484" y="4049700"/>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cxnSp>
          <p:nvCxnSpPr>
            <p:cNvPr id="35" name="Straight Connector 34"/>
            <p:cNvCxnSpPr/>
            <p:nvPr/>
          </p:nvCxnSpPr>
          <p:spPr>
            <a:xfrm rot="5400000">
              <a:off x="3251191" y="3584212"/>
              <a:ext cx="92869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 name="Group 65"/>
            <p:cNvGrpSpPr/>
            <p:nvPr/>
          </p:nvGrpSpPr>
          <p:grpSpPr>
            <a:xfrm>
              <a:off x="3773425" y="2860160"/>
              <a:ext cx="1460582" cy="1271528"/>
              <a:chOff x="3773425" y="2860160"/>
              <a:chExt cx="1460582" cy="1271528"/>
            </a:xfrm>
          </p:grpSpPr>
          <p:sp>
            <p:nvSpPr>
              <p:cNvPr id="48" name="Rectangle 47"/>
              <p:cNvSpPr/>
              <p:nvPr/>
            </p:nvSpPr>
            <p:spPr>
              <a:xfrm>
                <a:off x="3773425" y="3046775"/>
                <a:ext cx="1460582" cy="1084913"/>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ms-MY" sz="1100" dirty="0">
                  <a:solidFill>
                    <a:schemeClr val="tx1">
                      <a:lumMod val="50000"/>
                      <a:lumOff val="50000"/>
                    </a:schemeClr>
                  </a:solidFill>
                  <a:latin typeface="+mn-ea"/>
                  <a:cs typeface="Open Sans Light" pitchFamily="34" charset="0"/>
                </a:endParaRPr>
              </a:p>
            </p:txBody>
          </p:sp>
          <p:sp>
            <p:nvSpPr>
              <p:cNvPr id="49" name="Rectangle 48"/>
              <p:cNvSpPr/>
              <p:nvPr/>
            </p:nvSpPr>
            <p:spPr>
              <a:xfrm>
                <a:off x="3783445" y="2860160"/>
                <a:ext cx="638719" cy="219291"/>
              </a:xfrm>
              <a:prstGeom prst="rect">
                <a:avLst/>
              </a:prstGeom>
            </p:spPr>
            <p:txBody>
              <a:bodyPr wrap="none">
                <a:spAutoFit/>
              </a:bodyPr>
              <a:lstStyle/>
              <a:p>
                <a:r>
                  <a:rPr lang="zh-CN" altLang="en-US" sz="1300" b="1" dirty="0">
                    <a:solidFill>
                      <a:schemeClr val="tx1">
                        <a:lumMod val="50000"/>
                        <a:lumOff val="50000"/>
                      </a:schemeClr>
                    </a:solidFill>
                    <a:latin typeface="+mn-ea"/>
                    <a:cs typeface="Open Sans" panose="020B0606030504020204" pitchFamily="34" charset="0"/>
                  </a:rPr>
                  <a:t>Add a title</a:t>
                </a:r>
                <a:endParaRPr lang="en-US" sz="1300" b="1" dirty="0">
                  <a:solidFill>
                    <a:schemeClr val="tx1">
                      <a:lumMod val="50000"/>
                      <a:lumOff val="50000"/>
                    </a:schemeClr>
                  </a:solidFill>
                  <a:latin typeface="+mn-ea"/>
                  <a:cs typeface="Open Sans" panose="020B0606030504020204" pitchFamily="34" charset="0"/>
                </a:endParaRPr>
              </a:p>
            </p:txBody>
          </p:sp>
        </p:grpSp>
        <p:grpSp>
          <p:nvGrpSpPr>
            <p:cNvPr id="28" name="Group 62"/>
            <p:cNvGrpSpPr/>
            <p:nvPr/>
          </p:nvGrpSpPr>
          <p:grpSpPr>
            <a:xfrm>
              <a:off x="3506811" y="2444065"/>
              <a:ext cx="418280" cy="418280"/>
              <a:chOff x="3506811" y="2444065"/>
              <a:chExt cx="418280" cy="418280"/>
            </a:xfrm>
          </p:grpSpPr>
          <p:sp>
            <p:nvSpPr>
              <p:cNvPr id="34" name="Teardrop 33"/>
              <p:cNvSpPr/>
              <p:nvPr/>
            </p:nvSpPr>
            <p:spPr>
              <a:xfrm rot="8100000">
                <a:off x="3506811" y="2444065"/>
                <a:ext cx="418280" cy="418280"/>
              </a:xfrm>
              <a:prstGeom prst="teardrop">
                <a:avLst>
                  <a:gd name="adj" fmla="val 1316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mn-ea"/>
                </a:endParaRPr>
              </a:p>
            </p:txBody>
          </p:sp>
          <p:sp>
            <p:nvSpPr>
              <p:cNvPr id="56"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29" name="Group 73"/>
          <p:cNvGrpSpPr/>
          <p:nvPr/>
        </p:nvGrpSpPr>
        <p:grpSpPr>
          <a:xfrm>
            <a:off x="8866418" y="2845107"/>
            <a:ext cx="2149511" cy="2418455"/>
            <a:chOff x="6650083" y="2444065"/>
            <a:chExt cx="1612343" cy="1813841"/>
          </a:xfrm>
        </p:grpSpPr>
        <p:sp>
          <p:nvSpPr>
            <p:cNvPr id="19" name="Oval 18"/>
            <p:cNvSpPr/>
            <p:nvPr/>
          </p:nvSpPr>
          <p:spPr>
            <a:xfrm>
              <a:off x="6754756" y="4049700"/>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cxnSp>
          <p:nvCxnSpPr>
            <p:cNvPr id="25" name="Straight Connector 24"/>
            <p:cNvCxnSpPr/>
            <p:nvPr/>
          </p:nvCxnSpPr>
          <p:spPr>
            <a:xfrm rot="5400000">
              <a:off x="6394463" y="3584212"/>
              <a:ext cx="92869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68"/>
            <p:cNvGrpSpPr/>
            <p:nvPr/>
          </p:nvGrpSpPr>
          <p:grpSpPr>
            <a:xfrm>
              <a:off x="7000893" y="2517492"/>
              <a:ext cx="1261533" cy="1431161"/>
              <a:chOff x="7000893" y="2517492"/>
              <a:chExt cx="1261533" cy="1431161"/>
            </a:xfrm>
          </p:grpSpPr>
          <p:sp>
            <p:nvSpPr>
              <p:cNvPr id="52" name="Rectangle 51"/>
              <p:cNvSpPr/>
              <p:nvPr/>
            </p:nvSpPr>
            <p:spPr>
              <a:xfrm>
                <a:off x="7000893" y="2736783"/>
                <a:ext cx="1261533" cy="1211870"/>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ms-MY" sz="1100" dirty="0">
                  <a:solidFill>
                    <a:schemeClr val="tx1">
                      <a:lumMod val="50000"/>
                      <a:lumOff val="50000"/>
                    </a:schemeClr>
                  </a:solidFill>
                  <a:latin typeface="+mn-ea"/>
                  <a:cs typeface="Open Sans Light" pitchFamily="34" charset="0"/>
                </a:endParaRPr>
              </a:p>
            </p:txBody>
          </p:sp>
          <p:sp>
            <p:nvSpPr>
              <p:cNvPr id="53" name="Rectangle 52"/>
              <p:cNvSpPr/>
              <p:nvPr/>
            </p:nvSpPr>
            <p:spPr>
              <a:xfrm>
                <a:off x="7110160" y="2517492"/>
                <a:ext cx="638719" cy="219291"/>
              </a:xfrm>
              <a:prstGeom prst="rect">
                <a:avLst/>
              </a:prstGeom>
            </p:spPr>
            <p:txBody>
              <a:bodyPr wrap="none">
                <a:spAutoFit/>
              </a:bodyPr>
              <a:lstStyle/>
              <a:p>
                <a:r>
                  <a:rPr lang="zh-CN" altLang="en-US" sz="1300" b="1" dirty="0">
                    <a:solidFill>
                      <a:schemeClr val="tx1">
                        <a:lumMod val="50000"/>
                        <a:lumOff val="50000"/>
                      </a:schemeClr>
                    </a:solidFill>
                    <a:latin typeface="+mn-ea"/>
                    <a:cs typeface="Open Sans" panose="020B0606030504020204" pitchFamily="34" charset="0"/>
                  </a:rPr>
                  <a:t>Add a title</a:t>
                </a:r>
                <a:endParaRPr lang="en-US" sz="1300" b="1" dirty="0">
                  <a:solidFill>
                    <a:schemeClr val="tx1">
                      <a:lumMod val="50000"/>
                      <a:lumOff val="50000"/>
                    </a:schemeClr>
                  </a:solidFill>
                  <a:latin typeface="+mn-ea"/>
                  <a:cs typeface="Open Sans" panose="020B0606030504020204" pitchFamily="34" charset="0"/>
                </a:endParaRPr>
              </a:p>
            </p:txBody>
          </p:sp>
        </p:grpSp>
        <p:grpSp>
          <p:nvGrpSpPr>
            <p:cNvPr id="31" name="Group 64"/>
            <p:cNvGrpSpPr/>
            <p:nvPr/>
          </p:nvGrpSpPr>
          <p:grpSpPr>
            <a:xfrm>
              <a:off x="6650083" y="2444065"/>
              <a:ext cx="418280" cy="418280"/>
              <a:chOff x="6650083" y="2444065"/>
              <a:chExt cx="418280" cy="418280"/>
            </a:xfrm>
          </p:grpSpPr>
          <p:sp>
            <p:nvSpPr>
              <p:cNvPr id="22" name="Teardrop 21"/>
              <p:cNvSpPr/>
              <p:nvPr/>
            </p:nvSpPr>
            <p:spPr>
              <a:xfrm rot="8100000">
                <a:off x="6650083" y="2444065"/>
                <a:ext cx="418280" cy="418280"/>
              </a:xfrm>
              <a:prstGeom prst="teardrop">
                <a:avLst>
                  <a:gd name="adj" fmla="val 1316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mn-ea"/>
                </a:endParaRPr>
              </a:p>
            </p:txBody>
          </p:sp>
          <p:grpSp>
            <p:nvGrpSpPr>
              <p:cNvPr id="32" name="Group 58"/>
              <p:cNvGrpSpPr/>
              <p:nvPr/>
            </p:nvGrpSpPr>
            <p:grpSpPr>
              <a:xfrm>
                <a:off x="6760454" y="2563811"/>
                <a:ext cx="188740" cy="250826"/>
                <a:chOff x="8429652" y="3143254"/>
                <a:chExt cx="241300" cy="320675"/>
              </a:xfrm>
              <a:solidFill>
                <a:schemeClr val="bg1"/>
              </a:solidFill>
            </p:grpSpPr>
            <p:sp>
              <p:nvSpPr>
                <p:cNvPr id="57"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58"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Left)">
                                      <p:cBhvr>
                                        <p:cTn id="14" dur="500"/>
                                        <p:tgtEl>
                                          <p:spTgt spid="8"/>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lide(fromBottom)">
                                      <p:cBhvr>
                                        <p:cTn id="22" dur="500"/>
                                        <p:tgtEl>
                                          <p:spTgt spid="23"/>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lide(fromBottom)">
                                      <p:cBhvr>
                                        <p:cTn id="26" dur="500"/>
                                        <p:tgtEl>
                                          <p:spTgt spid="16"/>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slide(fromBottom)">
                                      <p:cBhvr>
                                        <p:cTn id="30" dur="500"/>
                                        <p:tgtEl>
                                          <p:spTgt spid="29"/>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lide(fromLeft)">
                                      <p:cBhvr>
                                        <p:cTn id="34" dur="500"/>
                                        <p:tgtEl>
                                          <p:spTgt spid="9"/>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slide(fromLeft)">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7"/>
          <p:cNvSpPr>
            <a:spLocks noChangeArrowheads="1"/>
          </p:cNvSpPr>
          <p:nvPr/>
        </p:nvSpPr>
        <p:spPr bwMode="auto">
          <a:xfrm>
            <a:off x="4722557" y="3968751"/>
            <a:ext cx="1516860" cy="1323975"/>
          </a:xfrm>
          <a:prstGeom prst="hexagon">
            <a:avLst>
              <a:gd name="adj" fmla="val 28652"/>
              <a:gd name="vf" fmla="val 115470"/>
            </a:avLst>
          </a:prstGeom>
          <a:solidFill>
            <a:schemeClr val="accent5"/>
          </a:solidFill>
          <a:ln>
            <a:noFill/>
          </a:ln>
        </p:spPr>
        <p:txBody>
          <a:bodyPr vert="horz" wrap="square" lIns="91440" tIns="45720" rIns="91440" bIns="45720" numCol="1" anchor="t" anchorCtr="0" compatLnSpc="1"/>
          <a:lstStyle/>
          <a:p>
            <a:pPr lvl="2"/>
            <a:r>
              <a:rPr lang="en-US" dirty="0">
                <a:solidFill>
                  <a:schemeClr val="tx1">
                    <a:lumMod val="50000"/>
                    <a:lumOff val="50000"/>
                  </a:schemeClr>
                </a:solidFill>
                <a:sym typeface="微软雅黑" panose="020B0503020204020204" pitchFamily="34" charset="-122"/>
              </a:rPr>
              <a:t> </a:t>
            </a:r>
            <a:endParaRPr lang="zh-CN" altLang="en-US" dirty="0">
              <a:solidFill>
                <a:schemeClr val="tx1">
                  <a:lumMod val="50000"/>
                  <a:lumOff val="50000"/>
                </a:schemeClr>
              </a:solidFill>
            </a:endParaRPr>
          </a:p>
        </p:txBody>
      </p:sp>
      <p:sp>
        <p:nvSpPr>
          <p:cNvPr id="14" name="AutoShape 8"/>
          <p:cNvSpPr>
            <a:spLocks noChangeArrowheads="1"/>
          </p:cNvSpPr>
          <p:nvPr/>
        </p:nvSpPr>
        <p:spPr bwMode="auto">
          <a:xfrm>
            <a:off x="7286623" y="3517899"/>
            <a:ext cx="2598971" cy="2216150"/>
          </a:xfrm>
          <a:prstGeom prst="hexagon">
            <a:avLst>
              <a:gd name="adj" fmla="val 29334"/>
              <a:gd name="vf" fmla="val 115470"/>
            </a:avLst>
          </a:prstGeom>
          <a:solidFill>
            <a:schemeClr val="accent5"/>
          </a:solidFill>
          <a:ln w="3175" cap="flat" cmpd="sng">
            <a:noFill/>
            <a:bevel/>
          </a:ln>
        </p:spPr>
        <p:txBody>
          <a:bodyPr anchor="ctr"/>
          <a:lstStyle/>
          <a:p>
            <a:pPr algn="ctr"/>
            <a:endParaRPr lang="zh-CN" altLang="zh-CN">
              <a:solidFill>
                <a:srgbClr val="F8F8F8"/>
              </a:solidFill>
              <a:ea typeface="微软雅黑" panose="020B0503020204020204" pitchFamily="34" charset="-122"/>
              <a:sym typeface="微软雅黑" panose="020B0503020204020204" pitchFamily="34" charset="-122"/>
            </a:endParaRPr>
          </a:p>
        </p:txBody>
      </p:sp>
      <p:cxnSp>
        <p:nvCxnSpPr>
          <p:cNvPr id="15" name="AutoShape 9"/>
          <p:cNvCxnSpPr>
            <a:cxnSpLocks noChangeShapeType="1"/>
            <a:stCxn id="13" idx="1"/>
            <a:endCxn id="14" idx="2"/>
          </p:cNvCxnSpPr>
          <p:nvPr/>
        </p:nvCxnSpPr>
        <p:spPr bwMode="auto">
          <a:xfrm>
            <a:off x="5469880" y="4619624"/>
            <a:ext cx="1818328" cy="6350"/>
          </a:xfrm>
          <a:prstGeom prst="straightConnector1">
            <a:avLst/>
          </a:prstGeom>
          <a:noFill/>
          <a:ln w="38100" cmpd="sng">
            <a:solidFill>
              <a:schemeClr val="accent5"/>
            </a:solidFill>
            <a:bevel/>
            <a:tailEnd type="triangle" w="med" len="med"/>
          </a:ln>
          <a:extLst>
            <a:ext uri="{909E8E84-426E-40DD-AFC4-6F175D3DCCD1}">
              <a14:hiddenFill xmlns:a14="http://schemas.microsoft.com/office/drawing/2010/main">
                <a:noFill/>
              </a14:hiddenFill>
            </a:ext>
          </a:extLst>
        </p:spPr>
      </p:cxnSp>
      <p:sp>
        <p:nvSpPr>
          <p:cNvPr id="16" name="TextBox 147"/>
          <p:cNvSpPr>
            <a:spLocks noChangeArrowheads="1"/>
          </p:cNvSpPr>
          <p:nvPr/>
        </p:nvSpPr>
        <p:spPr bwMode="auto">
          <a:xfrm>
            <a:off x="7418316" y="4380675"/>
            <a:ext cx="2267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sz="2000" b="1" dirty="0">
              <a:solidFill>
                <a:srgbClr val="F8F8F8"/>
              </a:solidFill>
            </a:endParaRPr>
          </a:p>
        </p:txBody>
      </p:sp>
      <p:grpSp>
        <p:nvGrpSpPr>
          <p:cNvPr id="17" name="组合 16"/>
          <p:cNvGrpSpPr/>
          <p:nvPr/>
        </p:nvGrpSpPr>
        <p:grpSpPr>
          <a:xfrm>
            <a:off x="3500819" y="1881188"/>
            <a:ext cx="1516860" cy="1323975"/>
            <a:chOff x="3044412" y="1849437"/>
            <a:chExt cx="1517650" cy="1323975"/>
          </a:xfrm>
        </p:grpSpPr>
        <p:sp>
          <p:nvSpPr>
            <p:cNvPr id="18"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47"/>
            <p:cNvSpPr>
              <a:spLocks noChangeArrowheads="1"/>
            </p:cNvSpPr>
            <p:nvPr/>
          </p:nvSpPr>
          <p:spPr bwMode="auto">
            <a:xfrm>
              <a:off x="3249199" y="23495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dirty="0">
                <a:solidFill>
                  <a:schemeClr val="tx1">
                    <a:lumMod val="50000"/>
                    <a:lumOff val="50000"/>
                  </a:schemeClr>
                </a:solidFill>
              </a:endParaRPr>
            </a:p>
          </p:txBody>
        </p:sp>
      </p:grpSp>
      <p:grpSp>
        <p:nvGrpSpPr>
          <p:cNvPr id="20" name="组合 19"/>
          <p:cNvGrpSpPr/>
          <p:nvPr/>
        </p:nvGrpSpPr>
        <p:grpSpPr>
          <a:xfrm>
            <a:off x="4724143" y="2565401"/>
            <a:ext cx="1516860" cy="1323975"/>
            <a:chOff x="4268374" y="2533650"/>
            <a:chExt cx="1517650" cy="1323975"/>
          </a:xfrm>
        </p:grpSpPr>
        <p:sp>
          <p:nvSpPr>
            <p:cNvPr id="21"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chemeClr val="accent3"/>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47"/>
            <p:cNvSpPr>
              <a:spLocks noChangeArrowheads="1"/>
            </p:cNvSpPr>
            <p:nvPr/>
          </p:nvSpPr>
          <p:spPr bwMode="auto">
            <a:xfrm>
              <a:off x="4463637"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dirty="0">
                <a:solidFill>
                  <a:schemeClr val="tx1">
                    <a:lumMod val="50000"/>
                    <a:lumOff val="50000"/>
                  </a:schemeClr>
                </a:solidFill>
              </a:endParaRPr>
            </a:p>
          </p:txBody>
        </p:sp>
      </p:grpSp>
      <p:grpSp>
        <p:nvGrpSpPr>
          <p:cNvPr id="25" name="组合 24"/>
          <p:cNvGrpSpPr/>
          <p:nvPr/>
        </p:nvGrpSpPr>
        <p:grpSpPr>
          <a:xfrm>
            <a:off x="2277493" y="2565401"/>
            <a:ext cx="1516860" cy="1323975"/>
            <a:chOff x="1820449" y="2533650"/>
            <a:chExt cx="1517650" cy="1323975"/>
          </a:xfrm>
        </p:grpSpPr>
        <p:sp>
          <p:nvSpPr>
            <p:cNvPr id="26"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chemeClr val="accent2"/>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47"/>
            <p:cNvSpPr>
              <a:spLocks noChangeArrowheads="1"/>
            </p:cNvSpPr>
            <p:nvPr/>
          </p:nvSpPr>
          <p:spPr bwMode="auto">
            <a:xfrm>
              <a:off x="2034762"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dirty="0">
                <a:solidFill>
                  <a:schemeClr val="tx1">
                    <a:lumMod val="50000"/>
                    <a:lumOff val="50000"/>
                  </a:schemeClr>
                </a:solidFill>
              </a:endParaRPr>
            </a:p>
          </p:txBody>
        </p:sp>
      </p:grpSp>
      <p:grpSp>
        <p:nvGrpSpPr>
          <p:cNvPr id="32" name="组合 31"/>
          <p:cNvGrpSpPr/>
          <p:nvPr/>
        </p:nvGrpSpPr>
        <p:grpSpPr>
          <a:xfrm>
            <a:off x="2277493" y="3968751"/>
            <a:ext cx="1516860" cy="1323975"/>
            <a:chOff x="1820449" y="3937000"/>
            <a:chExt cx="1517650" cy="1323975"/>
          </a:xfrm>
        </p:grpSpPr>
        <p:sp>
          <p:nvSpPr>
            <p:cNvPr id="33"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147"/>
            <p:cNvSpPr>
              <a:spLocks noChangeArrowheads="1"/>
            </p:cNvSpPr>
            <p:nvPr/>
          </p:nvSpPr>
          <p:spPr bwMode="auto">
            <a:xfrm>
              <a:off x="2034762" y="44211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dirty="0">
                <a:solidFill>
                  <a:schemeClr val="tx1">
                    <a:lumMod val="50000"/>
                    <a:lumOff val="50000"/>
                  </a:schemeClr>
                </a:solidFill>
              </a:endParaRPr>
            </a:p>
          </p:txBody>
        </p:sp>
      </p:grpSp>
      <p:grpSp>
        <p:nvGrpSpPr>
          <p:cNvPr id="35" name="组合 34"/>
          <p:cNvGrpSpPr/>
          <p:nvPr/>
        </p:nvGrpSpPr>
        <p:grpSpPr>
          <a:xfrm>
            <a:off x="3500819" y="4689476"/>
            <a:ext cx="1516860" cy="1323975"/>
            <a:chOff x="3044412" y="4657725"/>
            <a:chExt cx="1517650" cy="1323975"/>
          </a:xfrm>
        </p:grpSpPr>
        <p:sp>
          <p:nvSpPr>
            <p:cNvPr id="36"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47"/>
            <p:cNvSpPr>
              <a:spLocks noChangeArrowheads="1"/>
            </p:cNvSpPr>
            <p:nvPr/>
          </p:nvSpPr>
          <p:spPr bwMode="auto">
            <a:xfrm>
              <a:off x="3249199" y="5135562"/>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a:solidFill>
                  <a:schemeClr val="tx1">
                    <a:lumMod val="50000"/>
                    <a:lumOff val="50000"/>
                  </a:schemeClr>
                </a:solidFill>
              </a:endParaRPr>
            </a:p>
          </p:txBody>
        </p:sp>
      </p:grpSp>
      <p:sp>
        <p:nvSpPr>
          <p:cNvPr id="39" name="AutoShape 5"/>
          <p:cNvSpPr>
            <a:spLocks noChangeArrowheads="1"/>
          </p:cNvSpPr>
          <p:nvPr/>
        </p:nvSpPr>
        <p:spPr bwMode="auto">
          <a:xfrm>
            <a:off x="3500819" y="3284538"/>
            <a:ext cx="1516860" cy="1323975"/>
          </a:xfrm>
          <a:prstGeom prst="hexagon">
            <a:avLst>
              <a:gd name="adj" fmla="val 28652"/>
              <a:gd name="vf" fmla="val 115470"/>
            </a:avLst>
          </a:prstGeom>
          <a:solidFill>
            <a:schemeClr val="accent4"/>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40" name="TextBox 147"/>
          <p:cNvSpPr>
            <a:spLocks noChangeArrowheads="1"/>
          </p:cNvSpPr>
          <p:nvPr/>
        </p:nvSpPr>
        <p:spPr bwMode="auto">
          <a:xfrm>
            <a:off x="3722954" y="3618598"/>
            <a:ext cx="1053551" cy="646331"/>
          </a:xfrm>
          <a:prstGeom prst="rect">
            <a:avLst/>
          </a:prstGeom>
          <a:noFill/>
          <a:ln w="3175" cap="flat" cmpd="sng">
            <a:noFill/>
            <a:bevel/>
          </a:ln>
        </p:spPr>
        <p:txBody>
          <a:bodyPr anchor="ctr"/>
          <a:lstStyle/>
          <a:p>
            <a:pPr algn="ctr"/>
            <a:r>
              <a:rPr lang="zh-CN" altLang="en-US" dirty="0">
                <a:solidFill>
                  <a:schemeClr val="bg1"/>
                </a:solidFill>
                <a:ea typeface="微软雅黑" panose="020B0503020204020204" pitchFamily="34" charset="-122"/>
                <a:sym typeface="微软雅黑" panose="020B0503020204020204" pitchFamily="34" charset="-122"/>
              </a:rPr>
              <a:t>Add a title</a:t>
            </a:r>
            <a:endParaRPr lang="zh-CN" altLang="en-US" dirty="0">
              <a:solidFill>
                <a:schemeClr val="bg1"/>
              </a:solidFill>
              <a:ea typeface="微软雅黑" panose="020B0503020204020204" pitchFamily="34" charset="-122"/>
            </a:endParaRPr>
          </a:p>
        </p:txBody>
      </p:sp>
      <p:sp>
        <p:nvSpPr>
          <p:cNvPr id="41" name="TextBox 40"/>
          <p:cNvSpPr txBox="1"/>
          <p:nvPr/>
        </p:nvSpPr>
        <p:spPr>
          <a:xfrm>
            <a:off x="7393794" y="1984113"/>
            <a:ext cx="3814774" cy="61369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A comprehensive description of the above chart is entered here, and a comprehensive description of the above chart is entered here.</a:t>
            </a:r>
            <a:endParaRPr lang="zh-CN" altLang="en-US" sz="1200" dirty="0">
              <a:solidFill>
                <a:schemeClr val="accent6"/>
              </a:solidFill>
              <a:latin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grpId="0" nodeType="afterEffect">
                                  <p:stCondLst>
                                    <p:cond delay="0"/>
                                  </p:stCondLst>
                                  <p:childTnLst>
                                    <p:animMotion origin="layout" path="M 0.35931 0.3963 L -4.18629E-6 -1.85185E-6 " pathEditMode="relative" rAng="0" ptsTypes="AA">
                                      <p:cBhvr>
                                        <p:cTn id="9" dur="1000" fill="hold"/>
                                        <p:tgtEl>
                                          <p:spTgt spid="13"/>
                                        </p:tgtEl>
                                        <p:attrNameLst>
                                          <p:attrName>ppt_x</p:attrName>
                                          <p:attrName>ppt_y</p:attrName>
                                        </p:attrNameLst>
                                      </p:cBhvr>
                                      <p:rCtr x="-17965" y="-19815"/>
                                    </p:animMotion>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49" presetClass="path" presetSubtype="0" accel="50000" decel="50000" fill="hold" nodeType="withEffect">
                                  <p:stCondLst>
                                    <p:cond delay="0"/>
                                  </p:stCondLst>
                                  <p:childTnLst>
                                    <p:animMotion origin="layout" path="M 4.9304E-6 -0.49629 L 4.9304E-6 -3.7037E-6 " pathEditMode="relative" rAng="0" ptsTypes="AA">
                                      <p:cBhvr>
                                        <p:cTn id="13" dur="1000" fill="hold"/>
                                        <p:tgtEl>
                                          <p:spTgt spid="17"/>
                                        </p:tgtEl>
                                        <p:attrNameLst>
                                          <p:attrName>ppt_x</p:attrName>
                                          <p:attrName>ppt_y</p:attrName>
                                        </p:attrNameLst>
                                      </p:cBhvr>
                                      <p:rCtr x="0" y="24815"/>
                                    </p:animMotion>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49" presetClass="path" presetSubtype="0" accel="50000" decel="50000" fill="hold" nodeType="withEffect">
                                  <p:stCondLst>
                                    <p:cond delay="0"/>
                                  </p:stCondLst>
                                  <p:childTnLst>
                                    <p:animMotion origin="layout" path="M -0.27814 -0.39653 L 4.13685E-6 -2.22222E-6 " pathEditMode="relative" rAng="0" ptsTypes="AA">
                                      <p:cBhvr>
                                        <p:cTn id="17" dur="1000" fill="hold"/>
                                        <p:tgtEl>
                                          <p:spTgt spid="25"/>
                                        </p:tgtEl>
                                        <p:attrNameLst>
                                          <p:attrName>ppt_x</p:attrName>
                                          <p:attrName>ppt_y</p:attrName>
                                        </p:attrNameLst>
                                      </p:cBhvr>
                                      <p:rCtr x="13907" y="19815"/>
                                    </p:animMotion>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0"/>
                                  </p:stCondLst>
                                  <p:childTnLst>
                                    <p:animMotion origin="layout" path="M -0.27814 0.25996 L 4.13685E-6 -1.85185E-6 " pathEditMode="relative" rAng="0" ptsTypes="AA">
                                      <p:cBhvr>
                                        <p:cTn id="21" dur="1000" fill="hold"/>
                                        <p:tgtEl>
                                          <p:spTgt spid="32"/>
                                        </p:tgtEl>
                                        <p:attrNameLst>
                                          <p:attrName>ppt_x</p:attrName>
                                          <p:attrName>ppt_y</p:attrName>
                                        </p:attrNameLst>
                                      </p:cBhvr>
                                      <p:rCtr x="13907" y="-13009"/>
                                    </p:animMotion>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49" presetClass="path" presetSubtype="0" accel="50000" decel="50000" fill="hold" nodeType="withEffect">
                                  <p:stCondLst>
                                    <p:cond delay="0"/>
                                  </p:stCondLst>
                                  <p:childTnLst>
                                    <p:animMotion origin="layout" path="M 4.9304E-6 0.32269 L 4.9304E-6 -4.44444E-6 " pathEditMode="relative" rAng="0" ptsTypes="AA">
                                      <p:cBhvr>
                                        <p:cTn id="25" dur="1000" fill="hold"/>
                                        <p:tgtEl>
                                          <p:spTgt spid="35"/>
                                        </p:tgtEl>
                                        <p:attrNameLst>
                                          <p:attrName>ppt_x</p:attrName>
                                          <p:attrName>ppt_y</p:attrName>
                                        </p:attrNameLst>
                                      </p:cBhvr>
                                      <p:rCtr x="0" y="-16134"/>
                                    </p:animMotion>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56" presetClass="path" presetSubtype="0" accel="50000" decel="50000" fill="hold" nodeType="withEffect">
                                  <p:stCondLst>
                                    <p:cond delay="0"/>
                                  </p:stCondLst>
                                  <p:childTnLst>
                                    <p:animMotion origin="layout" path="M -4.27605E-6 -2.22222E-6 L 0.37687 -0.50139 " pathEditMode="relative" rAng="0" ptsTypes="AA">
                                      <p:cBhvr>
                                        <p:cTn id="29" dur="1000" spd="-100000" fill="hold"/>
                                        <p:tgtEl>
                                          <p:spTgt spid="20"/>
                                        </p:tgtEl>
                                        <p:attrNameLst>
                                          <p:attrName>ppt_x</p:attrName>
                                          <p:attrName>ppt_y</p:attrName>
                                        </p:attrNameLst>
                                      </p:cBhvr>
                                      <p:rCtr x="18837" y="-25069"/>
                                    </p:animMotion>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par>
                          <p:cTn id="41" fill="hold">
                            <p:stCondLst>
                              <p:cond delay="1500"/>
                            </p:stCondLst>
                            <p:childTnLst>
                              <p:par>
                                <p:cTn id="42" presetID="26" presetClass="emph" presetSubtype="0" fill="hold" grpId="2" nodeType="after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3000"/>
                            </p:stCondLst>
                            <p:childTnLst>
                              <p:par>
                                <p:cTn id="54" presetID="26" presetClass="emph" presetSubtype="0" fill="hold" grpId="1" nodeType="afterEffect">
                                  <p:stCondLst>
                                    <p:cond delay="0"/>
                                  </p:stCondLst>
                                  <p:childTnLst>
                                    <p:animEffect transition="out" filter="fade">
                                      <p:cBhvr>
                                        <p:cTn id="55" dur="500" tmFilter="0, 0; .2, .5; .8, .5; 1, 0"/>
                                        <p:tgtEl>
                                          <p:spTgt spid="14"/>
                                        </p:tgtEl>
                                      </p:cBhvr>
                                    </p:animEffect>
                                    <p:animScale>
                                      <p:cBhvr>
                                        <p:cTn id="56" dur="250" autoRev="1" fill="hold"/>
                                        <p:tgtEl>
                                          <p:spTgt spid="14"/>
                                        </p:tgtEl>
                                      </p:cBhvr>
                                      <p:by x="105000" y="105000"/>
                                    </p:animScale>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39" grpId="0" animBg="1"/>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038631" y="3338026"/>
            <a:ext cx="2262158" cy="923330"/>
          </a:xfrm>
          <a:prstGeom prst="rect">
            <a:avLst/>
          </a:prstGeom>
          <a:noFill/>
        </p:spPr>
        <p:txBody>
          <a:bodyPr wrap="none" rtlCol="0">
            <a:spAutoFit/>
          </a:bodyPr>
          <a:lstStyle/>
          <a:p>
            <a:pPr algn="ctr"/>
            <a:r>
              <a:rPr lang="zh-CN" altLang="en-US" sz="5400" b="1" dirty="0">
                <a:solidFill>
                  <a:srgbClr val="44366B"/>
                </a:solidFill>
                <a:latin typeface="Impact" panose="020B0806030902050204" pitchFamily="34" charset="0"/>
              </a:rPr>
              <a:t>Title bar</a:t>
            </a:r>
          </a:p>
        </p:txBody>
      </p:sp>
      <p:sp>
        <p:nvSpPr>
          <p:cNvPr id="3" name="文本框 5"/>
          <p:cNvSpPr txBox="1"/>
          <p:nvPr/>
        </p:nvSpPr>
        <p:spPr>
          <a:xfrm>
            <a:off x="3265487" y="4276962"/>
            <a:ext cx="5808447" cy="523220"/>
          </a:xfrm>
          <a:prstGeom prst="rect">
            <a:avLst/>
          </a:prstGeom>
          <a:noFill/>
        </p:spPr>
        <p:txBody>
          <a:bodyPr wrap="square" rtlCol="0">
            <a:spAutoFit/>
          </a:bodyPr>
          <a:lstStyle/>
          <a:p>
            <a:pPr algn="ctr"/>
            <a:r>
              <a:rPr lang="en-US" altLang="zh-CN" sz="1400" dirty="0">
                <a:solidFill>
                  <a:schemeClr val="tx1">
                    <a:lumMod val="65000"/>
                    <a:lumOff val="35000"/>
                  </a:schemeClr>
                </a:solidFill>
                <a:latin typeface="Dotum" panose="020B0600000101010101" pitchFamily="34" charset="-127"/>
                <a:ea typeface="Dotum" panose="020B0600000101010101" pitchFamily="34" charset="-127"/>
              </a:rPr>
              <a:t>This template are specifically designed for commercial production you only need to modify the contents</a:t>
            </a:r>
            <a:endParaRPr lang="zh-CN" altLang="en-US" sz="1400" dirty="0">
              <a:solidFill>
                <a:schemeClr val="tx1">
                  <a:lumMod val="65000"/>
                  <a:lumOff val="35000"/>
                </a:schemeClr>
              </a:solidFill>
              <a:latin typeface="Dotum" panose="020B0600000101010101" pitchFamily="34" charset="-127"/>
              <a:ea typeface="Dotum" panose="020B0600000101010101" pitchFamily="34" charset="-127"/>
            </a:endParaRPr>
          </a:p>
        </p:txBody>
      </p:sp>
      <p:grpSp>
        <p:nvGrpSpPr>
          <p:cNvPr id="4" name="组合 3"/>
          <p:cNvGrpSpPr/>
          <p:nvPr/>
        </p:nvGrpSpPr>
        <p:grpSpPr>
          <a:xfrm>
            <a:off x="5590484" y="1798811"/>
            <a:ext cx="1158453" cy="1158453"/>
            <a:chOff x="6574048" y="1422293"/>
            <a:chExt cx="1158453" cy="1158453"/>
          </a:xfrm>
        </p:grpSpPr>
        <p:sp>
          <p:nvSpPr>
            <p:cNvPr id="5" name="矩形 4"/>
            <p:cNvSpPr/>
            <p:nvPr/>
          </p:nvSpPr>
          <p:spPr>
            <a:xfrm rot="2700000">
              <a:off x="6574048" y="1422293"/>
              <a:ext cx="1158453" cy="1158453"/>
            </a:xfrm>
            <a:prstGeom prst="rect">
              <a:avLst/>
            </a:prstGeom>
            <a:solidFill>
              <a:srgbClr val="6BB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p:cNvSpPr txBox="1"/>
            <p:nvPr/>
          </p:nvSpPr>
          <p:spPr>
            <a:xfrm>
              <a:off x="6650573" y="1493689"/>
              <a:ext cx="1005404" cy="1015663"/>
            </a:xfrm>
            <a:prstGeom prst="rect">
              <a:avLst/>
            </a:prstGeom>
            <a:noFill/>
          </p:spPr>
          <p:txBody>
            <a:bodyPr wrap="none" rtlCol="0">
              <a:spAutoFit/>
            </a:bodyPr>
            <a:lstStyle/>
            <a:p>
              <a:pPr algn="ctr"/>
              <a:r>
                <a:rPr lang="en-US" altLang="zh-CN" sz="6000" dirty="0">
                  <a:solidFill>
                    <a:schemeClr val="bg1"/>
                  </a:solidFill>
                  <a:latin typeface="Impact" panose="020B0806030902050204" pitchFamily="34" charset="0"/>
                </a:rPr>
                <a:t>03</a:t>
              </a:r>
              <a:endParaRPr lang="zh-CN" altLang="en-US" sz="60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2975062" y="2823302"/>
            <a:ext cx="1587294" cy="830997"/>
          </a:xfrm>
          <a:prstGeom prst="rect">
            <a:avLst/>
          </a:prstGeom>
          <a:noFill/>
        </p:spPr>
        <p:txBody>
          <a:bodyPr wrap="none" rtlCol="0">
            <a:spAutoFit/>
          </a:bodyPr>
          <a:lstStyle/>
          <a:p>
            <a:pPr algn="ctr"/>
            <a:r>
              <a:rPr lang="zh-CN" altLang="en-US" sz="4800" b="1">
                <a:solidFill>
                  <a:srgbClr val="44366B"/>
                </a:solidFill>
              </a:rPr>
              <a:t>Directory</a:t>
            </a:r>
          </a:p>
        </p:txBody>
      </p:sp>
      <p:sp>
        <p:nvSpPr>
          <p:cNvPr id="3" name="PA_文本框 4"/>
          <p:cNvSpPr txBox="1"/>
          <p:nvPr>
            <p:custDataLst>
              <p:tags r:id="rId2"/>
            </p:custDataLst>
          </p:nvPr>
        </p:nvSpPr>
        <p:spPr>
          <a:xfrm>
            <a:off x="2924568" y="3547118"/>
            <a:ext cx="1688283" cy="420564"/>
          </a:xfrm>
          <a:prstGeom prst="rect">
            <a:avLst/>
          </a:prstGeom>
          <a:noFill/>
        </p:spPr>
        <p:txBody>
          <a:bodyPr wrap="none" rtlCol="0">
            <a:spAutoFit/>
          </a:bodyPr>
          <a:lstStyle/>
          <a:p>
            <a:pPr algn="ctr"/>
            <a:r>
              <a:rPr lang="en-US" altLang="zh-CN" sz="2135" b="1">
                <a:solidFill>
                  <a:srgbClr val="44366B"/>
                </a:solidFill>
              </a:rPr>
              <a:t>CONTENTS</a:t>
            </a:r>
            <a:endParaRPr lang="zh-CN" altLang="en-US" sz="2135" b="1">
              <a:solidFill>
                <a:srgbClr val="44366B"/>
              </a:solidFill>
            </a:endParaRPr>
          </a:p>
        </p:txBody>
      </p:sp>
      <p:sp>
        <p:nvSpPr>
          <p:cNvPr id="5" name="PA_文本框 8"/>
          <p:cNvSpPr txBox="1"/>
          <p:nvPr>
            <p:custDataLst>
              <p:tags r:id="rId3"/>
            </p:custDataLst>
          </p:nvPr>
        </p:nvSpPr>
        <p:spPr>
          <a:xfrm>
            <a:off x="5157795" y="778002"/>
            <a:ext cx="1449436" cy="461665"/>
          </a:xfrm>
          <a:prstGeom prst="rect">
            <a:avLst/>
          </a:prstGeom>
          <a:noFill/>
        </p:spPr>
        <p:txBody>
          <a:bodyPr wrap="none" rtlCol="0">
            <a:spAutoFit/>
          </a:bodyPr>
          <a:lstStyle/>
          <a:p>
            <a:r>
              <a:rPr lang="en-US" altLang="zh-CN" sz="2400" b="1" dirty="0">
                <a:solidFill>
                  <a:srgbClr val="44366B"/>
                </a:solidFill>
              </a:rPr>
              <a:t>1. </a:t>
            </a:r>
            <a:r>
              <a:rPr lang="zh-CN" altLang="en-US" sz="2400" b="1" dirty="0">
                <a:solidFill>
                  <a:srgbClr val="44366B"/>
                </a:solidFill>
              </a:rPr>
              <a:t>Title bar</a:t>
            </a:r>
          </a:p>
        </p:txBody>
      </p:sp>
      <p:sp>
        <p:nvSpPr>
          <p:cNvPr id="6" name="PA_文本框 9"/>
          <p:cNvSpPr txBox="1"/>
          <p:nvPr>
            <p:custDataLst>
              <p:tags r:id="rId4"/>
            </p:custDataLst>
          </p:nvPr>
        </p:nvSpPr>
        <p:spPr>
          <a:xfrm>
            <a:off x="5157795" y="1887517"/>
            <a:ext cx="1449436" cy="461665"/>
          </a:xfrm>
          <a:prstGeom prst="rect">
            <a:avLst/>
          </a:prstGeom>
          <a:noFill/>
        </p:spPr>
        <p:txBody>
          <a:bodyPr wrap="none" rtlCol="0">
            <a:spAutoFit/>
          </a:bodyPr>
          <a:lstStyle/>
          <a:p>
            <a:r>
              <a:rPr lang="en-US" altLang="zh-CN" sz="2400" b="1" dirty="0">
                <a:solidFill>
                  <a:srgbClr val="6BB590"/>
                </a:solidFill>
              </a:rPr>
              <a:t>2. </a:t>
            </a:r>
            <a:r>
              <a:rPr lang="zh-CN" altLang="en-US" sz="2400" b="1" dirty="0">
                <a:solidFill>
                  <a:srgbClr val="6BB590"/>
                </a:solidFill>
              </a:rPr>
              <a:t>Title bar</a:t>
            </a:r>
          </a:p>
        </p:txBody>
      </p:sp>
      <p:sp>
        <p:nvSpPr>
          <p:cNvPr id="7" name="PA_文本框 10"/>
          <p:cNvSpPr txBox="1"/>
          <p:nvPr>
            <p:custDataLst>
              <p:tags r:id="rId5"/>
            </p:custDataLst>
          </p:nvPr>
        </p:nvSpPr>
        <p:spPr>
          <a:xfrm>
            <a:off x="5177900" y="2997032"/>
            <a:ext cx="1449436" cy="461665"/>
          </a:xfrm>
          <a:prstGeom prst="rect">
            <a:avLst/>
          </a:prstGeom>
          <a:noFill/>
        </p:spPr>
        <p:txBody>
          <a:bodyPr wrap="none" rtlCol="0">
            <a:spAutoFit/>
          </a:bodyPr>
          <a:lstStyle/>
          <a:p>
            <a:r>
              <a:rPr lang="en-US" altLang="zh-CN" sz="2400" b="1" dirty="0">
                <a:solidFill>
                  <a:srgbClr val="DC3D13"/>
                </a:solidFill>
              </a:rPr>
              <a:t>3. </a:t>
            </a:r>
            <a:r>
              <a:rPr lang="zh-CN" altLang="en-US" sz="2400" b="1" dirty="0">
                <a:solidFill>
                  <a:srgbClr val="DC3D13"/>
                </a:solidFill>
              </a:rPr>
              <a:t>Title bar</a:t>
            </a:r>
          </a:p>
        </p:txBody>
      </p:sp>
      <p:sp>
        <p:nvSpPr>
          <p:cNvPr id="8" name="PA_文本框 11"/>
          <p:cNvSpPr txBox="1"/>
          <p:nvPr>
            <p:custDataLst>
              <p:tags r:id="rId6"/>
            </p:custDataLst>
          </p:nvPr>
        </p:nvSpPr>
        <p:spPr>
          <a:xfrm>
            <a:off x="5157795" y="4106545"/>
            <a:ext cx="1449436" cy="461665"/>
          </a:xfrm>
          <a:prstGeom prst="rect">
            <a:avLst/>
          </a:prstGeom>
          <a:noFill/>
        </p:spPr>
        <p:txBody>
          <a:bodyPr wrap="none" rtlCol="0">
            <a:spAutoFit/>
          </a:bodyPr>
          <a:lstStyle/>
          <a:p>
            <a:r>
              <a:rPr lang="en-US" altLang="zh-CN" sz="2400" b="1" dirty="0">
                <a:solidFill>
                  <a:srgbClr val="DDC118"/>
                </a:solidFill>
              </a:rPr>
              <a:t>4. </a:t>
            </a:r>
            <a:r>
              <a:rPr lang="zh-CN" altLang="en-US" sz="2400" b="1" dirty="0">
                <a:solidFill>
                  <a:srgbClr val="DDC118"/>
                </a:solidFill>
              </a:rPr>
              <a:t>Title bar</a:t>
            </a:r>
          </a:p>
        </p:txBody>
      </p:sp>
      <p:sp>
        <p:nvSpPr>
          <p:cNvPr id="9" name="PA_矩形 1"/>
          <p:cNvSpPr>
            <a:spLocks noChangeArrowheads="1"/>
          </p:cNvSpPr>
          <p:nvPr>
            <p:custDataLst>
              <p:tags r:id="rId7"/>
            </p:custDataLst>
          </p:nvPr>
        </p:nvSpPr>
        <p:spPr bwMode="auto">
          <a:xfrm>
            <a:off x="5177899" y="1175823"/>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10" name="PA_矩形 1"/>
          <p:cNvSpPr>
            <a:spLocks noChangeArrowheads="1"/>
          </p:cNvSpPr>
          <p:nvPr>
            <p:custDataLst>
              <p:tags r:id="rId8"/>
            </p:custDataLst>
          </p:nvPr>
        </p:nvSpPr>
        <p:spPr bwMode="auto">
          <a:xfrm>
            <a:off x="5157794" y="2305855"/>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a:solidFill>
                  <a:schemeClr val="tx1">
                    <a:lumMod val="75000"/>
                    <a:lumOff val="25000"/>
                  </a:schemeClr>
                </a:solidFill>
                <a:cs typeface="Arial" panose="020B0604020202020204" pitchFamily="34" charset="0"/>
              </a:rPr>
              <a:t>Lorem ipsum dolor sit amet, consectetuer adipiscing elit. Aenean commodo ligula eget dolor. Aenean Massa.</a:t>
            </a:r>
            <a:endParaRPr lang="zh-CN" altLang="en-US" sz="1465">
              <a:solidFill>
                <a:schemeClr val="tx1">
                  <a:lumMod val="75000"/>
                  <a:lumOff val="25000"/>
                </a:schemeClr>
              </a:solidFill>
              <a:cs typeface="Arial" panose="020B0604020202020204" pitchFamily="34" charset="0"/>
            </a:endParaRPr>
          </a:p>
        </p:txBody>
      </p:sp>
      <p:sp>
        <p:nvSpPr>
          <p:cNvPr id="11" name="PA_矩形 1"/>
          <p:cNvSpPr>
            <a:spLocks noChangeArrowheads="1"/>
          </p:cNvSpPr>
          <p:nvPr>
            <p:custDataLst>
              <p:tags r:id="rId9"/>
            </p:custDataLst>
          </p:nvPr>
        </p:nvSpPr>
        <p:spPr bwMode="auto">
          <a:xfrm>
            <a:off x="5177899" y="3400947"/>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12" name="PA_矩形 1"/>
          <p:cNvSpPr>
            <a:spLocks noChangeArrowheads="1"/>
          </p:cNvSpPr>
          <p:nvPr>
            <p:custDataLst>
              <p:tags r:id="rId10"/>
            </p:custDataLst>
          </p:nvPr>
        </p:nvSpPr>
        <p:spPr bwMode="auto">
          <a:xfrm>
            <a:off x="5177899" y="4430652"/>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13" name="PA_文本框 16"/>
          <p:cNvSpPr txBox="1"/>
          <p:nvPr>
            <p:custDataLst>
              <p:tags r:id="rId11"/>
            </p:custDataLst>
          </p:nvPr>
        </p:nvSpPr>
        <p:spPr>
          <a:xfrm>
            <a:off x="5157795" y="5115538"/>
            <a:ext cx="1449436" cy="461665"/>
          </a:xfrm>
          <a:prstGeom prst="rect">
            <a:avLst/>
          </a:prstGeom>
          <a:noFill/>
        </p:spPr>
        <p:txBody>
          <a:bodyPr wrap="none" rtlCol="0">
            <a:spAutoFit/>
          </a:bodyPr>
          <a:lstStyle/>
          <a:p>
            <a:r>
              <a:rPr lang="en-US" altLang="zh-CN" sz="2400" b="1" dirty="0">
                <a:solidFill>
                  <a:srgbClr val="44366B"/>
                </a:solidFill>
              </a:rPr>
              <a:t>5. </a:t>
            </a:r>
            <a:r>
              <a:rPr lang="zh-CN" altLang="en-US" sz="2400" b="1" dirty="0">
                <a:solidFill>
                  <a:srgbClr val="44366B"/>
                </a:solidFill>
              </a:rPr>
              <a:t>Title bar</a:t>
            </a:r>
          </a:p>
        </p:txBody>
      </p:sp>
      <p:sp>
        <p:nvSpPr>
          <p:cNvPr id="14" name="PA_矩形 1"/>
          <p:cNvSpPr>
            <a:spLocks noChangeArrowheads="1"/>
          </p:cNvSpPr>
          <p:nvPr>
            <p:custDataLst>
              <p:tags r:id="rId12"/>
            </p:custDataLst>
          </p:nvPr>
        </p:nvSpPr>
        <p:spPr bwMode="auto">
          <a:xfrm>
            <a:off x="5177899" y="5439646"/>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a:solidFill>
                  <a:schemeClr val="tx1">
                    <a:lumMod val="75000"/>
                    <a:lumOff val="25000"/>
                  </a:schemeClr>
                </a:solidFill>
                <a:cs typeface="Arial" panose="020B0604020202020204" pitchFamily="34" charset="0"/>
              </a:rPr>
              <a:t>Lorem ipsum dolor sit amet, consectetuer adipiscing elit. Aenean commodo ligula eget dolor. Aenean Massa.</a:t>
            </a:r>
            <a:endParaRPr lang="zh-CN" altLang="en-US" sz="1465">
              <a:solidFill>
                <a:schemeClr val="tx1">
                  <a:lumMod val="75000"/>
                  <a:lumOff val="2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1+#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4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6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8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1+#ppt_w/2"/>
                                          </p:val>
                                        </p:tav>
                                        <p:tav tm="100000">
                                          <p:val>
                                            <p:strVal val="#ppt_x"/>
                                          </p:val>
                                        </p:tav>
                                      </p:tavLst>
                                    </p:anim>
                                    <p:anim calcmode="lin" valueType="num">
                                      <p:cBhvr additive="base">
                                        <p:cTn id="40" dur="10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0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1+#ppt_w/2"/>
                                          </p:val>
                                        </p:tav>
                                        <p:tav tm="100000">
                                          <p:val>
                                            <p:strVal val="#ppt_x"/>
                                          </p:val>
                                        </p:tav>
                                      </p:tavLst>
                                    </p:anim>
                                    <p:anim calcmode="lin" valueType="num">
                                      <p:cBhvr additive="base">
                                        <p:cTn id="44" dur="10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2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4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1000" fill="hold"/>
                                        <p:tgtEl>
                                          <p:spTgt spid="14"/>
                                        </p:tgtEl>
                                        <p:attrNameLst>
                                          <p:attrName>ppt_x</p:attrName>
                                        </p:attrNameLst>
                                      </p:cBhvr>
                                      <p:tavLst>
                                        <p:tav tm="0">
                                          <p:val>
                                            <p:strVal val="1+#ppt_w/2"/>
                                          </p:val>
                                        </p:tav>
                                        <p:tav tm="100000">
                                          <p:val>
                                            <p:strVal val="#ppt_x"/>
                                          </p:val>
                                        </p:tav>
                                      </p:tavLst>
                                    </p:anim>
                                    <p:anim calcmode="lin" valueType="num">
                                      <p:cBhvr additive="base">
                                        <p:cTn id="5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69" y="1695020"/>
            <a:ext cx="12190413" cy="15799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pic>
        <p:nvPicPr>
          <p:cNvPr id="4" name="图片 3"/>
          <p:cNvPicPr>
            <a:picLocks noChangeAspect="1"/>
          </p:cNvPicPr>
          <p:nvPr/>
        </p:nvPicPr>
        <p:blipFill rotWithShape="1">
          <a:blip r:embed="rId3"/>
          <a:srcRect t="9750" b="72490"/>
          <a:stretch>
            <a:fillRect/>
          </a:stretch>
        </p:blipFill>
        <p:spPr>
          <a:xfrm>
            <a:off x="14070" y="1672816"/>
            <a:ext cx="12705806" cy="1561485"/>
          </a:xfrm>
          <a:prstGeom prst="rect">
            <a:avLst/>
          </a:prstGeom>
        </p:spPr>
      </p:pic>
      <p:sp>
        <p:nvSpPr>
          <p:cNvPr id="5" name="文本框 4"/>
          <p:cNvSpPr txBox="1"/>
          <p:nvPr/>
        </p:nvSpPr>
        <p:spPr>
          <a:xfrm>
            <a:off x="1341844" y="1870477"/>
            <a:ext cx="5481650" cy="523220"/>
          </a:xfrm>
          <a:prstGeom prst="rect">
            <a:avLst/>
          </a:prstGeom>
          <a:noFill/>
        </p:spPr>
        <p:txBody>
          <a:bodyPr wrap="square" lIns="91414" tIns="45707" rIns="91414" bIns="45707" rtlCol="0">
            <a:spAutoFit/>
          </a:bodyPr>
          <a:lstStyle/>
          <a:p>
            <a:r>
              <a:rPr lang="zh-CN" altLang="en-US" sz="2800" b="1" dirty="0">
                <a:solidFill>
                  <a:srgbClr val="313131"/>
                </a:solidFill>
                <a:latin typeface="微软雅黑" panose="020B0503020204020204" pitchFamily="34" charset="-122"/>
                <a:ea typeface="微软雅黑" panose="020B0503020204020204" pitchFamily="34" charset="-122"/>
              </a:rPr>
              <a:t>Click here to add</a:t>
            </a:r>
            <a:r>
              <a:rPr lang="zh-CN" altLang="en-US" sz="2800" dirty="0">
                <a:solidFill>
                  <a:srgbClr val="0B3F5B"/>
                </a:solidFill>
                <a:latin typeface="微软雅黑" panose="020B0503020204020204" pitchFamily="34" charset="-122"/>
                <a:ea typeface="微软雅黑" panose="020B0503020204020204" pitchFamily="34" charset="-122"/>
              </a:rPr>
              <a:t>Your title.</a:t>
            </a:r>
            <a:endParaRPr lang="en-US" altLang="zh-CN" sz="2000" dirty="0">
              <a:solidFill>
                <a:srgbClr val="0B3F5B"/>
              </a:solidFill>
              <a:latin typeface="微软雅黑" panose="020B0503020204020204" pitchFamily="34" charset="-122"/>
              <a:ea typeface="微软雅黑" panose="020B0503020204020204" pitchFamily="34" charset="-122"/>
            </a:endParaRPr>
          </a:p>
        </p:txBody>
      </p:sp>
      <p:sp>
        <p:nvSpPr>
          <p:cNvPr id="6" name="文本框 6"/>
          <p:cNvSpPr txBox="1"/>
          <p:nvPr/>
        </p:nvSpPr>
        <p:spPr>
          <a:xfrm>
            <a:off x="1341845" y="2505987"/>
            <a:ext cx="9567408" cy="308969"/>
          </a:xfrm>
          <a:prstGeom prst="rect">
            <a:avLst/>
          </a:prstGeom>
          <a:noFill/>
        </p:spPr>
        <p:txBody>
          <a:bodyPr wrap="square" lIns="91414" tIns="45707" rIns="91414" bIns="45707"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089898" y="3543303"/>
            <a:ext cx="4684683" cy="769441"/>
            <a:chOff x="7076749" y="2727736"/>
            <a:chExt cx="4685293" cy="769442"/>
          </a:xfrm>
        </p:grpSpPr>
        <p:grpSp>
          <p:nvGrpSpPr>
            <p:cNvPr id="8" name="组合 7"/>
            <p:cNvGrpSpPr/>
            <p:nvPr/>
          </p:nvGrpSpPr>
          <p:grpSpPr>
            <a:xfrm>
              <a:off x="8472643" y="2764395"/>
              <a:ext cx="3289399" cy="585376"/>
              <a:chOff x="8242848" y="2835708"/>
              <a:chExt cx="2083546" cy="585376"/>
            </a:xfrm>
          </p:grpSpPr>
          <p:sp>
            <p:nvSpPr>
              <p:cNvPr id="10" name="文本框 20"/>
              <p:cNvSpPr txBox="1"/>
              <p:nvPr/>
            </p:nvSpPr>
            <p:spPr>
              <a:xfrm>
                <a:off x="8242848" y="2835708"/>
                <a:ext cx="2083546"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Add a text title</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21"/>
              <p:cNvSpPr txBox="1"/>
              <p:nvPr/>
            </p:nvSpPr>
            <p:spPr>
              <a:xfrm>
                <a:off x="8242849" y="3142803"/>
                <a:ext cx="1927407" cy="278281"/>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Add text add text add text add text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9" name="文本框 22"/>
            <p:cNvSpPr txBox="1"/>
            <p:nvPr/>
          </p:nvSpPr>
          <p:spPr>
            <a:xfrm>
              <a:off x="7076749" y="2727736"/>
              <a:ext cx="1387148" cy="769442"/>
            </a:xfrm>
            <a:prstGeom prst="rect">
              <a:avLst/>
            </a:prstGeom>
            <a:noFill/>
          </p:spPr>
          <p:txBody>
            <a:bodyPr wrap="square" rtlCol="0">
              <a:spAutoFit/>
            </a:bodyPr>
            <a:lstStyle/>
            <a:p>
              <a:pPr algn="ctr"/>
              <a:r>
                <a:rPr lang="en-US" altLang="zh-CN" sz="4400" dirty="0">
                  <a:solidFill>
                    <a:schemeClr val="accent1"/>
                  </a:solidFill>
                  <a:latin typeface="Radikal Thin" pitchFamily="50" charset="0"/>
                  <a:ea typeface="Microsoft YaHei UI" panose="020B0503020204020204" pitchFamily="34" charset="-122"/>
                </a:rPr>
                <a:t>21%</a:t>
              </a:r>
              <a:endParaRPr lang="zh-CN" altLang="en-US" sz="4400" dirty="0">
                <a:solidFill>
                  <a:schemeClr val="accent1"/>
                </a:solidFill>
                <a:latin typeface="Radikal Thin" pitchFamily="50" charset="0"/>
                <a:ea typeface="Microsoft YaHei UI" panose="020B0503020204020204" pitchFamily="34" charset="-122"/>
              </a:endParaRPr>
            </a:p>
          </p:txBody>
        </p:sp>
      </p:grpSp>
      <p:grpSp>
        <p:nvGrpSpPr>
          <p:cNvPr id="12" name="组合 11"/>
          <p:cNvGrpSpPr/>
          <p:nvPr/>
        </p:nvGrpSpPr>
        <p:grpSpPr>
          <a:xfrm>
            <a:off x="1547191" y="3863765"/>
            <a:ext cx="4763179" cy="1589768"/>
            <a:chOff x="1533322" y="3048201"/>
            <a:chExt cx="4763798" cy="1589768"/>
          </a:xfrm>
        </p:grpSpPr>
        <p:sp>
          <p:nvSpPr>
            <p:cNvPr id="13" name="流程图: 手动操作 12"/>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304457" y="3201520"/>
              <a:ext cx="3240062" cy="833173"/>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流程图: 手动输入 16"/>
            <p:cNvSpPr/>
            <p:nvPr/>
          </p:nvSpPr>
          <p:spPr>
            <a:xfrm rot="5400000">
              <a:off x="2455779" y="3023468"/>
              <a:ext cx="644774" cy="947419"/>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手动输入 17"/>
            <p:cNvSpPr/>
            <p:nvPr/>
          </p:nvSpPr>
          <p:spPr>
            <a:xfrm rot="5400000">
              <a:off x="4220374" y="3278097"/>
              <a:ext cx="534007" cy="1033298"/>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rot="16200000">
            <a:off x="9044615" y="2726304"/>
            <a:ext cx="0" cy="3599531"/>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170963" y="4676341"/>
            <a:ext cx="2883314" cy="634110"/>
            <a:chOff x="7466678" y="2801869"/>
            <a:chExt cx="2883689" cy="634110"/>
          </a:xfrm>
        </p:grpSpPr>
        <p:sp>
          <p:nvSpPr>
            <p:cNvPr id="21" name="文本框 34"/>
            <p:cNvSpPr txBox="1"/>
            <p:nvPr/>
          </p:nvSpPr>
          <p:spPr>
            <a:xfrm>
              <a:off x="7466679" y="2801869"/>
              <a:ext cx="1715209"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Add a text title</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35"/>
            <p:cNvSpPr txBox="1"/>
            <p:nvPr/>
          </p:nvSpPr>
          <p:spPr>
            <a:xfrm>
              <a:off x="7466678" y="3140513"/>
              <a:ext cx="2883689" cy="29546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Add text add text add text add text</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75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17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750" fill="hold"/>
                                        <p:tgtEl>
                                          <p:spTgt spid="19"/>
                                        </p:tgtEl>
                                        <p:attrNameLst>
                                          <p:attrName>ppt_w</p:attrName>
                                        </p:attrNameLst>
                                      </p:cBhvr>
                                      <p:tavLst>
                                        <p:tav tm="0">
                                          <p:val>
                                            <p:fltVal val="0"/>
                                          </p:val>
                                        </p:tav>
                                        <p:tav tm="100000">
                                          <p:val>
                                            <p:strVal val="#ppt_w"/>
                                          </p:val>
                                        </p:tav>
                                      </p:tavLst>
                                    </p:anim>
                                    <p:anim calcmode="lin" valueType="num">
                                      <p:cBhvr>
                                        <p:cTn id="33" dur="750" fill="hold"/>
                                        <p:tgtEl>
                                          <p:spTgt spid="19"/>
                                        </p:tgtEl>
                                        <p:attrNameLst>
                                          <p:attrName>ppt_h</p:attrName>
                                        </p:attrNameLst>
                                      </p:cBhvr>
                                      <p:tavLst>
                                        <p:tav tm="0">
                                          <p:val>
                                            <p:fltVal val="0"/>
                                          </p:val>
                                        </p:tav>
                                        <p:tav tm="100000">
                                          <p:val>
                                            <p:strVal val="#ppt_h"/>
                                          </p:val>
                                        </p:tav>
                                      </p:tavLst>
                                    </p:anim>
                                    <p:animEffect transition="in" filter="fade">
                                      <p:cBhvr>
                                        <p:cTn id="34" dur="750"/>
                                        <p:tgtEl>
                                          <p:spTgt spid="19"/>
                                        </p:tgtEl>
                                      </p:cBhvr>
                                    </p:animEffect>
                                  </p:childTnLst>
                                </p:cTn>
                              </p:par>
                            </p:childTnLst>
                          </p:cTn>
                        </p:par>
                        <p:par>
                          <p:cTn id="35" fill="hold">
                            <p:stCondLst>
                              <p:cond delay="1750"/>
                            </p:stCondLst>
                            <p:childTnLst>
                              <p:par>
                                <p:cTn id="36" presetID="18" presetClass="entr" presetSubtype="3" fill="hold" nodeType="after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strips(upRight)">
                                      <p:cBhvr>
                                        <p:cTn id="3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2"/>
          <p:cNvSpPr/>
          <p:nvPr/>
        </p:nvSpPr>
        <p:spPr bwMode="auto">
          <a:xfrm>
            <a:off x="7233149" y="1508788"/>
            <a:ext cx="762150" cy="1305903"/>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solidFill>
            <a:schemeClr val="accent4">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3" name="Freeform 133"/>
          <p:cNvSpPr/>
          <p:nvPr/>
        </p:nvSpPr>
        <p:spPr bwMode="auto">
          <a:xfrm>
            <a:off x="6596703" y="1508788"/>
            <a:ext cx="636446" cy="1305903"/>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solidFill>
            <a:schemeClr val="accent4"/>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4" name="Freeform 134"/>
          <p:cNvSpPr/>
          <p:nvPr/>
        </p:nvSpPr>
        <p:spPr bwMode="auto">
          <a:xfrm>
            <a:off x="5431398" y="3450089"/>
            <a:ext cx="1788163" cy="1722705"/>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solidFill>
            <a:schemeClr val="accent1"/>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5" name="Freeform 135"/>
          <p:cNvSpPr/>
          <p:nvPr/>
        </p:nvSpPr>
        <p:spPr bwMode="auto">
          <a:xfrm>
            <a:off x="7219559" y="3409314"/>
            <a:ext cx="2167539" cy="1763479"/>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solidFill>
            <a:schemeClr val="accent1">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6" name="Freeform 136"/>
          <p:cNvSpPr/>
          <p:nvPr/>
        </p:nvSpPr>
        <p:spPr bwMode="auto">
          <a:xfrm>
            <a:off x="5907032" y="2930217"/>
            <a:ext cx="1317058" cy="1271925"/>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solidFill>
            <a:schemeClr val="accent2"/>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7" name="Freeform 137"/>
          <p:cNvSpPr/>
          <p:nvPr/>
        </p:nvSpPr>
        <p:spPr bwMode="auto">
          <a:xfrm>
            <a:off x="7228619" y="2898503"/>
            <a:ext cx="1589982" cy="1299108"/>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solidFill>
            <a:schemeClr val="accent2">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8" name="Freeform 138"/>
          <p:cNvSpPr/>
          <p:nvPr/>
        </p:nvSpPr>
        <p:spPr bwMode="auto">
          <a:xfrm>
            <a:off x="6292071" y="2511150"/>
            <a:ext cx="938815" cy="904959"/>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solidFill>
            <a:schemeClr val="accent3"/>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9" name="Freeform 139"/>
          <p:cNvSpPr/>
          <p:nvPr/>
        </p:nvSpPr>
        <p:spPr bwMode="auto">
          <a:xfrm>
            <a:off x="7230884" y="2493027"/>
            <a:ext cx="1126804" cy="923080"/>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solidFill>
            <a:schemeClr val="accent3">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10" name="Freeform 140"/>
          <p:cNvSpPr/>
          <p:nvPr/>
        </p:nvSpPr>
        <p:spPr bwMode="auto">
          <a:xfrm>
            <a:off x="4830056" y="4120593"/>
            <a:ext cx="2394032" cy="2276552"/>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10">
                <a:moveTo>
                  <a:pt x="437" y="0"/>
                </a:moveTo>
                <a:lnTo>
                  <a:pt x="0" y="599"/>
                </a:lnTo>
                <a:lnTo>
                  <a:pt x="2114" y="2010"/>
                </a:lnTo>
                <a:lnTo>
                  <a:pt x="2114" y="1125"/>
                </a:lnTo>
                <a:lnTo>
                  <a:pt x="437" y="0"/>
                </a:lnTo>
                <a:close/>
              </a:path>
            </a:pathLst>
          </a:custGeom>
          <a:solidFill>
            <a:schemeClr val="tx2"/>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11" name="Freeform 141"/>
          <p:cNvSpPr/>
          <p:nvPr/>
        </p:nvSpPr>
        <p:spPr bwMode="auto">
          <a:xfrm>
            <a:off x="7224090" y="4070760"/>
            <a:ext cx="2891185" cy="2326387"/>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solidFill>
            <a:schemeClr val="tx2">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grpSp>
        <p:nvGrpSpPr>
          <p:cNvPr id="13" name="组合 12"/>
          <p:cNvGrpSpPr/>
          <p:nvPr/>
        </p:nvGrpSpPr>
        <p:grpSpPr>
          <a:xfrm>
            <a:off x="9387098" y="3175993"/>
            <a:ext cx="631916" cy="534595"/>
            <a:chOff x="9543502" y="2688540"/>
            <a:chExt cx="631998" cy="534594"/>
          </a:xfrm>
        </p:grpSpPr>
        <p:sp>
          <p:nvSpPr>
            <p:cNvPr id="14"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Oval 250"/>
            <p:cNvSpPr>
              <a:spLocks noChangeArrowheads="1"/>
            </p:cNvSpPr>
            <p:nvPr/>
          </p:nvSpPr>
          <p:spPr bwMode="auto">
            <a:xfrm>
              <a:off x="9611459" y="3143851"/>
              <a:ext cx="79283" cy="79283"/>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Oval 251"/>
            <p:cNvSpPr>
              <a:spLocks noChangeArrowheads="1"/>
            </p:cNvSpPr>
            <p:nvPr/>
          </p:nvSpPr>
          <p:spPr bwMode="auto">
            <a:xfrm>
              <a:off x="9822125" y="3143851"/>
              <a:ext cx="79283" cy="79283"/>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8" name="Freeform 252"/>
          <p:cNvSpPr/>
          <p:nvPr/>
        </p:nvSpPr>
        <p:spPr bwMode="auto">
          <a:xfrm>
            <a:off x="7789190" y="1508787"/>
            <a:ext cx="477900" cy="449648"/>
          </a:xfrm>
          <a:custGeom>
            <a:avLst/>
            <a:gdLst>
              <a:gd name="T0" fmla="*/ 4 w 211"/>
              <a:gd name="T1" fmla="*/ 198 h 198"/>
              <a:gd name="T2" fmla="*/ 7 w 211"/>
              <a:gd name="T3" fmla="*/ 150 h 198"/>
              <a:gd name="T4" fmla="*/ 39 w 211"/>
              <a:gd name="T5" fmla="*/ 126 h 198"/>
              <a:gd name="T6" fmla="*/ 74 w 211"/>
              <a:gd name="T7" fmla="*/ 112 h 198"/>
              <a:gd name="T8" fmla="*/ 84 w 211"/>
              <a:gd name="T9" fmla="*/ 105 h 198"/>
              <a:gd name="T10" fmla="*/ 73 w 211"/>
              <a:gd name="T11" fmla="*/ 72 h 198"/>
              <a:gd name="T12" fmla="*/ 69 w 211"/>
              <a:gd name="T13" fmla="*/ 67 h 198"/>
              <a:gd name="T14" fmla="*/ 69 w 211"/>
              <a:gd name="T15" fmla="*/ 47 h 198"/>
              <a:gd name="T16" fmla="*/ 71 w 211"/>
              <a:gd name="T17" fmla="*/ 43 h 198"/>
              <a:gd name="T18" fmla="*/ 82 w 211"/>
              <a:gd name="T19" fmla="*/ 13 h 198"/>
              <a:gd name="T20" fmla="*/ 76 w 211"/>
              <a:gd name="T21" fmla="*/ 6 h 198"/>
              <a:gd name="T22" fmla="*/ 88 w 211"/>
              <a:gd name="T23" fmla="*/ 7 h 198"/>
              <a:gd name="T24" fmla="*/ 89 w 211"/>
              <a:gd name="T25" fmla="*/ 0 h 198"/>
              <a:gd name="T26" fmla="*/ 95 w 211"/>
              <a:gd name="T27" fmla="*/ 5 h 198"/>
              <a:gd name="T28" fmla="*/ 119 w 211"/>
              <a:gd name="T29" fmla="*/ 3 h 198"/>
              <a:gd name="T30" fmla="*/ 136 w 211"/>
              <a:gd name="T31" fmla="*/ 10 h 198"/>
              <a:gd name="T32" fmla="*/ 148 w 211"/>
              <a:gd name="T33" fmla="*/ 26 h 198"/>
              <a:gd name="T34" fmla="*/ 150 w 211"/>
              <a:gd name="T35" fmla="*/ 49 h 198"/>
              <a:gd name="T36" fmla="*/ 151 w 211"/>
              <a:gd name="T37" fmla="*/ 57 h 198"/>
              <a:gd name="T38" fmla="*/ 146 w 211"/>
              <a:gd name="T39" fmla="*/ 72 h 198"/>
              <a:gd name="T40" fmla="*/ 142 w 211"/>
              <a:gd name="T41" fmla="*/ 75 h 198"/>
              <a:gd name="T42" fmla="*/ 137 w 211"/>
              <a:gd name="T43" fmla="*/ 95 h 198"/>
              <a:gd name="T44" fmla="*/ 141 w 211"/>
              <a:gd name="T45" fmla="*/ 108 h 198"/>
              <a:gd name="T46" fmla="*/ 154 w 211"/>
              <a:gd name="T47" fmla="*/ 119 h 198"/>
              <a:gd name="T48" fmla="*/ 185 w 211"/>
              <a:gd name="T49" fmla="*/ 131 h 198"/>
              <a:gd name="T50" fmla="*/ 202 w 211"/>
              <a:gd name="T51" fmla="*/ 152 h 198"/>
              <a:gd name="T52" fmla="*/ 211 w 211"/>
              <a:gd name="T53" fmla="*/ 198 h 198"/>
              <a:gd name="T54" fmla="*/ 4 w 211"/>
              <a:gd name="T5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98">
                <a:moveTo>
                  <a:pt x="4" y="198"/>
                </a:moveTo>
                <a:cubicBezTo>
                  <a:pt x="4" y="198"/>
                  <a:pt x="0" y="168"/>
                  <a:pt x="7" y="150"/>
                </a:cubicBezTo>
                <a:cubicBezTo>
                  <a:pt x="14" y="132"/>
                  <a:pt x="18" y="129"/>
                  <a:pt x="39" y="126"/>
                </a:cubicBezTo>
                <a:cubicBezTo>
                  <a:pt x="60" y="123"/>
                  <a:pt x="71" y="115"/>
                  <a:pt x="74" y="112"/>
                </a:cubicBezTo>
                <a:cubicBezTo>
                  <a:pt x="77" y="109"/>
                  <a:pt x="82" y="106"/>
                  <a:pt x="84" y="105"/>
                </a:cubicBezTo>
                <a:cubicBezTo>
                  <a:pt x="84" y="105"/>
                  <a:pt x="84" y="84"/>
                  <a:pt x="73" y="72"/>
                </a:cubicBezTo>
                <a:cubicBezTo>
                  <a:pt x="73" y="72"/>
                  <a:pt x="69" y="70"/>
                  <a:pt x="69" y="67"/>
                </a:cubicBezTo>
                <a:cubicBezTo>
                  <a:pt x="68" y="65"/>
                  <a:pt x="66" y="52"/>
                  <a:pt x="69" y="47"/>
                </a:cubicBezTo>
                <a:cubicBezTo>
                  <a:pt x="69" y="47"/>
                  <a:pt x="71" y="45"/>
                  <a:pt x="71" y="43"/>
                </a:cubicBezTo>
                <a:cubicBezTo>
                  <a:pt x="70" y="41"/>
                  <a:pt x="68" y="26"/>
                  <a:pt x="82" y="13"/>
                </a:cubicBezTo>
                <a:cubicBezTo>
                  <a:pt x="82" y="13"/>
                  <a:pt x="86" y="7"/>
                  <a:pt x="76" y="6"/>
                </a:cubicBezTo>
                <a:cubicBezTo>
                  <a:pt x="76" y="6"/>
                  <a:pt x="81" y="3"/>
                  <a:pt x="88" y="7"/>
                </a:cubicBezTo>
                <a:cubicBezTo>
                  <a:pt x="88" y="7"/>
                  <a:pt x="85" y="3"/>
                  <a:pt x="89" y="0"/>
                </a:cubicBezTo>
                <a:cubicBezTo>
                  <a:pt x="89" y="0"/>
                  <a:pt x="87" y="7"/>
                  <a:pt x="95" y="5"/>
                </a:cubicBezTo>
                <a:cubicBezTo>
                  <a:pt x="102" y="3"/>
                  <a:pt x="112" y="1"/>
                  <a:pt x="119" y="3"/>
                </a:cubicBezTo>
                <a:cubicBezTo>
                  <a:pt x="126" y="6"/>
                  <a:pt x="128" y="9"/>
                  <a:pt x="136" y="10"/>
                </a:cubicBezTo>
                <a:cubicBezTo>
                  <a:pt x="145" y="10"/>
                  <a:pt x="148" y="22"/>
                  <a:pt x="148" y="26"/>
                </a:cubicBezTo>
                <a:cubicBezTo>
                  <a:pt x="149" y="30"/>
                  <a:pt x="148" y="47"/>
                  <a:pt x="150" y="49"/>
                </a:cubicBezTo>
                <a:cubicBezTo>
                  <a:pt x="151" y="52"/>
                  <a:pt x="152" y="53"/>
                  <a:pt x="151" y="57"/>
                </a:cubicBezTo>
                <a:cubicBezTo>
                  <a:pt x="151" y="62"/>
                  <a:pt x="148" y="72"/>
                  <a:pt x="146" y="72"/>
                </a:cubicBezTo>
                <a:cubicBezTo>
                  <a:pt x="144" y="73"/>
                  <a:pt x="142" y="74"/>
                  <a:pt x="142" y="75"/>
                </a:cubicBezTo>
                <a:cubicBezTo>
                  <a:pt x="142" y="75"/>
                  <a:pt x="137" y="90"/>
                  <a:pt x="137" y="95"/>
                </a:cubicBezTo>
                <a:cubicBezTo>
                  <a:pt x="137" y="101"/>
                  <a:pt x="137" y="106"/>
                  <a:pt x="141" y="108"/>
                </a:cubicBezTo>
                <a:cubicBezTo>
                  <a:pt x="145" y="109"/>
                  <a:pt x="151" y="116"/>
                  <a:pt x="154" y="119"/>
                </a:cubicBezTo>
                <a:cubicBezTo>
                  <a:pt x="157" y="123"/>
                  <a:pt x="176" y="127"/>
                  <a:pt x="185" y="131"/>
                </a:cubicBezTo>
                <a:cubicBezTo>
                  <a:pt x="193" y="135"/>
                  <a:pt x="197" y="135"/>
                  <a:pt x="202" y="152"/>
                </a:cubicBezTo>
                <a:cubicBezTo>
                  <a:pt x="207" y="169"/>
                  <a:pt x="211" y="186"/>
                  <a:pt x="211" y="198"/>
                </a:cubicBezTo>
                <a:lnTo>
                  <a:pt x="4" y="198"/>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grpSp>
        <p:nvGrpSpPr>
          <p:cNvPr id="19" name="组合 18"/>
          <p:cNvGrpSpPr/>
          <p:nvPr/>
        </p:nvGrpSpPr>
        <p:grpSpPr>
          <a:xfrm>
            <a:off x="10019014" y="3964294"/>
            <a:ext cx="513008" cy="490423"/>
            <a:chOff x="10175500" y="3476839"/>
            <a:chExt cx="513074" cy="490422"/>
          </a:xfrm>
        </p:grpSpPr>
        <p:sp>
          <p:nvSpPr>
            <p:cNvPr id="20" name="Rectangle 253"/>
            <p:cNvSpPr>
              <a:spLocks noChangeArrowheads="1"/>
            </p:cNvSpPr>
            <p:nvPr/>
          </p:nvSpPr>
          <p:spPr bwMode="auto">
            <a:xfrm>
              <a:off x="10175500" y="3476839"/>
              <a:ext cx="94007" cy="4904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Rectangle 254"/>
            <p:cNvSpPr>
              <a:spLocks noChangeArrowheads="1"/>
            </p:cNvSpPr>
            <p:nvPr/>
          </p:nvSpPr>
          <p:spPr bwMode="auto">
            <a:xfrm>
              <a:off x="10314812" y="3703362"/>
              <a:ext cx="95139" cy="26389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 name="Rectangle 255"/>
            <p:cNvSpPr>
              <a:spLocks noChangeArrowheads="1"/>
            </p:cNvSpPr>
            <p:nvPr/>
          </p:nvSpPr>
          <p:spPr bwMode="auto">
            <a:xfrm>
              <a:off x="10455256" y="3644466"/>
              <a:ext cx="92874" cy="32279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 name="Rectangle 256"/>
            <p:cNvSpPr>
              <a:spLocks noChangeArrowheads="1"/>
            </p:cNvSpPr>
            <p:nvPr/>
          </p:nvSpPr>
          <p:spPr bwMode="auto">
            <a:xfrm>
              <a:off x="10595700" y="3583305"/>
              <a:ext cx="92874" cy="38395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 name="Freeform 257"/>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5" name="组合 24"/>
          <p:cNvGrpSpPr/>
          <p:nvPr/>
        </p:nvGrpSpPr>
        <p:grpSpPr>
          <a:xfrm>
            <a:off x="8369013" y="2160040"/>
            <a:ext cx="287647" cy="468903"/>
            <a:chOff x="8525283" y="1672586"/>
            <a:chExt cx="287684" cy="468902"/>
          </a:xfrm>
        </p:grpSpPr>
        <p:sp>
          <p:nvSpPr>
            <p:cNvPr id="26" name="Freeform 258"/>
            <p:cNvSpPr/>
            <p:nvPr/>
          </p:nvSpPr>
          <p:spPr bwMode="auto">
            <a:xfrm>
              <a:off x="8634014" y="2121101"/>
              <a:ext cx="74752" cy="20387"/>
            </a:xfrm>
            <a:custGeom>
              <a:avLst/>
              <a:gdLst>
                <a:gd name="T0" fmla="*/ 33 w 33"/>
                <a:gd name="T1" fmla="*/ 4 h 9"/>
                <a:gd name="T2" fmla="*/ 28 w 33"/>
                <a:gd name="T3" fmla="*/ 9 h 9"/>
                <a:gd name="T4" fmla="*/ 4 w 33"/>
                <a:gd name="T5" fmla="*/ 9 h 9"/>
                <a:gd name="T6" fmla="*/ 0 w 33"/>
                <a:gd name="T7" fmla="*/ 4 h 9"/>
                <a:gd name="T8" fmla="*/ 0 w 33"/>
                <a:gd name="T9" fmla="*/ 4 h 9"/>
                <a:gd name="T10" fmla="*/ 4 w 33"/>
                <a:gd name="T11" fmla="*/ 0 h 9"/>
                <a:gd name="T12" fmla="*/ 28 w 33"/>
                <a:gd name="T13" fmla="*/ 0 h 9"/>
                <a:gd name="T14" fmla="*/ 33 w 3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33" y="4"/>
                  </a:moveTo>
                  <a:cubicBezTo>
                    <a:pt x="33" y="7"/>
                    <a:pt x="31" y="9"/>
                    <a:pt x="28" y="9"/>
                  </a:cubicBezTo>
                  <a:cubicBezTo>
                    <a:pt x="4" y="9"/>
                    <a:pt x="4" y="9"/>
                    <a:pt x="4" y="9"/>
                  </a:cubicBezTo>
                  <a:cubicBezTo>
                    <a:pt x="2" y="9"/>
                    <a:pt x="0" y="7"/>
                    <a:pt x="0" y="4"/>
                  </a:cubicBezTo>
                  <a:cubicBezTo>
                    <a:pt x="0" y="4"/>
                    <a:pt x="0" y="4"/>
                    <a:pt x="0" y="4"/>
                  </a:cubicBezTo>
                  <a:cubicBezTo>
                    <a:pt x="0" y="2"/>
                    <a:pt x="2" y="0"/>
                    <a:pt x="4" y="0"/>
                  </a:cubicBezTo>
                  <a:cubicBezTo>
                    <a:pt x="28" y="0"/>
                    <a:pt x="28" y="0"/>
                    <a:pt x="28" y="0"/>
                  </a:cubicBezTo>
                  <a:cubicBezTo>
                    <a:pt x="31" y="0"/>
                    <a:pt x="33" y="2"/>
                    <a:pt x="3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 name="Freeform 259"/>
            <p:cNvSpPr/>
            <p:nvPr/>
          </p:nvSpPr>
          <p:spPr bwMode="auto">
            <a:xfrm>
              <a:off x="8615892" y="2114305"/>
              <a:ext cx="110996" cy="15857"/>
            </a:xfrm>
            <a:custGeom>
              <a:avLst/>
              <a:gdLst>
                <a:gd name="T0" fmla="*/ 6 w 49"/>
                <a:gd name="T1" fmla="*/ 7 h 7"/>
                <a:gd name="T2" fmla="*/ 42 w 49"/>
                <a:gd name="T3" fmla="*/ 7 h 7"/>
                <a:gd name="T4" fmla="*/ 45 w 49"/>
                <a:gd name="T5" fmla="*/ 4 h 7"/>
                <a:gd name="T6" fmla="*/ 49 w 49"/>
                <a:gd name="T7" fmla="*/ 0 h 7"/>
                <a:gd name="T8" fmla="*/ 0 w 49"/>
                <a:gd name="T9" fmla="*/ 0 h 7"/>
                <a:gd name="T10" fmla="*/ 0 w 49"/>
                <a:gd name="T11" fmla="*/ 0 h 7"/>
                <a:gd name="T12" fmla="*/ 6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6" y="7"/>
                  </a:moveTo>
                  <a:cubicBezTo>
                    <a:pt x="42" y="7"/>
                    <a:pt x="42" y="7"/>
                    <a:pt x="42" y="7"/>
                  </a:cubicBezTo>
                  <a:cubicBezTo>
                    <a:pt x="43" y="6"/>
                    <a:pt x="44" y="6"/>
                    <a:pt x="45" y="4"/>
                  </a:cubicBezTo>
                  <a:cubicBezTo>
                    <a:pt x="47" y="2"/>
                    <a:pt x="48" y="1"/>
                    <a:pt x="49" y="0"/>
                  </a:cubicBezTo>
                  <a:cubicBezTo>
                    <a:pt x="0" y="0"/>
                    <a:pt x="0" y="0"/>
                    <a:pt x="0" y="0"/>
                  </a:cubicBezTo>
                  <a:cubicBezTo>
                    <a:pt x="0" y="0"/>
                    <a:pt x="0" y="0"/>
                    <a:pt x="0" y="0"/>
                  </a:cubicBezTo>
                  <a:cubicBezTo>
                    <a:pt x="0" y="1"/>
                    <a:pt x="5" y="6"/>
                    <a:pt x="6" y="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Freeform 260"/>
            <p:cNvSpPr/>
            <p:nvPr/>
          </p:nvSpPr>
          <p:spPr bwMode="auto">
            <a:xfrm>
              <a:off x="8611362" y="2057675"/>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9" name="Freeform 261"/>
            <p:cNvSpPr/>
            <p:nvPr/>
          </p:nvSpPr>
          <p:spPr bwMode="auto">
            <a:xfrm>
              <a:off x="8611362" y="2075796"/>
              <a:ext cx="120057" cy="11326"/>
            </a:xfrm>
            <a:custGeom>
              <a:avLst/>
              <a:gdLst>
                <a:gd name="T0" fmla="*/ 53 w 53"/>
                <a:gd name="T1" fmla="*/ 2 h 5"/>
                <a:gd name="T2" fmla="*/ 51 w 53"/>
                <a:gd name="T3" fmla="*/ 5 h 5"/>
                <a:gd name="T4" fmla="*/ 2 w 53"/>
                <a:gd name="T5" fmla="*/ 5 h 5"/>
                <a:gd name="T6" fmla="*/ 0 w 53"/>
                <a:gd name="T7" fmla="*/ 2 h 5"/>
                <a:gd name="T8" fmla="*/ 0 w 53"/>
                <a:gd name="T9" fmla="*/ 2 h 5"/>
                <a:gd name="T10" fmla="*/ 2 w 53"/>
                <a:gd name="T11" fmla="*/ 0 h 5"/>
                <a:gd name="T12" fmla="*/ 51 w 53"/>
                <a:gd name="T13" fmla="*/ 0 h 5"/>
                <a:gd name="T14" fmla="*/ 53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2"/>
                  </a:moveTo>
                  <a:cubicBezTo>
                    <a:pt x="53" y="4"/>
                    <a:pt x="52" y="5"/>
                    <a:pt x="51" y="5"/>
                  </a:cubicBezTo>
                  <a:cubicBezTo>
                    <a:pt x="2" y="5"/>
                    <a:pt x="2" y="5"/>
                    <a:pt x="2" y="5"/>
                  </a:cubicBezTo>
                  <a:cubicBezTo>
                    <a:pt x="1" y="5"/>
                    <a:pt x="0" y="4"/>
                    <a:pt x="0" y="2"/>
                  </a:cubicBezTo>
                  <a:cubicBezTo>
                    <a:pt x="0" y="2"/>
                    <a:pt x="0" y="2"/>
                    <a:pt x="0" y="2"/>
                  </a:cubicBezTo>
                  <a:cubicBezTo>
                    <a:pt x="0" y="1"/>
                    <a:pt x="1" y="0"/>
                    <a:pt x="2" y="0"/>
                  </a:cubicBezTo>
                  <a:cubicBezTo>
                    <a:pt x="51" y="0"/>
                    <a:pt x="51" y="0"/>
                    <a:pt x="51" y="0"/>
                  </a:cubicBezTo>
                  <a:cubicBezTo>
                    <a:pt x="52" y="0"/>
                    <a:pt x="53" y="1"/>
                    <a:pt x="5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262"/>
            <p:cNvSpPr/>
            <p:nvPr/>
          </p:nvSpPr>
          <p:spPr bwMode="auto">
            <a:xfrm>
              <a:off x="8611362" y="2091653"/>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Freeform 263"/>
            <p:cNvSpPr/>
            <p:nvPr/>
          </p:nvSpPr>
          <p:spPr bwMode="auto">
            <a:xfrm>
              <a:off x="8611362" y="2107510"/>
              <a:ext cx="120057" cy="6796"/>
            </a:xfrm>
            <a:custGeom>
              <a:avLst/>
              <a:gdLst>
                <a:gd name="T0" fmla="*/ 53 w 53"/>
                <a:gd name="T1" fmla="*/ 1 h 3"/>
                <a:gd name="T2" fmla="*/ 50 w 53"/>
                <a:gd name="T3" fmla="*/ 3 h 3"/>
                <a:gd name="T4" fmla="*/ 2 w 53"/>
                <a:gd name="T5" fmla="*/ 3 h 3"/>
                <a:gd name="T6" fmla="*/ 0 w 53"/>
                <a:gd name="T7" fmla="*/ 1 h 3"/>
                <a:gd name="T8" fmla="*/ 0 w 53"/>
                <a:gd name="T9" fmla="*/ 1 h 3"/>
                <a:gd name="T10" fmla="*/ 2 w 53"/>
                <a:gd name="T11" fmla="*/ 0 h 3"/>
                <a:gd name="T12" fmla="*/ 50 w 53"/>
                <a:gd name="T13" fmla="*/ 0 h 3"/>
                <a:gd name="T14" fmla="*/ 53 w 5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
                  <a:moveTo>
                    <a:pt x="53" y="1"/>
                  </a:moveTo>
                  <a:cubicBezTo>
                    <a:pt x="53" y="2"/>
                    <a:pt x="52" y="3"/>
                    <a:pt x="50" y="3"/>
                  </a:cubicBezTo>
                  <a:cubicBezTo>
                    <a:pt x="2" y="3"/>
                    <a:pt x="2" y="3"/>
                    <a:pt x="2" y="3"/>
                  </a:cubicBezTo>
                  <a:cubicBezTo>
                    <a:pt x="1" y="3"/>
                    <a:pt x="0" y="2"/>
                    <a:pt x="0" y="1"/>
                  </a:cubicBezTo>
                  <a:cubicBezTo>
                    <a:pt x="0" y="1"/>
                    <a:pt x="0" y="1"/>
                    <a:pt x="0" y="1"/>
                  </a:cubicBezTo>
                  <a:cubicBezTo>
                    <a:pt x="0" y="1"/>
                    <a:pt x="1" y="0"/>
                    <a:pt x="2" y="0"/>
                  </a:cubicBezTo>
                  <a:cubicBezTo>
                    <a:pt x="50" y="0"/>
                    <a:pt x="50" y="0"/>
                    <a:pt x="50" y="0"/>
                  </a:cubicBezTo>
                  <a:cubicBezTo>
                    <a:pt x="52" y="0"/>
                    <a:pt x="53" y="1"/>
                    <a:pt x="5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Freeform 264"/>
            <p:cNvSpPr/>
            <p:nvPr/>
          </p:nvSpPr>
          <p:spPr bwMode="auto">
            <a:xfrm>
              <a:off x="8609096" y="2041818"/>
              <a:ext cx="122322" cy="11326"/>
            </a:xfrm>
            <a:custGeom>
              <a:avLst/>
              <a:gdLst>
                <a:gd name="T0" fmla="*/ 54 w 54"/>
                <a:gd name="T1" fmla="*/ 2 h 5"/>
                <a:gd name="T2" fmla="*/ 52 w 54"/>
                <a:gd name="T3" fmla="*/ 5 h 5"/>
                <a:gd name="T4" fmla="*/ 3 w 54"/>
                <a:gd name="T5" fmla="*/ 5 h 5"/>
                <a:gd name="T6" fmla="*/ 0 w 54"/>
                <a:gd name="T7" fmla="*/ 2 h 5"/>
                <a:gd name="T8" fmla="*/ 0 w 54"/>
                <a:gd name="T9" fmla="*/ 2 h 5"/>
                <a:gd name="T10" fmla="*/ 3 w 54"/>
                <a:gd name="T11" fmla="*/ 0 h 5"/>
                <a:gd name="T12" fmla="*/ 52 w 54"/>
                <a:gd name="T13" fmla="*/ 0 h 5"/>
                <a:gd name="T14" fmla="*/ 54 w 5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
                  <a:moveTo>
                    <a:pt x="54" y="2"/>
                  </a:moveTo>
                  <a:cubicBezTo>
                    <a:pt x="54" y="4"/>
                    <a:pt x="53" y="5"/>
                    <a:pt x="52" y="5"/>
                  </a:cubicBezTo>
                  <a:cubicBezTo>
                    <a:pt x="3" y="5"/>
                    <a:pt x="3" y="5"/>
                    <a:pt x="3" y="5"/>
                  </a:cubicBezTo>
                  <a:cubicBezTo>
                    <a:pt x="1" y="5"/>
                    <a:pt x="0" y="4"/>
                    <a:pt x="0" y="2"/>
                  </a:cubicBezTo>
                  <a:cubicBezTo>
                    <a:pt x="0" y="2"/>
                    <a:pt x="0" y="2"/>
                    <a:pt x="0" y="2"/>
                  </a:cubicBezTo>
                  <a:cubicBezTo>
                    <a:pt x="0" y="1"/>
                    <a:pt x="1" y="0"/>
                    <a:pt x="3" y="0"/>
                  </a:cubicBezTo>
                  <a:cubicBezTo>
                    <a:pt x="52" y="0"/>
                    <a:pt x="52" y="0"/>
                    <a:pt x="52" y="0"/>
                  </a:cubicBezTo>
                  <a:cubicBezTo>
                    <a:pt x="53" y="0"/>
                    <a:pt x="54" y="1"/>
                    <a:pt x="54"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Freeform 265"/>
            <p:cNvSpPr>
              <a:spLocks noEditPoints="1"/>
            </p:cNvSpPr>
            <p:nvPr/>
          </p:nvSpPr>
          <p:spPr bwMode="auto">
            <a:xfrm>
              <a:off x="8525283" y="1672586"/>
              <a:ext cx="287684" cy="357906"/>
            </a:xfrm>
            <a:custGeom>
              <a:avLst/>
              <a:gdLst>
                <a:gd name="T0" fmla="*/ 41 w 127"/>
                <a:gd name="T1" fmla="*/ 158 h 158"/>
                <a:gd name="T2" fmla="*/ 39 w 127"/>
                <a:gd name="T3" fmla="*/ 158 h 158"/>
                <a:gd name="T4" fmla="*/ 37 w 127"/>
                <a:gd name="T5" fmla="*/ 157 h 158"/>
                <a:gd name="T6" fmla="*/ 29 w 127"/>
                <a:gd name="T7" fmla="*/ 143 h 158"/>
                <a:gd name="T8" fmla="*/ 28 w 127"/>
                <a:gd name="T9" fmla="*/ 138 h 158"/>
                <a:gd name="T10" fmla="*/ 27 w 127"/>
                <a:gd name="T11" fmla="*/ 131 h 158"/>
                <a:gd name="T12" fmla="*/ 20 w 127"/>
                <a:gd name="T13" fmla="*/ 115 h 158"/>
                <a:gd name="T14" fmla="*/ 17 w 127"/>
                <a:gd name="T15" fmla="*/ 111 h 158"/>
                <a:gd name="T16" fmla="*/ 16 w 127"/>
                <a:gd name="T17" fmla="*/ 109 h 158"/>
                <a:gd name="T18" fmla="*/ 6 w 127"/>
                <a:gd name="T19" fmla="*/ 91 h 158"/>
                <a:gd name="T20" fmla="*/ 0 w 127"/>
                <a:gd name="T21" fmla="*/ 64 h 158"/>
                <a:gd name="T22" fmla="*/ 0 w 127"/>
                <a:gd name="T23" fmla="*/ 60 h 158"/>
                <a:gd name="T24" fmla="*/ 6 w 127"/>
                <a:gd name="T25" fmla="*/ 35 h 158"/>
                <a:gd name="T26" fmla="*/ 19 w 127"/>
                <a:gd name="T27" fmla="*/ 18 h 158"/>
                <a:gd name="T28" fmla="*/ 60 w 127"/>
                <a:gd name="T29" fmla="*/ 0 h 158"/>
                <a:gd name="T30" fmla="*/ 65 w 127"/>
                <a:gd name="T31" fmla="*/ 0 h 158"/>
                <a:gd name="T32" fmla="*/ 109 w 127"/>
                <a:gd name="T33" fmla="*/ 18 h 158"/>
                <a:gd name="T34" fmla="*/ 127 w 127"/>
                <a:gd name="T35" fmla="*/ 61 h 158"/>
                <a:gd name="T36" fmla="*/ 127 w 127"/>
                <a:gd name="T37" fmla="*/ 63 h 158"/>
                <a:gd name="T38" fmla="*/ 113 w 127"/>
                <a:gd name="T39" fmla="*/ 106 h 158"/>
                <a:gd name="T40" fmla="*/ 111 w 127"/>
                <a:gd name="T41" fmla="*/ 111 h 158"/>
                <a:gd name="T42" fmla="*/ 108 w 127"/>
                <a:gd name="T43" fmla="*/ 115 h 158"/>
                <a:gd name="T44" fmla="*/ 101 w 127"/>
                <a:gd name="T45" fmla="*/ 131 h 158"/>
                <a:gd name="T46" fmla="*/ 99 w 127"/>
                <a:gd name="T47" fmla="*/ 138 h 158"/>
                <a:gd name="T48" fmla="*/ 91 w 127"/>
                <a:gd name="T49" fmla="*/ 157 h 158"/>
                <a:gd name="T50" fmla="*/ 90 w 127"/>
                <a:gd name="T51" fmla="*/ 158 h 158"/>
                <a:gd name="T52" fmla="*/ 86 w 127"/>
                <a:gd name="T53" fmla="*/ 158 h 158"/>
                <a:gd name="T54" fmla="*/ 73 w 127"/>
                <a:gd name="T55" fmla="*/ 158 h 158"/>
                <a:gd name="T56" fmla="*/ 60 w 127"/>
                <a:gd name="T57" fmla="*/ 158 h 158"/>
                <a:gd name="T58" fmla="*/ 41 w 127"/>
                <a:gd name="T59" fmla="*/ 158 h 158"/>
                <a:gd name="T60" fmla="*/ 64 w 127"/>
                <a:gd name="T61" fmla="*/ 11 h 158"/>
                <a:gd name="T62" fmla="*/ 60 w 127"/>
                <a:gd name="T63" fmla="*/ 11 h 158"/>
                <a:gd name="T64" fmla="*/ 27 w 127"/>
                <a:gd name="T65" fmla="*/ 26 h 158"/>
                <a:gd name="T66" fmla="*/ 16 w 127"/>
                <a:gd name="T67" fmla="*/ 40 h 158"/>
                <a:gd name="T68" fmla="*/ 12 w 127"/>
                <a:gd name="T69" fmla="*/ 60 h 158"/>
                <a:gd name="T70" fmla="*/ 12 w 127"/>
                <a:gd name="T71" fmla="*/ 63 h 158"/>
                <a:gd name="T72" fmla="*/ 16 w 127"/>
                <a:gd name="T73" fmla="*/ 86 h 158"/>
                <a:gd name="T74" fmla="*/ 26 w 127"/>
                <a:gd name="T75" fmla="*/ 104 h 158"/>
                <a:gd name="T76" fmla="*/ 27 w 127"/>
                <a:gd name="T77" fmla="*/ 106 h 158"/>
                <a:gd name="T78" fmla="*/ 29 w 127"/>
                <a:gd name="T79" fmla="*/ 110 h 158"/>
                <a:gd name="T80" fmla="*/ 37 w 127"/>
                <a:gd name="T81" fmla="*/ 128 h 158"/>
                <a:gd name="T82" fmla="*/ 39 w 127"/>
                <a:gd name="T83" fmla="*/ 137 h 158"/>
                <a:gd name="T84" fmla="*/ 40 w 127"/>
                <a:gd name="T85" fmla="*/ 142 h 158"/>
                <a:gd name="T86" fmla="*/ 43 w 127"/>
                <a:gd name="T87" fmla="*/ 147 h 158"/>
                <a:gd name="T88" fmla="*/ 60 w 127"/>
                <a:gd name="T89" fmla="*/ 147 h 158"/>
                <a:gd name="T90" fmla="*/ 73 w 127"/>
                <a:gd name="T91" fmla="*/ 147 h 158"/>
                <a:gd name="T92" fmla="*/ 86 w 127"/>
                <a:gd name="T93" fmla="*/ 147 h 158"/>
                <a:gd name="T94" fmla="*/ 88 w 127"/>
                <a:gd name="T95" fmla="*/ 136 h 158"/>
                <a:gd name="T96" fmla="*/ 90 w 127"/>
                <a:gd name="T97" fmla="*/ 127 h 158"/>
                <a:gd name="T98" fmla="*/ 99 w 127"/>
                <a:gd name="T99" fmla="*/ 110 h 158"/>
                <a:gd name="T100" fmla="*/ 101 w 127"/>
                <a:gd name="T101" fmla="*/ 106 h 158"/>
                <a:gd name="T102" fmla="*/ 104 w 127"/>
                <a:gd name="T103" fmla="*/ 100 h 158"/>
                <a:gd name="T104" fmla="*/ 116 w 127"/>
                <a:gd name="T105" fmla="*/ 63 h 158"/>
                <a:gd name="T106" fmla="*/ 116 w 127"/>
                <a:gd name="T107" fmla="*/ 62 h 158"/>
                <a:gd name="T108" fmla="*/ 101 w 127"/>
                <a:gd name="T109" fmla="*/ 26 h 158"/>
                <a:gd name="T110" fmla="*/ 64 w 127"/>
                <a:gd name="T111"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8">
                  <a:moveTo>
                    <a:pt x="41" y="158"/>
                  </a:moveTo>
                  <a:cubicBezTo>
                    <a:pt x="39" y="158"/>
                    <a:pt x="39" y="158"/>
                    <a:pt x="39" y="158"/>
                  </a:cubicBezTo>
                  <a:cubicBezTo>
                    <a:pt x="37" y="157"/>
                    <a:pt x="37" y="157"/>
                    <a:pt x="37" y="157"/>
                  </a:cubicBezTo>
                  <a:cubicBezTo>
                    <a:pt x="33" y="153"/>
                    <a:pt x="30" y="149"/>
                    <a:pt x="29" y="143"/>
                  </a:cubicBezTo>
                  <a:cubicBezTo>
                    <a:pt x="28" y="142"/>
                    <a:pt x="28" y="140"/>
                    <a:pt x="28" y="138"/>
                  </a:cubicBezTo>
                  <a:cubicBezTo>
                    <a:pt x="28" y="135"/>
                    <a:pt x="27" y="133"/>
                    <a:pt x="27" y="131"/>
                  </a:cubicBezTo>
                  <a:cubicBezTo>
                    <a:pt x="25" y="125"/>
                    <a:pt x="22" y="120"/>
                    <a:pt x="20" y="115"/>
                  </a:cubicBezTo>
                  <a:cubicBezTo>
                    <a:pt x="19" y="114"/>
                    <a:pt x="18" y="113"/>
                    <a:pt x="17" y="111"/>
                  </a:cubicBezTo>
                  <a:cubicBezTo>
                    <a:pt x="16" y="109"/>
                    <a:pt x="16" y="109"/>
                    <a:pt x="16" y="109"/>
                  </a:cubicBezTo>
                  <a:cubicBezTo>
                    <a:pt x="13" y="103"/>
                    <a:pt x="9" y="97"/>
                    <a:pt x="6" y="91"/>
                  </a:cubicBezTo>
                  <a:cubicBezTo>
                    <a:pt x="3" y="84"/>
                    <a:pt x="1" y="75"/>
                    <a:pt x="0" y="64"/>
                  </a:cubicBezTo>
                  <a:cubicBezTo>
                    <a:pt x="0" y="60"/>
                    <a:pt x="0" y="60"/>
                    <a:pt x="0" y="60"/>
                  </a:cubicBezTo>
                  <a:cubicBezTo>
                    <a:pt x="1" y="51"/>
                    <a:pt x="3" y="43"/>
                    <a:pt x="6" y="35"/>
                  </a:cubicBezTo>
                  <a:cubicBezTo>
                    <a:pt x="9" y="28"/>
                    <a:pt x="14" y="22"/>
                    <a:pt x="19" y="18"/>
                  </a:cubicBezTo>
                  <a:cubicBezTo>
                    <a:pt x="30" y="6"/>
                    <a:pt x="44" y="0"/>
                    <a:pt x="60" y="0"/>
                  </a:cubicBezTo>
                  <a:cubicBezTo>
                    <a:pt x="65" y="0"/>
                    <a:pt x="65" y="0"/>
                    <a:pt x="65" y="0"/>
                  </a:cubicBezTo>
                  <a:cubicBezTo>
                    <a:pt x="83" y="0"/>
                    <a:pt x="98" y="7"/>
                    <a:pt x="109" y="18"/>
                  </a:cubicBezTo>
                  <a:cubicBezTo>
                    <a:pt x="121" y="30"/>
                    <a:pt x="127" y="44"/>
                    <a:pt x="127" y="61"/>
                  </a:cubicBezTo>
                  <a:cubicBezTo>
                    <a:pt x="127" y="63"/>
                    <a:pt x="127" y="63"/>
                    <a:pt x="127" y="63"/>
                  </a:cubicBezTo>
                  <a:cubicBezTo>
                    <a:pt x="127" y="81"/>
                    <a:pt x="120" y="94"/>
                    <a:pt x="113" y="106"/>
                  </a:cubicBezTo>
                  <a:cubicBezTo>
                    <a:pt x="112" y="107"/>
                    <a:pt x="111" y="109"/>
                    <a:pt x="111" y="111"/>
                  </a:cubicBezTo>
                  <a:cubicBezTo>
                    <a:pt x="110" y="112"/>
                    <a:pt x="109" y="113"/>
                    <a:pt x="108" y="115"/>
                  </a:cubicBezTo>
                  <a:cubicBezTo>
                    <a:pt x="106" y="120"/>
                    <a:pt x="103" y="125"/>
                    <a:pt x="101" y="131"/>
                  </a:cubicBezTo>
                  <a:cubicBezTo>
                    <a:pt x="100" y="133"/>
                    <a:pt x="100" y="135"/>
                    <a:pt x="99" y="138"/>
                  </a:cubicBezTo>
                  <a:cubicBezTo>
                    <a:pt x="98" y="145"/>
                    <a:pt x="97" y="152"/>
                    <a:pt x="91" y="157"/>
                  </a:cubicBezTo>
                  <a:cubicBezTo>
                    <a:pt x="90" y="158"/>
                    <a:pt x="90" y="158"/>
                    <a:pt x="90" y="158"/>
                  </a:cubicBezTo>
                  <a:cubicBezTo>
                    <a:pt x="86" y="158"/>
                    <a:pt x="86" y="158"/>
                    <a:pt x="86" y="158"/>
                  </a:cubicBezTo>
                  <a:cubicBezTo>
                    <a:pt x="81" y="158"/>
                    <a:pt x="77" y="158"/>
                    <a:pt x="73" y="158"/>
                  </a:cubicBezTo>
                  <a:cubicBezTo>
                    <a:pt x="68" y="158"/>
                    <a:pt x="64" y="158"/>
                    <a:pt x="60" y="158"/>
                  </a:cubicBezTo>
                  <a:cubicBezTo>
                    <a:pt x="53" y="158"/>
                    <a:pt x="47" y="158"/>
                    <a:pt x="41" y="158"/>
                  </a:cubicBezTo>
                  <a:close/>
                  <a:moveTo>
                    <a:pt x="64" y="11"/>
                  </a:moveTo>
                  <a:cubicBezTo>
                    <a:pt x="60" y="11"/>
                    <a:pt x="60" y="11"/>
                    <a:pt x="60" y="11"/>
                  </a:cubicBezTo>
                  <a:cubicBezTo>
                    <a:pt x="47" y="11"/>
                    <a:pt x="36" y="16"/>
                    <a:pt x="27" y="26"/>
                  </a:cubicBezTo>
                  <a:cubicBezTo>
                    <a:pt x="23" y="29"/>
                    <a:pt x="19" y="34"/>
                    <a:pt x="16" y="40"/>
                  </a:cubicBezTo>
                  <a:cubicBezTo>
                    <a:pt x="13" y="46"/>
                    <a:pt x="12" y="53"/>
                    <a:pt x="12" y="60"/>
                  </a:cubicBezTo>
                  <a:cubicBezTo>
                    <a:pt x="12" y="63"/>
                    <a:pt x="12" y="63"/>
                    <a:pt x="12" y="63"/>
                  </a:cubicBezTo>
                  <a:cubicBezTo>
                    <a:pt x="12" y="73"/>
                    <a:pt x="14" y="80"/>
                    <a:pt x="16" y="86"/>
                  </a:cubicBezTo>
                  <a:cubicBezTo>
                    <a:pt x="19" y="92"/>
                    <a:pt x="22" y="98"/>
                    <a:pt x="26" y="104"/>
                  </a:cubicBezTo>
                  <a:cubicBezTo>
                    <a:pt x="27" y="106"/>
                    <a:pt x="27" y="106"/>
                    <a:pt x="27" y="106"/>
                  </a:cubicBezTo>
                  <a:cubicBezTo>
                    <a:pt x="28" y="107"/>
                    <a:pt x="28" y="108"/>
                    <a:pt x="29" y="110"/>
                  </a:cubicBezTo>
                  <a:cubicBezTo>
                    <a:pt x="32" y="115"/>
                    <a:pt x="36" y="121"/>
                    <a:pt x="37" y="128"/>
                  </a:cubicBezTo>
                  <a:cubicBezTo>
                    <a:pt x="38" y="131"/>
                    <a:pt x="39" y="134"/>
                    <a:pt x="39" y="137"/>
                  </a:cubicBezTo>
                  <a:cubicBezTo>
                    <a:pt x="39" y="138"/>
                    <a:pt x="39" y="140"/>
                    <a:pt x="40" y="142"/>
                  </a:cubicBezTo>
                  <a:cubicBezTo>
                    <a:pt x="40" y="143"/>
                    <a:pt x="41" y="145"/>
                    <a:pt x="43" y="147"/>
                  </a:cubicBezTo>
                  <a:cubicBezTo>
                    <a:pt x="48" y="147"/>
                    <a:pt x="53" y="147"/>
                    <a:pt x="60" y="147"/>
                  </a:cubicBezTo>
                  <a:cubicBezTo>
                    <a:pt x="64" y="147"/>
                    <a:pt x="68" y="147"/>
                    <a:pt x="73" y="147"/>
                  </a:cubicBezTo>
                  <a:cubicBezTo>
                    <a:pt x="77" y="147"/>
                    <a:pt x="81" y="147"/>
                    <a:pt x="86" y="147"/>
                  </a:cubicBezTo>
                  <a:cubicBezTo>
                    <a:pt x="87" y="145"/>
                    <a:pt x="88" y="140"/>
                    <a:pt x="88" y="136"/>
                  </a:cubicBezTo>
                  <a:cubicBezTo>
                    <a:pt x="89" y="133"/>
                    <a:pt x="89" y="130"/>
                    <a:pt x="90" y="127"/>
                  </a:cubicBezTo>
                  <a:cubicBezTo>
                    <a:pt x="93" y="121"/>
                    <a:pt x="96" y="115"/>
                    <a:pt x="99" y="110"/>
                  </a:cubicBezTo>
                  <a:cubicBezTo>
                    <a:pt x="99" y="108"/>
                    <a:pt x="100" y="107"/>
                    <a:pt x="101" y="106"/>
                  </a:cubicBezTo>
                  <a:cubicBezTo>
                    <a:pt x="102" y="104"/>
                    <a:pt x="103" y="102"/>
                    <a:pt x="104" y="100"/>
                  </a:cubicBezTo>
                  <a:cubicBezTo>
                    <a:pt x="110" y="89"/>
                    <a:pt x="116" y="78"/>
                    <a:pt x="116" y="63"/>
                  </a:cubicBezTo>
                  <a:cubicBezTo>
                    <a:pt x="116" y="62"/>
                    <a:pt x="116" y="62"/>
                    <a:pt x="116" y="62"/>
                  </a:cubicBezTo>
                  <a:cubicBezTo>
                    <a:pt x="116" y="47"/>
                    <a:pt x="111" y="35"/>
                    <a:pt x="101" y="26"/>
                  </a:cubicBezTo>
                  <a:cubicBezTo>
                    <a:pt x="92" y="16"/>
                    <a:pt x="80" y="11"/>
                    <a:pt x="64" y="1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4" name="组合 33"/>
          <p:cNvGrpSpPr/>
          <p:nvPr/>
        </p:nvGrpSpPr>
        <p:grpSpPr>
          <a:xfrm>
            <a:off x="8760846" y="2699166"/>
            <a:ext cx="535657" cy="366967"/>
            <a:chOff x="8917167" y="2211710"/>
            <a:chExt cx="535726" cy="366967"/>
          </a:xfrm>
        </p:grpSpPr>
        <p:sp>
          <p:nvSpPr>
            <p:cNvPr id="35" name="Rectangle 266"/>
            <p:cNvSpPr>
              <a:spLocks noChangeArrowheads="1"/>
            </p:cNvSpPr>
            <p:nvPr/>
          </p:nvSpPr>
          <p:spPr bwMode="auto">
            <a:xfrm>
              <a:off x="9172005" y="2365745"/>
              <a:ext cx="11326" cy="15177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1" name="文本框 75"/>
          <p:cNvSpPr txBox="1"/>
          <p:nvPr/>
        </p:nvSpPr>
        <p:spPr>
          <a:xfrm>
            <a:off x="8286340" y="1536410"/>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a description</a:t>
            </a:r>
          </a:p>
        </p:txBody>
      </p:sp>
      <p:sp>
        <p:nvSpPr>
          <p:cNvPr id="42" name="文本框 76"/>
          <p:cNvSpPr txBox="1"/>
          <p:nvPr/>
        </p:nvSpPr>
        <p:spPr>
          <a:xfrm>
            <a:off x="8762378" y="2135113"/>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a description</a:t>
            </a:r>
          </a:p>
        </p:txBody>
      </p:sp>
      <p:sp>
        <p:nvSpPr>
          <p:cNvPr id="43" name="文本框 77"/>
          <p:cNvSpPr txBox="1"/>
          <p:nvPr/>
        </p:nvSpPr>
        <p:spPr>
          <a:xfrm>
            <a:off x="9416593" y="2613759"/>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a description</a:t>
            </a:r>
          </a:p>
        </p:txBody>
      </p:sp>
      <p:sp>
        <p:nvSpPr>
          <p:cNvPr id="44" name="文本框 78"/>
          <p:cNvSpPr txBox="1"/>
          <p:nvPr/>
        </p:nvSpPr>
        <p:spPr>
          <a:xfrm>
            <a:off x="10022026" y="3243050"/>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a description</a:t>
            </a:r>
          </a:p>
        </p:txBody>
      </p:sp>
      <p:sp>
        <p:nvSpPr>
          <p:cNvPr id="45" name="文本框 79"/>
          <p:cNvSpPr txBox="1"/>
          <p:nvPr/>
        </p:nvSpPr>
        <p:spPr>
          <a:xfrm>
            <a:off x="10610598" y="4031904"/>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a description</a:t>
            </a:r>
          </a:p>
        </p:txBody>
      </p:sp>
      <p:sp>
        <p:nvSpPr>
          <p:cNvPr id="55" name="矩形 54"/>
          <p:cNvSpPr/>
          <p:nvPr/>
        </p:nvSpPr>
        <p:spPr>
          <a:xfrm>
            <a:off x="1692254" y="1655450"/>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 One</a:t>
            </a:r>
          </a:p>
        </p:txBody>
      </p:sp>
      <p:sp>
        <p:nvSpPr>
          <p:cNvPr id="56" name="矩形 55"/>
          <p:cNvSpPr/>
          <p:nvPr/>
        </p:nvSpPr>
        <p:spPr>
          <a:xfrm>
            <a:off x="1630277" y="3119809"/>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 Two</a:t>
            </a:r>
          </a:p>
        </p:txBody>
      </p:sp>
      <p:sp>
        <p:nvSpPr>
          <p:cNvPr id="57" name="矩形 56"/>
          <p:cNvSpPr/>
          <p:nvPr/>
        </p:nvSpPr>
        <p:spPr>
          <a:xfrm>
            <a:off x="1596824" y="4553872"/>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 Three</a:t>
            </a:r>
          </a:p>
        </p:txBody>
      </p:sp>
      <p:cxnSp>
        <p:nvCxnSpPr>
          <p:cNvPr id="58" name="直接连接符 57"/>
          <p:cNvCxnSpPr/>
          <p:nvPr/>
        </p:nvCxnSpPr>
        <p:spPr>
          <a:xfrm>
            <a:off x="1768412" y="2141252"/>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59" name="直接连接符 58"/>
          <p:cNvCxnSpPr/>
          <p:nvPr/>
        </p:nvCxnSpPr>
        <p:spPr>
          <a:xfrm>
            <a:off x="1692447" y="3606739"/>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0" name="直接连接符 59"/>
          <p:cNvCxnSpPr/>
          <p:nvPr/>
        </p:nvCxnSpPr>
        <p:spPr>
          <a:xfrm>
            <a:off x="1665696" y="5040803"/>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 name="TextBox 60"/>
          <p:cNvSpPr txBox="1"/>
          <p:nvPr/>
        </p:nvSpPr>
        <p:spPr>
          <a:xfrm>
            <a:off x="1680086" y="2156895"/>
            <a:ext cx="2858882" cy="369320"/>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62" name="TextBox 61"/>
          <p:cNvSpPr txBox="1"/>
          <p:nvPr/>
        </p:nvSpPr>
        <p:spPr>
          <a:xfrm>
            <a:off x="1616410" y="3621255"/>
            <a:ext cx="2858882" cy="369320"/>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63" name="TextBox 62"/>
          <p:cNvSpPr txBox="1"/>
          <p:nvPr/>
        </p:nvSpPr>
        <p:spPr>
          <a:xfrm>
            <a:off x="1584087" y="5055319"/>
            <a:ext cx="2858882" cy="369320"/>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12" name="标题 1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22" presetClass="entr" presetSubtype="2" fill="hold" grpId="0" nodeType="withEffect">
                                  <p:stCondLst>
                                    <p:cond delay="75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2" fill="hold" grpId="0" nodeType="withEffect">
                                  <p:stCondLst>
                                    <p:cond delay="100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par>
                          <p:cTn id="66" fill="hold">
                            <p:stCondLst>
                              <p:cond delay="1000"/>
                            </p:stCondLst>
                            <p:childTnLst>
                              <p:par>
                                <p:cTn id="67" presetID="10" presetClass="entr" presetSubtype="0" fill="hold" grpId="0" nodeType="afterEffect">
                                  <p:stCondLst>
                                    <p:cond delay="10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500"/>
                                        <p:tgtEl>
                                          <p:spTgt spid="57"/>
                                        </p:tgtEl>
                                      </p:cBhvr>
                                    </p:animEffect>
                                  </p:childTnLst>
                                </p:cTn>
                              </p:par>
                              <p:par>
                                <p:cTn id="85" presetID="22" presetClass="entr" presetSubtype="8" fill="hold" nodeType="withEffect">
                                  <p:stCondLst>
                                    <p:cond delay="50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par>
                                <p:cTn id="88" presetID="22" presetClass="entr" presetSubtype="8" fill="hold" nodeType="withEffect">
                                  <p:stCondLst>
                                    <p:cond delay="50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500"/>
                                        <p:tgtEl>
                                          <p:spTgt spid="59"/>
                                        </p:tgtEl>
                                      </p:cBhvr>
                                    </p:animEffect>
                                  </p:childTnLst>
                                </p:cTn>
                              </p:par>
                              <p:par>
                                <p:cTn id="91" presetID="22" presetClass="entr" presetSubtype="8" fill="hold" nodeType="withEffect">
                                  <p:stCondLst>
                                    <p:cond delay="500"/>
                                  </p:stCondLst>
                                  <p:childTnLst>
                                    <p:set>
                                      <p:cBhvr>
                                        <p:cTn id="92" dur="1" fill="hold">
                                          <p:stCondLst>
                                            <p:cond delay="0"/>
                                          </p:stCondLst>
                                        </p:cTn>
                                        <p:tgtEl>
                                          <p:spTgt spid="60"/>
                                        </p:tgtEl>
                                        <p:attrNameLst>
                                          <p:attrName>style.visibility</p:attrName>
                                        </p:attrNameLst>
                                      </p:cBhvr>
                                      <p:to>
                                        <p:strVal val="visible"/>
                                      </p:to>
                                    </p:set>
                                    <p:animEffect transition="in" filter="wipe(left)">
                                      <p:cBhvr>
                                        <p:cTn id="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8" grpId="0" animBg="1"/>
      <p:bldP spid="41" grpId="0"/>
      <p:bldP spid="42" grpId="0"/>
      <p:bldP spid="43" grpId="0"/>
      <p:bldP spid="44" grpId="0"/>
      <p:bldP spid="45" grpId="0"/>
      <p:bldP spid="55" grpId="0"/>
      <p:bldP spid="56" grpId="0"/>
      <p:bldP spid="57" grpId="0"/>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8"/>
          <p:cNvSpPr/>
          <p:nvPr/>
        </p:nvSpPr>
        <p:spPr bwMode="auto">
          <a:xfrm>
            <a:off x="1545939" y="4237103"/>
            <a:ext cx="95238" cy="576263"/>
          </a:xfrm>
          <a:custGeom>
            <a:avLst/>
            <a:gdLst>
              <a:gd name="T0" fmla="*/ 0 w 1"/>
              <a:gd name="T1" fmla="*/ 0 h 564"/>
              <a:gd name="T2" fmla="*/ 0 w 1"/>
              <a:gd name="T3" fmla="*/ 576263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triangle" w="med" len="med"/>
            <a:tailEnd type="non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16" name="组合 15"/>
          <p:cNvGrpSpPr/>
          <p:nvPr/>
        </p:nvGrpSpPr>
        <p:grpSpPr>
          <a:xfrm>
            <a:off x="2526888" y="1897128"/>
            <a:ext cx="771425" cy="1330325"/>
            <a:chOff x="3585752" y="1736725"/>
            <a:chExt cx="771525" cy="1330325"/>
          </a:xfrm>
        </p:grpSpPr>
        <p:sp>
          <p:nvSpPr>
            <p:cNvPr id="17" name="Line 401"/>
            <p:cNvSpPr>
              <a:spLocks noChangeShapeType="1"/>
            </p:cNvSpPr>
            <p:nvPr/>
          </p:nvSpPr>
          <p:spPr bwMode="auto">
            <a:xfrm flipH="1">
              <a:off x="3585752" y="2384425"/>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8" name="Freeform 404"/>
            <p:cNvSpPr/>
            <p:nvPr/>
          </p:nvSpPr>
          <p:spPr bwMode="auto">
            <a:xfrm>
              <a:off x="3873089" y="1736725"/>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0" name="组合 19"/>
          <p:cNvGrpSpPr/>
          <p:nvPr/>
        </p:nvGrpSpPr>
        <p:grpSpPr>
          <a:xfrm>
            <a:off x="2526888" y="4562541"/>
            <a:ext cx="771425" cy="1330325"/>
            <a:chOff x="3585752" y="4402138"/>
            <a:chExt cx="771525" cy="1330325"/>
          </a:xfrm>
        </p:grpSpPr>
        <p:sp>
          <p:nvSpPr>
            <p:cNvPr id="21" name="Line 400"/>
            <p:cNvSpPr>
              <a:spLocks noChangeShapeType="1"/>
            </p:cNvSpPr>
            <p:nvPr/>
          </p:nvSpPr>
          <p:spPr bwMode="auto">
            <a:xfrm flipH="1">
              <a:off x="3585752" y="5049838"/>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22" name="Freeform 438"/>
            <p:cNvSpPr/>
            <p:nvPr/>
          </p:nvSpPr>
          <p:spPr bwMode="auto">
            <a:xfrm>
              <a:off x="3873089" y="4402138"/>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3" name="组合 22"/>
          <p:cNvGrpSpPr/>
          <p:nvPr/>
        </p:nvGrpSpPr>
        <p:grpSpPr>
          <a:xfrm>
            <a:off x="655469" y="2184464"/>
            <a:ext cx="1871419" cy="792162"/>
            <a:chOff x="1899442" y="2024063"/>
            <a:chExt cx="1871663" cy="792162"/>
          </a:xfrm>
          <a:solidFill>
            <a:srgbClr val="3D607C"/>
          </a:solidFill>
        </p:grpSpPr>
        <p:sp>
          <p:nvSpPr>
            <p:cNvPr id="24" name="Rectangle 402"/>
            <p:cNvSpPr>
              <a:spLocks noChangeArrowheads="1"/>
            </p:cNvSpPr>
            <p:nvPr/>
          </p:nvSpPr>
          <p:spPr bwMode="auto">
            <a:xfrm>
              <a:off x="1899442" y="2024063"/>
              <a:ext cx="1871663" cy="792162"/>
            </a:xfrm>
            <a:prstGeom prst="rect">
              <a:avLst/>
            </a:prstGeom>
            <a:solidFill>
              <a:schemeClr val="tx2"/>
            </a:solidFill>
            <a:ln w="9525">
              <a:noFill/>
              <a:miter lim="800000"/>
            </a:ln>
          </p:spPr>
          <p:txBody>
            <a:bodyPr wrap="none" anchor="ctr"/>
            <a:lstStyle/>
            <a:p>
              <a:pPr algn="ctr"/>
              <a:endParaRPr lang="zh-CN" altLang="zh-CN">
                <a:solidFill>
                  <a:schemeClr val="bg1"/>
                </a:solidFill>
              </a:endParaRPr>
            </a:p>
          </p:txBody>
        </p:sp>
        <p:sp>
          <p:nvSpPr>
            <p:cNvPr id="25" name="Rectangle 439"/>
            <p:cNvSpPr>
              <a:spLocks noChangeArrowheads="1"/>
            </p:cNvSpPr>
            <p:nvPr/>
          </p:nvSpPr>
          <p:spPr bwMode="auto">
            <a:xfrm>
              <a:off x="1935955" y="2060575"/>
              <a:ext cx="1800225" cy="719138"/>
            </a:xfrm>
            <a:prstGeom prst="rect">
              <a:avLst/>
            </a:prstGeom>
            <a:solidFill>
              <a:schemeClr val="tx2"/>
            </a:solidFill>
            <a:ln w="9525">
              <a:solidFill>
                <a:srgbClr val="808080"/>
              </a:solidFill>
              <a:miter lim="800000"/>
            </a:ln>
          </p:spPr>
          <p:txBody>
            <a:bodyPr wrap="none" anchor="ctr"/>
            <a:lstStyle/>
            <a:p>
              <a:pPr algn="ctr"/>
              <a:endParaRPr lang="zh-CN" altLang="zh-CN">
                <a:solidFill>
                  <a:schemeClr val="bg1"/>
                </a:solidFill>
              </a:endParaRPr>
            </a:p>
          </p:txBody>
        </p:sp>
        <p:sp>
          <p:nvSpPr>
            <p:cNvPr id="26" name="AutoShape 440"/>
            <p:cNvSpPr>
              <a:spLocks noChangeArrowheads="1"/>
            </p:cNvSpPr>
            <p:nvPr/>
          </p:nvSpPr>
          <p:spPr bwMode="auto">
            <a:xfrm rot="5400000">
              <a:off x="1935954" y="20605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27" name="Rectangle 444"/>
            <p:cNvSpPr>
              <a:spLocks noChangeArrowheads="1"/>
            </p:cNvSpPr>
            <p:nvPr/>
          </p:nvSpPr>
          <p:spPr bwMode="auto">
            <a:xfrm>
              <a:off x="2552967" y="2252663"/>
              <a:ext cx="59318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Title</a:t>
              </a:r>
              <a:endParaRPr lang="en-US" altLang="ko-KR" sz="2300" b="1" dirty="0">
                <a:solidFill>
                  <a:schemeClr val="bg1"/>
                </a:solidFill>
                <a:ea typeface="HY헤드라인M"/>
                <a:cs typeface="HY헤드라인M"/>
              </a:endParaRPr>
            </a:p>
          </p:txBody>
        </p:sp>
      </p:grpSp>
      <p:grpSp>
        <p:nvGrpSpPr>
          <p:cNvPr id="28" name="组合 27"/>
          <p:cNvGrpSpPr/>
          <p:nvPr/>
        </p:nvGrpSpPr>
        <p:grpSpPr>
          <a:xfrm>
            <a:off x="655469" y="4813364"/>
            <a:ext cx="1871419" cy="792162"/>
            <a:chOff x="1899442" y="4652963"/>
            <a:chExt cx="1871663" cy="792162"/>
          </a:xfrm>
          <a:solidFill>
            <a:srgbClr val="3D607C"/>
          </a:solidFill>
        </p:grpSpPr>
        <p:sp>
          <p:nvSpPr>
            <p:cNvPr id="29" name="Rectangle 441"/>
            <p:cNvSpPr>
              <a:spLocks noChangeArrowheads="1"/>
            </p:cNvSpPr>
            <p:nvPr/>
          </p:nvSpPr>
          <p:spPr bwMode="auto">
            <a:xfrm>
              <a:off x="1899442" y="4652963"/>
              <a:ext cx="1871663" cy="792162"/>
            </a:xfrm>
            <a:prstGeom prst="rect">
              <a:avLst/>
            </a:prstGeom>
            <a:solidFill>
              <a:schemeClr val="accent2"/>
            </a:solidFill>
            <a:ln w="9525">
              <a:noFill/>
              <a:miter lim="800000"/>
            </a:ln>
          </p:spPr>
          <p:txBody>
            <a:bodyPr wrap="none" anchor="ctr"/>
            <a:lstStyle/>
            <a:p>
              <a:pPr algn="ctr"/>
              <a:endParaRPr lang="zh-CN" altLang="zh-CN">
                <a:solidFill>
                  <a:schemeClr val="bg1"/>
                </a:solidFill>
              </a:endParaRPr>
            </a:p>
          </p:txBody>
        </p:sp>
        <p:sp>
          <p:nvSpPr>
            <p:cNvPr id="30" name="Rectangle 442"/>
            <p:cNvSpPr>
              <a:spLocks noChangeArrowheads="1"/>
            </p:cNvSpPr>
            <p:nvPr/>
          </p:nvSpPr>
          <p:spPr bwMode="auto">
            <a:xfrm>
              <a:off x="1935955" y="4689475"/>
              <a:ext cx="1800225" cy="719138"/>
            </a:xfrm>
            <a:prstGeom prst="rect">
              <a:avLst/>
            </a:prstGeom>
            <a:solidFill>
              <a:schemeClr val="accent2"/>
            </a:solidFill>
            <a:ln w="9525">
              <a:solidFill>
                <a:srgbClr val="808080"/>
              </a:solidFill>
              <a:miter lim="800000"/>
            </a:ln>
          </p:spPr>
          <p:txBody>
            <a:bodyPr wrap="none" anchor="ctr"/>
            <a:lstStyle/>
            <a:p>
              <a:pPr algn="ctr"/>
              <a:endParaRPr lang="zh-CN" altLang="zh-CN">
                <a:solidFill>
                  <a:schemeClr val="bg1"/>
                </a:solidFill>
              </a:endParaRPr>
            </a:p>
          </p:txBody>
        </p:sp>
        <p:sp>
          <p:nvSpPr>
            <p:cNvPr id="31" name="AutoShape 443"/>
            <p:cNvSpPr>
              <a:spLocks noChangeArrowheads="1"/>
            </p:cNvSpPr>
            <p:nvPr/>
          </p:nvSpPr>
          <p:spPr bwMode="auto">
            <a:xfrm rot="5400000">
              <a:off x="1935954" y="46894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32" name="Rectangle 445"/>
            <p:cNvSpPr>
              <a:spLocks noChangeArrowheads="1"/>
            </p:cNvSpPr>
            <p:nvPr/>
          </p:nvSpPr>
          <p:spPr bwMode="auto">
            <a:xfrm>
              <a:off x="2544212" y="4878388"/>
              <a:ext cx="59799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Title</a:t>
              </a:r>
              <a:endParaRPr lang="en-US" altLang="ko-KR" sz="2300" b="1" dirty="0">
                <a:solidFill>
                  <a:schemeClr val="bg1"/>
                </a:solidFill>
                <a:ea typeface="HY헤드라인M"/>
                <a:cs typeface="HY헤드라인M"/>
              </a:endParaRPr>
            </a:p>
          </p:txBody>
        </p:sp>
      </p:grpSp>
      <p:grpSp>
        <p:nvGrpSpPr>
          <p:cNvPr id="33" name="组合 32"/>
          <p:cNvGrpSpPr/>
          <p:nvPr/>
        </p:nvGrpSpPr>
        <p:grpSpPr>
          <a:xfrm>
            <a:off x="711023" y="3670364"/>
            <a:ext cx="1765070" cy="468312"/>
            <a:chOff x="1955005" y="3509963"/>
            <a:chExt cx="1765300" cy="468312"/>
          </a:xfrm>
          <a:solidFill>
            <a:srgbClr val="FF431E"/>
          </a:solidFill>
        </p:grpSpPr>
        <p:sp>
          <p:nvSpPr>
            <p:cNvPr id="34" name="Rectangle 447"/>
            <p:cNvSpPr>
              <a:spLocks noChangeArrowheads="1"/>
            </p:cNvSpPr>
            <p:nvPr/>
          </p:nvSpPr>
          <p:spPr bwMode="auto">
            <a:xfrm>
              <a:off x="1955005" y="3509963"/>
              <a:ext cx="1765300" cy="468312"/>
            </a:xfrm>
            <a:prstGeom prst="rect">
              <a:avLst/>
            </a:prstGeom>
            <a:solidFill>
              <a:schemeClr val="accent1"/>
            </a:solidFill>
            <a:ln w="9525">
              <a:noFill/>
              <a:miter lim="800000"/>
            </a:ln>
          </p:spPr>
          <p:txBody>
            <a:bodyPr wrap="none" anchor="ctr"/>
            <a:lstStyle/>
            <a:p>
              <a:pPr algn="ctr"/>
              <a:endParaRPr lang="zh-CN" altLang="zh-CN">
                <a:solidFill>
                  <a:schemeClr val="bg1"/>
                </a:solidFill>
              </a:endParaRPr>
            </a:p>
          </p:txBody>
        </p:sp>
        <p:sp>
          <p:nvSpPr>
            <p:cNvPr id="35" name="Rectangle 448"/>
            <p:cNvSpPr>
              <a:spLocks noChangeArrowheads="1"/>
            </p:cNvSpPr>
            <p:nvPr/>
          </p:nvSpPr>
          <p:spPr bwMode="auto">
            <a:xfrm>
              <a:off x="1989136" y="3532188"/>
              <a:ext cx="1697037" cy="423862"/>
            </a:xfrm>
            <a:prstGeom prst="rect">
              <a:avLst/>
            </a:prstGeom>
            <a:solidFill>
              <a:schemeClr val="accent1"/>
            </a:solidFill>
            <a:ln w="9525">
              <a:solidFill>
                <a:schemeClr val="bg1"/>
              </a:solidFill>
              <a:miter lim="800000"/>
            </a:ln>
          </p:spPr>
          <p:txBody>
            <a:bodyPr wrap="none" anchor="ctr"/>
            <a:lstStyle/>
            <a:p>
              <a:pPr algn="ctr"/>
              <a:endParaRPr lang="zh-CN" altLang="zh-CN">
                <a:solidFill>
                  <a:schemeClr val="bg1"/>
                </a:solidFill>
              </a:endParaRPr>
            </a:p>
          </p:txBody>
        </p:sp>
        <p:sp>
          <p:nvSpPr>
            <p:cNvPr id="36" name="Rectangle 449"/>
            <p:cNvSpPr>
              <a:spLocks noChangeArrowheads="1"/>
            </p:cNvSpPr>
            <p:nvPr/>
          </p:nvSpPr>
          <p:spPr bwMode="auto">
            <a:xfrm>
              <a:off x="2646984" y="3649663"/>
              <a:ext cx="359120" cy="215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b="1" dirty="0">
                  <a:solidFill>
                    <a:schemeClr val="bg1"/>
                  </a:solidFill>
                  <a:ea typeface="HY헤드라인M"/>
                  <a:cs typeface="HY헤드라인M"/>
                </a:rPr>
                <a:t>Title</a:t>
              </a:r>
              <a:endParaRPr lang="en-US" altLang="ko-KR" sz="1400" b="1" dirty="0">
                <a:solidFill>
                  <a:schemeClr val="bg1"/>
                </a:solidFill>
                <a:ea typeface="HY헤드라인M"/>
                <a:cs typeface="HY헤드라인M"/>
              </a:endParaRPr>
            </a:p>
          </p:txBody>
        </p:sp>
      </p:grpSp>
      <p:sp>
        <p:nvSpPr>
          <p:cNvPr id="37" name="Freeform 450"/>
          <p:cNvSpPr/>
          <p:nvPr/>
        </p:nvSpPr>
        <p:spPr bwMode="auto">
          <a:xfrm>
            <a:off x="1545939" y="2994089"/>
            <a:ext cx="95238" cy="576262"/>
          </a:xfrm>
          <a:custGeom>
            <a:avLst/>
            <a:gdLst>
              <a:gd name="T0" fmla="*/ 0 w 1"/>
              <a:gd name="T1" fmla="*/ 0 h 564"/>
              <a:gd name="T2" fmla="*/ 0 w 1"/>
              <a:gd name="T3" fmla="*/ 576262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non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38" name="组合 37"/>
          <p:cNvGrpSpPr/>
          <p:nvPr/>
        </p:nvGrpSpPr>
        <p:grpSpPr>
          <a:xfrm>
            <a:off x="3428470" y="1573278"/>
            <a:ext cx="3130143" cy="900113"/>
            <a:chOff x="4672805" y="1412875"/>
            <a:chExt cx="3130550" cy="900113"/>
          </a:xfrm>
          <a:solidFill>
            <a:schemeClr val="tx2"/>
          </a:solidFill>
        </p:grpSpPr>
        <p:sp>
          <p:nvSpPr>
            <p:cNvPr id="39"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40"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42"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43" name="椭圆 42"/>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28470" y="2670240"/>
            <a:ext cx="3130143" cy="900113"/>
            <a:chOff x="4672805" y="1412875"/>
            <a:chExt cx="3130550" cy="900113"/>
          </a:xfrm>
          <a:solidFill>
            <a:schemeClr val="tx2"/>
          </a:solidFill>
        </p:grpSpPr>
        <p:sp>
          <p:nvSpPr>
            <p:cNvPr id="45"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46"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48"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49" name="椭圆 48"/>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463390" y="4161463"/>
            <a:ext cx="3130143" cy="900113"/>
            <a:chOff x="4672805" y="1412875"/>
            <a:chExt cx="3130550" cy="900113"/>
          </a:xfrm>
          <a:solidFill>
            <a:schemeClr val="accent2"/>
          </a:solidFill>
        </p:grpSpPr>
        <p:sp>
          <p:nvSpPr>
            <p:cNvPr id="51"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52"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54"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55" name="椭圆 54"/>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463390" y="5258425"/>
            <a:ext cx="3130143" cy="900113"/>
            <a:chOff x="4672805" y="1412875"/>
            <a:chExt cx="3130550" cy="900113"/>
          </a:xfrm>
          <a:solidFill>
            <a:schemeClr val="accent2"/>
          </a:solidFill>
        </p:grpSpPr>
        <p:sp>
          <p:nvSpPr>
            <p:cNvPr id="57"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58"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60"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61" name="椭圆 60"/>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p:nvPr/>
        </p:nvCxnSpPr>
        <p:spPr>
          <a:xfrm>
            <a:off x="7020276" y="1556792"/>
            <a:ext cx="0" cy="45636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191942" y="2705164"/>
            <a:ext cx="4520683" cy="657809"/>
          </a:xfrm>
          <a:prstGeom prst="rect">
            <a:avLst/>
          </a:prstGeom>
          <a:noFill/>
        </p:spPr>
        <p:txBody>
          <a:bodyPr wrap="square" rtlCol="0">
            <a:spAutoFit/>
          </a:bodyPr>
          <a:lstStyle/>
          <a:p>
            <a:pPr>
              <a:lnSpc>
                <a:spcPct val="120000"/>
              </a:lnSpc>
              <a:spcBef>
                <a:spcPct val="0"/>
              </a:spcBef>
            </a:pPr>
            <a:r>
              <a:rPr lang="zh-CN" altLang="en-US" sz="1600" dirty="0">
                <a:solidFill>
                  <a:schemeClr val="tx1">
                    <a:lumMod val="50000"/>
                    <a:lumOff val="50000"/>
                  </a:schemeClr>
                </a:solidFill>
                <a:sym typeface="微软雅黑" panose="020B0503020204020204" pitchFamily="34" charset="-122"/>
              </a:rPr>
              <a:t>A comprehensive description of the above chart is entered here, and a comprehensive description of the above chart is entered here.</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par>
                          <p:cTn id="49" fill="hold">
                            <p:stCondLst>
                              <p:cond delay="45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7" grpId="0" animBg="1"/>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94288" y="4857731"/>
            <a:ext cx="2737915"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A comprehensive description of the above chart is entered here</a:t>
            </a:r>
          </a:p>
        </p:txBody>
      </p:sp>
      <p:sp>
        <p:nvSpPr>
          <p:cNvPr id="12" name="矩形 11"/>
          <p:cNvSpPr/>
          <p:nvPr/>
        </p:nvSpPr>
        <p:spPr>
          <a:xfrm>
            <a:off x="1094289" y="4488398"/>
            <a:ext cx="2236219" cy="400110"/>
          </a:xfrm>
          <a:prstGeom prst="rect">
            <a:avLst/>
          </a:prstGeom>
        </p:spPr>
        <p:txBody>
          <a:bodyPr wrap="none">
            <a:spAutoFit/>
          </a:bodyPr>
          <a:lstStyle/>
          <a:p>
            <a:r>
              <a:rPr lang="zh-CN" altLang="en-US" sz="2000" b="1" dirty="0">
                <a:solidFill>
                  <a:schemeClr val="tx2"/>
                </a:solidFill>
              </a:rPr>
              <a:t>Click here to add a title</a:t>
            </a:r>
          </a:p>
        </p:txBody>
      </p:sp>
      <p:sp>
        <p:nvSpPr>
          <p:cNvPr id="22" name="文本框 21"/>
          <p:cNvSpPr txBox="1"/>
          <p:nvPr/>
        </p:nvSpPr>
        <p:spPr>
          <a:xfrm>
            <a:off x="3748242" y="3778231"/>
            <a:ext cx="2737915"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A comprehensive description of the above chart is entered here</a:t>
            </a:r>
          </a:p>
        </p:txBody>
      </p:sp>
      <p:sp>
        <p:nvSpPr>
          <p:cNvPr id="23" name="矩形 22"/>
          <p:cNvSpPr/>
          <p:nvPr/>
        </p:nvSpPr>
        <p:spPr>
          <a:xfrm>
            <a:off x="3748243" y="3408898"/>
            <a:ext cx="2236219" cy="400110"/>
          </a:xfrm>
          <a:prstGeom prst="rect">
            <a:avLst/>
          </a:prstGeom>
        </p:spPr>
        <p:txBody>
          <a:bodyPr wrap="none">
            <a:spAutoFit/>
          </a:bodyPr>
          <a:lstStyle/>
          <a:p>
            <a:r>
              <a:rPr lang="zh-CN" altLang="en-US" sz="2000" b="1">
                <a:solidFill>
                  <a:schemeClr val="accent1"/>
                </a:solidFill>
              </a:rPr>
              <a:t>Click here to add a title</a:t>
            </a:r>
          </a:p>
        </p:txBody>
      </p:sp>
      <p:sp>
        <p:nvSpPr>
          <p:cNvPr id="33" name="文本框 32"/>
          <p:cNvSpPr txBox="1"/>
          <p:nvPr/>
        </p:nvSpPr>
        <p:spPr>
          <a:xfrm>
            <a:off x="6224420" y="5334841"/>
            <a:ext cx="2737915"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A comprehensive description of the above chart is entered here</a:t>
            </a:r>
          </a:p>
        </p:txBody>
      </p:sp>
      <p:sp>
        <p:nvSpPr>
          <p:cNvPr id="34" name="矩形 33"/>
          <p:cNvSpPr/>
          <p:nvPr/>
        </p:nvSpPr>
        <p:spPr>
          <a:xfrm>
            <a:off x="6224421" y="4965508"/>
            <a:ext cx="2236219" cy="400110"/>
          </a:xfrm>
          <a:prstGeom prst="rect">
            <a:avLst/>
          </a:prstGeom>
        </p:spPr>
        <p:txBody>
          <a:bodyPr wrap="none">
            <a:spAutoFit/>
          </a:bodyPr>
          <a:lstStyle/>
          <a:p>
            <a:r>
              <a:rPr lang="zh-CN" altLang="en-US" sz="2000" b="1" dirty="0">
                <a:solidFill>
                  <a:schemeClr val="accent2"/>
                </a:solidFill>
              </a:rPr>
              <a:t>Click here to add a title</a:t>
            </a:r>
          </a:p>
        </p:txBody>
      </p:sp>
      <p:sp>
        <p:nvSpPr>
          <p:cNvPr id="44" name="文本框 43"/>
          <p:cNvSpPr txBox="1"/>
          <p:nvPr/>
        </p:nvSpPr>
        <p:spPr>
          <a:xfrm>
            <a:off x="8588372" y="3815886"/>
            <a:ext cx="2737915"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A comprehensive description of the above chart is entered here</a:t>
            </a:r>
          </a:p>
        </p:txBody>
      </p:sp>
      <p:sp>
        <p:nvSpPr>
          <p:cNvPr id="45" name="矩形 44"/>
          <p:cNvSpPr/>
          <p:nvPr/>
        </p:nvSpPr>
        <p:spPr>
          <a:xfrm>
            <a:off x="8588373" y="3446553"/>
            <a:ext cx="2236219" cy="400110"/>
          </a:xfrm>
          <a:prstGeom prst="rect">
            <a:avLst/>
          </a:prstGeom>
        </p:spPr>
        <p:txBody>
          <a:bodyPr wrap="none">
            <a:spAutoFit/>
          </a:bodyPr>
          <a:lstStyle/>
          <a:p>
            <a:r>
              <a:rPr lang="zh-CN" altLang="en-US" sz="2000" b="1" dirty="0">
                <a:solidFill>
                  <a:schemeClr val="accent3"/>
                </a:solidFill>
              </a:rPr>
              <a:t>Click here to add a title</a:t>
            </a:r>
          </a:p>
        </p:txBody>
      </p:sp>
      <p:grpSp>
        <p:nvGrpSpPr>
          <p:cNvPr id="62" name="组合 61"/>
          <p:cNvGrpSpPr/>
          <p:nvPr/>
        </p:nvGrpSpPr>
        <p:grpSpPr>
          <a:xfrm>
            <a:off x="3748255" y="1755729"/>
            <a:ext cx="1999044" cy="1533571"/>
            <a:chOff x="3747949" y="1755727"/>
            <a:chExt cx="1999304" cy="1533571"/>
          </a:xfrm>
        </p:grpSpPr>
        <p:grpSp>
          <p:nvGrpSpPr>
            <p:cNvPr id="13" name="组合 12"/>
            <p:cNvGrpSpPr/>
            <p:nvPr/>
          </p:nvGrpSpPr>
          <p:grpSpPr>
            <a:xfrm>
              <a:off x="3747949" y="1755727"/>
              <a:ext cx="1999304" cy="1533571"/>
              <a:chOff x="2890838" y="4437063"/>
              <a:chExt cx="279398" cy="214313"/>
            </a:xfrm>
            <a:solidFill>
              <a:srgbClr val="E40000"/>
            </a:solidFill>
          </p:grpSpPr>
          <p:sp>
            <p:nvSpPr>
              <p:cNvPr id="14" name="Freeform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4352924" y="2711691"/>
              <a:ext cx="459845" cy="352034"/>
              <a:chOff x="4260851" y="2633664"/>
              <a:chExt cx="331788" cy="254000"/>
            </a:xfrm>
            <a:solidFill>
              <a:schemeClr val="bg1"/>
            </a:solidFill>
          </p:grpSpPr>
          <p:sp>
            <p:nvSpPr>
              <p:cNvPr id="47"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1" name="组合 60"/>
          <p:cNvGrpSpPr/>
          <p:nvPr/>
        </p:nvGrpSpPr>
        <p:grpSpPr>
          <a:xfrm>
            <a:off x="1094301" y="2835229"/>
            <a:ext cx="1999044" cy="1533571"/>
            <a:chOff x="1093649" y="2835227"/>
            <a:chExt cx="1999304" cy="1533571"/>
          </a:xfrm>
        </p:grpSpPr>
        <p:grpSp>
          <p:nvGrpSpPr>
            <p:cNvPr id="2" name="组合 1"/>
            <p:cNvGrpSpPr/>
            <p:nvPr/>
          </p:nvGrpSpPr>
          <p:grpSpPr>
            <a:xfrm>
              <a:off x="1093649" y="2835227"/>
              <a:ext cx="1999304" cy="1533571"/>
              <a:chOff x="2890838" y="4437063"/>
              <a:chExt cx="279398" cy="214313"/>
            </a:xfrm>
            <a:solidFill>
              <a:srgbClr val="435468"/>
            </a:solidFill>
          </p:grpSpPr>
          <p:sp>
            <p:nvSpPr>
              <p:cNvPr id="3" name="Freeform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1729572" y="3777081"/>
              <a:ext cx="404839" cy="462046"/>
              <a:chOff x="4279901" y="5935663"/>
              <a:chExt cx="292100" cy="333376"/>
            </a:xfrm>
            <a:solidFill>
              <a:schemeClr val="bg1"/>
            </a:solidFill>
          </p:grpSpPr>
          <p:sp>
            <p:nvSpPr>
              <p:cNvPr id="51" name="Freeform 874"/>
              <p:cNvSpPr>
                <a:spLocks noEditPoints="1"/>
              </p:cNvSpPr>
              <p:nvPr/>
            </p:nvSpPr>
            <p:spPr bwMode="auto">
              <a:xfrm>
                <a:off x="4476751" y="5935663"/>
                <a:ext cx="95250" cy="333375"/>
              </a:xfrm>
              <a:custGeom>
                <a:avLst/>
                <a:gdLst>
                  <a:gd name="T0" fmla="*/ 0 w 60"/>
                  <a:gd name="T1" fmla="*/ 0 h 210"/>
                  <a:gd name="T2" fmla="*/ 0 w 60"/>
                  <a:gd name="T3" fmla="*/ 210 h 210"/>
                  <a:gd name="T4" fmla="*/ 60 w 60"/>
                  <a:gd name="T5" fmla="*/ 210 h 210"/>
                  <a:gd name="T6" fmla="*/ 60 w 60"/>
                  <a:gd name="T7" fmla="*/ 0 h 210"/>
                  <a:gd name="T8" fmla="*/ 0 w 60"/>
                  <a:gd name="T9" fmla="*/ 0 h 210"/>
                  <a:gd name="T10" fmla="*/ 43 w 60"/>
                  <a:gd name="T11" fmla="*/ 157 h 210"/>
                  <a:gd name="T12" fmla="*/ 17 w 60"/>
                  <a:gd name="T13" fmla="*/ 157 h 210"/>
                  <a:gd name="T14" fmla="*/ 17 w 60"/>
                  <a:gd name="T15" fmla="*/ 131 h 210"/>
                  <a:gd name="T16" fmla="*/ 43 w 60"/>
                  <a:gd name="T17" fmla="*/ 131 h 210"/>
                  <a:gd name="T18" fmla="*/ 43 w 60"/>
                  <a:gd name="T19" fmla="*/ 157 h 210"/>
                  <a:gd name="T20" fmla="*/ 43 w 60"/>
                  <a:gd name="T21" fmla="*/ 105 h 210"/>
                  <a:gd name="T22" fmla="*/ 17 w 60"/>
                  <a:gd name="T23" fmla="*/ 105 h 210"/>
                  <a:gd name="T24" fmla="*/ 17 w 60"/>
                  <a:gd name="T25" fmla="*/ 78 h 210"/>
                  <a:gd name="T26" fmla="*/ 43 w 60"/>
                  <a:gd name="T27" fmla="*/ 78 h 210"/>
                  <a:gd name="T28" fmla="*/ 43 w 60"/>
                  <a:gd name="T29" fmla="*/ 105 h 210"/>
                  <a:gd name="T30" fmla="*/ 43 w 60"/>
                  <a:gd name="T31" fmla="*/ 52 h 210"/>
                  <a:gd name="T32" fmla="*/ 17 w 60"/>
                  <a:gd name="T33" fmla="*/ 52 h 210"/>
                  <a:gd name="T34" fmla="*/ 17 w 60"/>
                  <a:gd name="T35" fmla="*/ 26 h 210"/>
                  <a:gd name="T36" fmla="*/ 43 w 60"/>
                  <a:gd name="T37" fmla="*/ 26 h 210"/>
                  <a:gd name="T38" fmla="*/ 43 w 60"/>
                  <a:gd name="T39" fmla="*/ 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10">
                    <a:moveTo>
                      <a:pt x="0" y="0"/>
                    </a:moveTo>
                    <a:lnTo>
                      <a:pt x="0" y="210"/>
                    </a:lnTo>
                    <a:lnTo>
                      <a:pt x="60" y="210"/>
                    </a:lnTo>
                    <a:lnTo>
                      <a:pt x="60" y="0"/>
                    </a:lnTo>
                    <a:lnTo>
                      <a:pt x="0" y="0"/>
                    </a:lnTo>
                    <a:close/>
                    <a:moveTo>
                      <a:pt x="43" y="157"/>
                    </a:moveTo>
                    <a:lnTo>
                      <a:pt x="17" y="157"/>
                    </a:lnTo>
                    <a:lnTo>
                      <a:pt x="17" y="131"/>
                    </a:lnTo>
                    <a:lnTo>
                      <a:pt x="43" y="131"/>
                    </a:lnTo>
                    <a:lnTo>
                      <a:pt x="43" y="157"/>
                    </a:lnTo>
                    <a:close/>
                    <a:moveTo>
                      <a:pt x="43" y="105"/>
                    </a:moveTo>
                    <a:lnTo>
                      <a:pt x="17" y="105"/>
                    </a:lnTo>
                    <a:lnTo>
                      <a:pt x="17" y="78"/>
                    </a:lnTo>
                    <a:lnTo>
                      <a:pt x="43" y="78"/>
                    </a:lnTo>
                    <a:lnTo>
                      <a:pt x="43" y="105"/>
                    </a:lnTo>
                    <a:close/>
                    <a:moveTo>
                      <a:pt x="43" y="52"/>
                    </a:moveTo>
                    <a:lnTo>
                      <a:pt x="17" y="52"/>
                    </a:lnTo>
                    <a:lnTo>
                      <a:pt x="17" y="26"/>
                    </a:lnTo>
                    <a:lnTo>
                      <a:pt x="43" y="26"/>
                    </a:lnTo>
                    <a:lnTo>
                      <a:pt x="43"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75"/>
              <p:cNvSpPr>
                <a:spLocks noEditPoints="1"/>
              </p:cNvSpPr>
              <p:nvPr/>
            </p:nvSpPr>
            <p:spPr bwMode="auto">
              <a:xfrm>
                <a:off x="4279901" y="5981701"/>
                <a:ext cx="166688" cy="287338"/>
              </a:xfrm>
              <a:custGeom>
                <a:avLst/>
                <a:gdLst>
                  <a:gd name="T0" fmla="*/ 87 w 105"/>
                  <a:gd name="T1" fmla="*/ 9 h 181"/>
                  <a:gd name="T2" fmla="*/ 49 w 105"/>
                  <a:gd name="T3" fmla="*/ 9 h 181"/>
                  <a:gd name="T4" fmla="*/ 49 w 105"/>
                  <a:gd name="T5" fmla="*/ 23 h 181"/>
                  <a:gd name="T6" fmla="*/ 24 w 105"/>
                  <a:gd name="T7" fmla="*/ 23 h 181"/>
                  <a:gd name="T8" fmla="*/ 24 w 105"/>
                  <a:gd name="T9" fmla="*/ 0 h 181"/>
                  <a:gd name="T10" fmla="*/ 16 w 105"/>
                  <a:gd name="T11" fmla="*/ 0 h 181"/>
                  <a:gd name="T12" fmla="*/ 16 w 105"/>
                  <a:gd name="T13" fmla="*/ 23 h 181"/>
                  <a:gd name="T14" fmla="*/ 0 w 105"/>
                  <a:gd name="T15" fmla="*/ 23 h 181"/>
                  <a:gd name="T16" fmla="*/ 0 w 105"/>
                  <a:gd name="T17" fmla="*/ 181 h 181"/>
                  <a:gd name="T18" fmla="*/ 105 w 105"/>
                  <a:gd name="T19" fmla="*/ 181 h 181"/>
                  <a:gd name="T20" fmla="*/ 105 w 105"/>
                  <a:gd name="T21" fmla="*/ 23 h 181"/>
                  <a:gd name="T22" fmla="*/ 87 w 105"/>
                  <a:gd name="T23" fmla="*/ 23 h 181"/>
                  <a:gd name="T24" fmla="*/ 87 w 105"/>
                  <a:gd name="T25" fmla="*/ 9 h 181"/>
                  <a:gd name="T26" fmla="*/ 43 w 105"/>
                  <a:gd name="T27" fmla="*/ 128 h 181"/>
                  <a:gd name="T28" fmla="*/ 16 w 105"/>
                  <a:gd name="T29" fmla="*/ 128 h 181"/>
                  <a:gd name="T30" fmla="*/ 16 w 105"/>
                  <a:gd name="T31" fmla="*/ 102 h 181"/>
                  <a:gd name="T32" fmla="*/ 43 w 105"/>
                  <a:gd name="T33" fmla="*/ 102 h 181"/>
                  <a:gd name="T34" fmla="*/ 43 w 105"/>
                  <a:gd name="T35" fmla="*/ 128 h 181"/>
                  <a:gd name="T36" fmla="*/ 43 w 105"/>
                  <a:gd name="T37" fmla="*/ 76 h 181"/>
                  <a:gd name="T38" fmla="*/ 16 w 105"/>
                  <a:gd name="T39" fmla="*/ 76 h 181"/>
                  <a:gd name="T40" fmla="*/ 16 w 105"/>
                  <a:gd name="T41" fmla="*/ 49 h 181"/>
                  <a:gd name="T42" fmla="*/ 43 w 105"/>
                  <a:gd name="T43" fmla="*/ 49 h 181"/>
                  <a:gd name="T44" fmla="*/ 43 w 105"/>
                  <a:gd name="T45" fmla="*/ 76 h 181"/>
                  <a:gd name="T46" fmla="*/ 87 w 105"/>
                  <a:gd name="T47" fmla="*/ 128 h 181"/>
                  <a:gd name="T48" fmla="*/ 61 w 105"/>
                  <a:gd name="T49" fmla="*/ 128 h 181"/>
                  <a:gd name="T50" fmla="*/ 61 w 105"/>
                  <a:gd name="T51" fmla="*/ 102 h 181"/>
                  <a:gd name="T52" fmla="*/ 87 w 105"/>
                  <a:gd name="T53" fmla="*/ 102 h 181"/>
                  <a:gd name="T54" fmla="*/ 87 w 105"/>
                  <a:gd name="T55" fmla="*/ 128 h 181"/>
                  <a:gd name="T56" fmla="*/ 87 w 105"/>
                  <a:gd name="T57" fmla="*/ 76 h 181"/>
                  <a:gd name="T58" fmla="*/ 61 w 105"/>
                  <a:gd name="T59" fmla="*/ 76 h 181"/>
                  <a:gd name="T60" fmla="*/ 61 w 105"/>
                  <a:gd name="T61" fmla="*/ 49 h 181"/>
                  <a:gd name="T62" fmla="*/ 87 w 105"/>
                  <a:gd name="T63" fmla="*/ 49 h 181"/>
                  <a:gd name="T64" fmla="*/ 87 w 105"/>
                  <a:gd name="T65" fmla="*/ 7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81">
                    <a:moveTo>
                      <a:pt x="87" y="9"/>
                    </a:moveTo>
                    <a:lnTo>
                      <a:pt x="49" y="9"/>
                    </a:lnTo>
                    <a:lnTo>
                      <a:pt x="49" y="23"/>
                    </a:lnTo>
                    <a:lnTo>
                      <a:pt x="24" y="23"/>
                    </a:lnTo>
                    <a:lnTo>
                      <a:pt x="24" y="0"/>
                    </a:lnTo>
                    <a:lnTo>
                      <a:pt x="16" y="0"/>
                    </a:lnTo>
                    <a:lnTo>
                      <a:pt x="16" y="23"/>
                    </a:lnTo>
                    <a:lnTo>
                      <a:pt x="0" y="23"/>
                    </a:lnTo>
                    <a:lnTo>
                      <a:pt x="0" y="181"/>
                    </a:lnTo>
                    <a:lnTo>
                      <a:pt x="105" y="181"/>
                    </a:lnTo>
                    <a:lnTo>
                      <a:pt x="105" y="23"/>
                    </a:lnTo>
                    <a:lnTo>
                      <a:pt x="87" y="23"/>
                    </a:lnTo>
                    <a:lnTo>
                      <a:pt x="87" y="9"/>
                    </a:lnTo>
                    <a:close/>
                    <a:moveTo>
                      <a:pt x="43" y="128"/>
                    </a:moveTo>
                    <a:lnTo>
                      <a:pt x="16" y="128"/>
                    </a:lnTo>
                    <a:lnTo>
                      <a:pt x="16" y="102"/>
                    </a:lnTo>
                    <a:lnTo>
                      <a:pt x="43" y="102"/>
                    </a:lnTo>
                    <a:lnTo>
                      <a:pt x="43" y="128"/>
                    </a:lnTo>
                    <a:close/>
                    <a:moveTo>
                      <a:pt x="43" y="76"/>
                    </a:moveTo>
                    <a:lnTo>
                      <a:pt x="16" y="76"/>
                    </a:lnTo>
                    <a:lnTo>
                      <a:pt x="16" y="49"/>
                    </a:lnTo>
                    <a:lnTo>
                      <a:pt x="43" y="49"/>
                    </a:lnTo>
                    <a:lnTo>
                      <a:pt x="43" y="76"/>
                    </a:lnTo>
                    <a:close/>
                    <a:moveTo>
                      <a:pt x="87" y="128"/>
                    </a:moveTo>
                    <a:lnTo>
                      <a:pt x="61" y="128"/>
                    </a:lnTo>
                    <a:lnTo>
                      <a:pt x="61" y="102"/>
                    </a:lnTo>
                    <a:lnTo>
                      <a:pt x="87" y="102"/>
                    </a:lnTo>
                    <a:lnTo>
                      <a:pt x="87" y="128"/>
                    </a:lnTo>
                    <a:close/>
                    <a:moveTo>
                      <a:pt x="87" y="76"/>
                    </a:moveTo>
                    <a:lnTo>
                      <a:pt x="61" y="76"/>
                    </a:lnTo>
                    <a:lnTo>
                      <a:pt x="61" y="49"/>
                    </a:lnTo>
                    <a:lnTo>
                      <a:pt x="87" y="49"/>
                    </a:lnTo>
                    <a:lnTo>
                      <a:pt x="8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3" name="组合 62"/>
          <p:cNvGrpSpPr/>
          <p:nvPr/>
        </p:nvGrpSpPr>
        <p:grpSpPr>
          <a:xfrm>
            <a:off x="6224433" y="3312339"/>
            <a:ext cx="1999044" cy="1533571"/>
            <a:chOff x="6224449" y="3312337"/>
            <a:chExt cx="1999304" cy="1533571"/>
          </a:xfrm>
        </p:grpSpPr>
        <p:grpSp>
          <p:nvGrpSpPr>
            <p:cNvPr id="24" name="组合 23"/>
            <p:cNvGrpSpPr/>
            <p:nvPr/>
          </p:nvGrpSpPr>
          <p:grpSpPr>
            <a:xfrm>
              <a:off x="6224449" y="3312337"/>
              <a:ext cx="1999304" cy="1533571"/>
              <a:chOff x="2890838" y="4437063"/>
              <a:chExt cx="279398" cy="214313"/>
            </a:xfrm>
            <a:solidFill>
              <a:srgbClr val="435468"/>
            </a:solidFill>
          </p:grpSpPr>
          <p:sp>
            <p:nvSpPr>
              <p:cNvPr id="25" name="Freeform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6822671" y="4290378"/>
              <a:ext cx="462046" cy="396039"/>
              <a:chOff x="8937626" y="4622801"/>
              <a:chExt cx="333375" cy="285750"/>
            </a:xfrm>
            <a:solidFill>
              <a:schemeClr val="bg1"/>
            </a:solidFill>
          </p:grpSpPr>
          <p:sp>
            <p:nvSpPr>
              <p:cNvPr id="54"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8588385" y="1793384"/>
            <a:ext cx="1999044" cy="1533571"/>
            <a:chOff x="8588709" y="1793382"/>
            <a:chExt cx="1999304" cy="1533571"/>
          </a:xfrm>
        </p:grpSpPr>
        <p:grpSp>
          <p:nvGrpSpPr>
            <p:cNvPr id="35" name="组合 34"/>
            <p:cNvGrpSpPr/>
            <p:nvPr/>
          </p:nvGrpSpPr>
          <p:grpSpPr>
            <a:xfrm>
              <a:off x="8588709" y="1793382"/>
              <a:ext cx="1999304" cy="1533571"/>
              <a:chOff x="2890838" y="4437063"/>
              <a:chExt cx="279398" cy="214313"/>
            </a:xfrm>
            <a:solidFill>
              <a:srgbClr val="E40000"/>
            </a:solidFill>
          </p:grpSpPr>
          <p:sp>
            <p:nvSpPr>
              <p:cNvPr id="36" name="Freeform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 name="Freeform 569"/>
            <p:cNvSpPr>
              <a:spLocks noEditPoints="1"/>
            </p:cNvSpPr>
            <p:nvPr/>
          </p:nvSpPr>
          <p:spPr bwMode="auto">
            <a:xfrm>
              <a:off x="9185831" y="2706442"/>
              <a:ext cx="464246" cy="462045"/>
            </a:xfrm>
            <a:custGeom>
              <a:avLst/>
              <a:gdLst>
                <a:gd name="T0" fmla="*/ 266 w 288"/>
                <a:gd name="T1" fmla="*/ 85 h 288"/>
                <a:gd name="T2" fmla="*/ 260 w 288"/>
                <a:gd name="T3" fmla="*/ 86 h 288"/>
                <a:gd name="T4" fmla="*/ 203 w 288"/>
                <a:gd name="T5" fmla="*/ 26 h 288"/>
                <a:gd name="T6" fmla="*/ 144 w 288"/>
                <a:gd name="T7" fmla="*/ 0 h 288"/>
                <a:gd name="T8" fmla="*/ 86 w 288"/>
                <a:gd name="T9" fmla="*/ 26 h 288"/>
                <a:gd name="T10" fmla="*/ 28 w 288"/>
                <a:gd name="T11" fmla="*/ 86 h 288"/>
                <a:gd name="T12" fmla="*/ 22 w 288"/>
                <a:gd name="T13" fmla="*/ 85 h 288"/>
                <a:gd name="T14" fmla="*/ 0 w 288"/>
                <a:gd name="T15" fmla="*/ 144 h 288"/>
                <a:gd name="T16" fmla="*/ 22 w 288"/>
                <a:gd name="T17" fmla="*/ 203 h 288"/>
                <a:gd name="T18" fmla="*/ 28 w 288"/>
                <a:gd name="T19" fmla="*/ 202 h 288"/>
                <a:gd name="T20" fmla="*/ 86 w 288"/>
                <a:gd name="T21" fmla="*/ 262 h 288"/>
                <a:gd name="T22" fmla="*/ 144 w 288"/>
                <a:gd name="T23" fmla="*/ 288 h 288"/>
                <a:gd name="T24" fmla="*/ 203 w 288"/>
                <a:gd name="T25" fmla="*/ 262 h 288"/>
                <a:gd name="T26" fmla="*/ 260 w 288"/>
                <a:gd name="T27" fmla="*/ 202 h 288"/>
                <a:gd name="T28" fmla="*/ 266 w 288"/>
                <a:gd name="T29" fmla="*/ 203 h 288"/>
                <a:gd name="T30" fmla="*/ 288 w 288"/>
                <a:gd name="T31" fmla="*/ 144 h 288"/>
                <a:gd name="T32" fmla="*/ 266 w 288"/>
                <a:gd name="T33" fmla="*/ 189 h 288"/>
                <a:gd name="T34" fmla="*/ 216 w 288"/>
                <a:gd name="T35" fmla="*/ 144 h 288"/>
                <a:gd name="T36" fmla="*/ 266 w 288"/>
                <a:gd name="T37" fmla="*/ 100 h 288"/>
                <a:gd name="T38" fmla="*/ 266 w 288"/>
                <a:gd name="T39" fmla="*/ 189 h 288"/>
                <a:gd name="T40" fmla="*/ 144 w 288"/>
                <a:gd name="T41" fmla="*/ 274 h 288"/>
                <a:gd name="T42" fmla="*/ 114 w 288"/>
                <a:gd name="T43" fmla="*/ 209 h 288"/>
                <a:gd name="T44" fmla="*/ 175 w 288"/>
                <a:gd name="T45" fmla="*/ 209 h 288"/>
                <a:gd name="T46" fmla="*/ 181 w 288"/>
                <a:gd name="T47" fmla="*/ 196 h 288"/>
                <a:gd name="T48" fmla="*/ 168 w 288"/>
                <a:gd name="T49" fmla="*/ 196 h 288"/>
                <a:gd name="T50" fmla="*/ 120 w 288"/>
                <a:gd name="T51" fmla="*/ 196 h 288"/>
                <a:gd name="T52" fmla="*/ 107 w 288"/>
                <a:gd name="T53" fmla="*/ 196 h 288"/>
                <a:gd name="T54" fmla="*/ 86 w 288"/>
                <a:gd name="T55" fmla="*/ 187 h 288"/>
                <a:gd name="T56" fmla="*/ 92 w 288"/>
                <a:gd name="T57" fmla="*/ 168 h 288"/>
                <a:gd name="T58" fmla="*/ 92 w 288"/>
                <a:gd name="T59" fmla="*/ 120 h 288"/>
                <a:gd name="T60" fmla="*/ 86 w 288"/>
                <a:gd name="T61" fmla="*/ 101 h 288"/>
                <a:gd name="T62" fmla="*/ 107 w 288"/>
                <a:gd name="T63" fmla="*/ 92 h 288"/>
                <a:gd name="T64" fmla="*/ 120 w 288"/>
                <a:gd name="T65" fmla="*/ 92 h 288"/>
                <a:gd name="T66" fmla="*/ 168 w 288"/>
                <a:gd name="T67" fmla="*/ 92 h 288"/>
                <a:gd name="T68" fmla="*/ 181 w 288"/>
                <a:gd name="T69" fmla="*/ 92 h 288"/>
                <a:gd name="T70" fmla="*/ 202 w 288"/>
                <a:gd name="T71" fmla="*/ 101 h 288"/>
                <a:gd name="T72" fmla="*/ 196 w 288"/>
                <a:gd name="T73" fmla="*/ 120 h 288"/>
                <a:gd name="T74" fmla="*/ 196 w 288"/>
                <a:gd name="T75" fmla="*/ 168 h 288"/>
                <a:gd name="T76" fmla="*/ 202 w 288"/>
                <a:gd name="T77" fmla="*/ 187 h 288"/>
                <a:gd name="T78" fmla="*/ 181 w 288"/>
                <a:gd name="T79" fmla="*/ 196 h 288"/>
                <a:gd name="T80" fmla="*/ 22 w 288"/>
                <a:gd name="T81" fmla="*/ 100 h 288"/>
                <a:gd name="T82" fmla="*/ 72 w 288"/>
                <a:gd name="T83" fmla="*/ 144 h 288"/>
                <a:gd name="T84" fmla="*/ 22 w 288"/>
                <a:gd name="T85" fmla="*/ 189 h 288"/>
                <a:gd name="T86" fmla="*/ 144 w 288"/>
                <a:gd name="T87" fmla="*/ 14 h 288"/>
                <a:gd name="T88" fmla="*/ 175 w 288"/>
                <a:gd name="T89" fmla="*/ 79 h 288"/>
                <a:gd name="T90" fmla="*/ 114 w 288"/>
                <a:gd name="T91" fmla="*/ 79 h 288"/>
                <a:gd name="T92" fmla="*/ 144 w 288"/>
                <a:gd name="T93" fmla="*/ 1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5" name="标题 64"/>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17" presetClass="entr" presetSubtype="10" fill="hold" grpId="0" nodeType="withEffect">
                                  <p:stCondLst>
                                    <p:cond delay="20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strVal val="#ppt_h"/>
                                          </p:val>
                                        </p:tav>
                                        <p:tav tm="100000">
                                          <p:val>
                                            <p:strVal val="#ppt_h"/>
                                          </p:val>
                                        </p:tav>
                                      </p:tavLst>
                                    </p:anim>
                                  </p:childTnLst>
                                </p:cTn>
                              </p:par>
                              <p:par>
                                <p:cTn id="12" presetID="50" presetClass="entr" presetSubtype="0" decel="100000" fill="hold" grpId="0" nodeType="withEffect">
                                  <p:stCondLst>
                                    <p:cond delay="500"/>
                                  </p:stCondLst>
                                  <p:iterate type="lt">
                                    <p:tmPct val="4255"/>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ppt_w+.3"/>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Effect transition="in" filter="fade">
                                      <p:cBhvr>
                                        <p:cTn id="16" dur="500"/>
                                        <p:tgtEl>
                                          <p:spTgt spid="11"/>
                                        </p:tgtEl>
                                      </p:cBhvr>
                                    </p:animEffect>
                                  </p:childTnLst>
                                </p:cTn>
                              </p:par>
                              <p:par>
                                <p:cTn id="17" presetID="22" presetClass="entr" presetSubtype="8" fill="hold" nodeType="withEffect">
                                  <p:stCondLst>
                                    <p:cond delay="70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600"/>
                                        <p:tgtEl>
                                          <p:spTgt spid="62"/>
                                        </p:tgtEl>
                                      </p:cBhvr>
                                    </p:animEffect>
                                  </p:childTnLst>
                                </p:cTn>
                              </p:par>
                              <p:par>
                                <p:cTn id="20" presetID="17" presetClass="entr" presetSubtype="10" fill="hold" grpId="0" nodeType="withEffect">
                                  <p:stCondLst>
                                    <p:cond delay="1000"/>
                                  </p:stCondLst>
                                  <p:iterate type="lt">
                                    <p:tmPct val="10000"/>
                                  </p:iterate>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strVal val="#ppt_h"/>
                                          </p:val>
                                        </p:tav>
                                        <p:tav tm="100000">
                                          <p:val>
                                            <p:strVal val="#ppt_h"/>
                                          </p:val>
                                        </p:tav>
                                      </p:tavLst>
                                    </p:anim>
                                  </p:childTnLst>
                                </p:cTn>
                              </p:par>
                              <p:par>
                                <p:cTn id="24" presetID="50" presetClass="entr" presetSubtype="0" decel="100000" fill="hold" grpId="0" nodeType="withEffect">
                                  <p:stCondLst>
                                    <p:cond delay="1200"/>
                                  </p:stCondLst>
                                  <p:iterate type="lt">
                                    <p:tmPct val="4255"/>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ppt_w+.3"/>
                                          </p:val>
                                        </p:tav>
                                        <p:tav tm="100000">
                                          <p:val>
                                            <p:strVal val="#ppt_w"/>
                                          </p:val>
                                        </p:tav>
                                      </p:tavLst>
                                    </p:anim>
                                    <p:anim calcmode="lin" valueType="num">
                                      <p:cBhvr>
                                        <p:cTn id="27" dur="500" fill="hold"/>
                                        <p:tgtEl>
                                          <p:spTgt spid="22"/>
                                        </p:tgtEl>
                                        <p:attrNameLst>
                                          <p:attrName>ppt_h</p:attrName>
                                        </p:attrNameLst>
                                      </p:cBhvr>
                                      <p:tavLst>
                                        <p:tav tm="0">
                                          <p:val>
                                            <p:strVal val="#ppt_h"/>
                                          </p:val>
                                        </p:tav>
                                        <p:tav tm="100000">
                                          <p:val>
                                            <p:strVal val="#ppt_h"/>
                                          </p:val>
                                        </p:tav>
                                      </p:tavLst>
                                    </p:anim>
                                    <p:animEffect transition="in" filter="fade">
                                      <p:cBhvr>
                                        <p:cTn id="28" dur="500"/>
                                        <p:tgtEl>
                                          <p:spTgt spid="22"/>
                                        </p:tgtEl>
                                      </p:cBhvr>
                                    </p:animEffect>
                                  </p:childTnLst>
                                </p:cTn>
                              </p:par>
                              <p:par>
                                <p:cTn id="29" presetID="22" presetClass="entr" presetSubtype="8" fill="hold" nodeType="withEffect">
                                  <p:stCondLst>
                                    <p:cond delay="140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17" presetClass="entr" presetSubtype="10" fill="hold" grpId="0" nodeType="withEffect">
                                  <p:stCondLst>
                                    <p:cond delay="1500"/>
                                  </p:stCondLst>
                                  <p:iterate type="lt">
                                    <p:tmPct val="10000"/>
                                  </p:iterate>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strVal val="#ppt_h"/>
                                          </p:val>
                                        </p:tav>
                                        <p:tav tm="100000">
                                          <p:val>
                                            <p:strVal val="#ppt_h"/>
                                          </p:val>
                                        </p:tav>
                                      </p:tavLst>
                                    </p:anim>
                                  </p:childTnLst>
                                </p:cTn>
                              </p:par>
                              <p:par>
                                <p:cTn id="36" presetID="50" presetClass="entr" presetSubtype="0" decel="100000" fill="hold" grpId="0" nodeType="withEffect">
                                  <p:stCondLst>
                                    <p:cond delay="1700"/>
                                  </p:stCondLst>
                                  <p:iterate type="lt">
                                    <p:tmPct val="4255"/>
                                  </p:iterate>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strVal val="#ppt_w+.3"/>
                                          </p:val>
                                        </p:tav>
                                        <p:tav tm="100000">
                                          <p:val>
                                            <p:strVal val="#ppt_w"/>
                                          </p:val>
                                        </p:tav>
                                      </p:tavLst>
                                    </p:anim>
                                    <p:anim calcmode="lin" valueType="num">
                                      <p:cBhvr>
                                        <p:cTn id="39" dur="500" fill="hold"/>
                                        <p:tgtEl>
                                          <p:spTgt spid="33"/>
                                        </p:tgtEl>
                                        <p:attrNameLst>
                                          <p:attrName>ppt_h</p:attrName>
                                        </p:attrNameLst>
                                      </p:cBhvr>
                                      <p:tavLst>
                                        <p:tav tm="0">
                                          <p:val>
                                            <p:strVal val="#ppt_h"/>
                                          </p:val>
                                        </p:tav>
                                        <p:tav tm="100000">
                                          <p:val>
                                            <p:strVal val="#ppt_h"/>
                                          </p:val>
                                        </p:tav>
                                      </p:tavLst>
                                    </p:anim>
                                    <p:animEffect transition="in" filter="fade">
                                      <p:cBhvr>
                                        <p:cTn id="40" dur="500"/>
                                        <p:tgtEl>
                                          <p:spTgt spid="33"/>
                                        </p:tgtEl>
                                      </p:cBhvr>
                                    </p:animEffect>
                                  </p:childTnLst>
                                </p:cTn>
                              </p:par>
                              <p:par>
                                <p:cTn id="41" presetID="22" presetClass="entr" presetSubtype="8" fill="hold" nodeType="withEffect">
                                  <p:stCondLst>
                                    <p:cond delay="200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17" presetClass="entr" presetSubtype="10" fill="hold" grpId="0" nodeType="withEffect">
                                  <p:stCondLst>
                                    <p:cond delay="2100"/>
                                  </p:stCondLst>
                                  <p:iterate type="lt">
                                    <p:tmPct val="10000"/>
                                  </p:iterate>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strVal val="#ppt_h"/>
                                          </p:val>
                                        </p:tav>
                                        <p:tav tm="100000">
                                          <p:val>
                                            <p:strVal val="#ppt_h"/>
                                          </p:val>
                                        </p:tav>
                                      </p:tavLst>
                                    </p:anim>
                                  </p:childTnLst>
                                </p:cTn>
                              </p:par>
                              <p:par>
                                <p:cTn id="48" presetID="50" presetClass="entr" presetSubtype="0" decel="100000" fill="hold" grpId="0" nodeType="withEffect">
                                  <p:stCondLst>
                                    <p:cond delay="2400"/>
                                  </p:stCondLst>
                                  <p:iterate type="lt">
                                    <p:tmPct val="4255"/>
                                  </p:iterate>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strVal val="#ppt_w+.3"/>
                                          </p:val>
                                        </p:tav>
                                        <p:tav tm="100000">
                                          <p:val>
                                            <p:strVal val="#ppt_w"/>
                                          </p:val>
                                        </p:tav>
                                      </p:tavLst>
                                    </p:anim>
                                    <p:anim calcmode="lin" valueType="num">
                                      <p:cBhvr>
                                        <p:cTn id="51" dur="500" fill="hold"/>
                                        <p:tgtEl>
                                          <p:spTgt spid="44"/>
                                        </p:tgtEl>
                                        <p:attrNameLst>
                                          <p:attrName>ppt_h</p:attrName>
                                        </p:attrNameLst>
                                      </p:cBhvr>
                                      <p:tavLst>
                                        <p:tav tm="0">
                                          <p:val>
                                            <p:strVal val="#ppt_h"/>
                                          </p:val>
                                        </p:tav>
                                        <p:tav tm="100000">
                                          <p:val>
                                            <p:strVal val="#ppt_h"/>
                                          </p:val>
                                        </p:tav>
                                      </p:tavLst>
                                    </p:anim>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3" grpId="0"/>
      <p:bldP spid="33" grpId="0"/>
      <p:bldP spid="34"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829548" y="5444198"/>
            <a:ext cx="1693312" cy="338554"/>
            <a:chOff x="1806034" y="5626133"/>
            <a:chExt cx="1693532" cy="338554"/>
          </a:xfrm>
        </p:grpSpPr>
        <p:sp>
          <p:nvSpPr>
            <p:cNvPr id="17" name="矩形 16"/>
            <p:cNvSpPr/>
            <p:nvPr/>
          </p:nvSpPr>
          <p:spPr>
            <a:xfrm>
              <a:off x="1806034" y="5724588"/>
              <a:ext cx="192407" cy="20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8" name="文本框 24"/>
            <p:cNvSpPr txBox="1"/>
            <p:nvPr/>
          </p:nvSpPr>
          <p:spPr>
            <a:xfrm>
              <a:off x="1958435" y="5626133"/>
              <a:ext cx="1541131" cy="338554"/>
            </a:xfrm>
            <a:prstGeom prst="rect">
              <a:avLst/>
            </a:prstGeom>
            <a:noFill/>
          </p:spPr>
          <p:txBody>
            <a:bodyPr wrap="square" rtlCol="0">
              <a:spAutoFit/>
            </a:bodyPr>
            <a:lstStyle/>
            <a:p>
              <a:r>
                <a:rPr lang="en-US" altLang="zh-CN" sz="1600" dirty="0">
                  <a:solidFill>
                    <a:srgbClr val="595E64"/>
                  </a:solidFill>
                  <a:latin typeface="微软雅黑" panose="020B0503020204020204" pitchFamily="34" charset="-122"/>
                  <a:ea typeface="微软雅黑" panose="020B0503020204020204" pitchFamily="34" charset="-122"/>
                </a:rPr>
                <a:t>TEXT HERE</a:t>
              </a:r>
              <a:endParaRPr lang="zh-CN" altLang="en-US" sz="1600" dirty="0">
                <a:solidFill>
                  <a:srgbClr val="595E64"/>
                </a:solidFill>
                <a:latin typeface="微软雅黑" panose="020B0503020204020204" pitchFamily="34" charset="-122"/>
                <a:ea typeface="微软雅黑" panose="020B0503020204020204" pitchFamily="34" charset="-122"/>
              </a:endParaRPr>
            </a:p>
          </p:txBody>
        </p:sp>
      </p:grpSp>
      <p:graphicFrame>
        <p:nvGraphicFramePr>
          <p:cNvPr id="21" name="图表 20"/>
          <p:cNvGraphicFramePr/>
          <p:nvPr/>
        </p:nvGraphicFramePr>
        <p:xfrm>
          <a:off x="4848025" y="356660"/>
          <a:ext cx="7920225" cy="5165111"/>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组合 21"/>
          <p:cNvGrpSpPr/>
          <p:nvPr/>
        </p:nvGrpSpPr>
        <p:grpSpPr>
          <a:xfrm>
            <a:off x="8224093" y="5444198"/>
            <a:ext cx="1693312" cy="338554"/>
            <a:chOff x="1806034" y="5626133"/>
            <a:chExt cx="1693532" cy="338554"/>
          </a:xfrm>
        </p:grpSpPr>
        <p:sp>
          <p:nvSpPr>
            <p:cNvPr id="23" name="矩形 22"/>
            <p:cNvSpPr/>
            <p:nvPr/>
          </p:nvSpPr>
          <p:spPr>
            <a:xfrm>
              <a:off x="1806034" y="5724588"/>
              <a:ext cx="192407" cy="20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4" name="文本框 47"/>
            <p:cNvSpPr txBox="1"/>
            <p:nvPr/>
          </p:nvSpPr>
          <p:spPr>
            <a:xfrm>
              <a:off x="1958435" y="5626133"/>
              <a:ext cx="1541131" cy="338554"/>
            </a:xfrm>
            <a:prstGeom prst="rect">
              <a:avLst/>
            </a:prstGeom>
            <a:noFill/>
          </p:spPr>
          <p:txBody>
            <a:bodyPr wrap="square" rtlCol="0">
              <a:spAutoFit/>
            </a:bodyPr>
            <a:lstStyle/>
            <a:p>
              <a:r>
                <a:rPr lang="en-US" altLang="zh-CN" sz="1600" dirty="0">
                  <a:solidFill>
                    <a:srgbClr val="595E64"/>
                  </a:solidFill>
                  <a:latin typeface="微软雅黑" panose="020B0503020204020204" pitchFamily="34" charset="-122"/>
                  <a:ea typeface="微软雅黑" panose="020B0503020204020204" pitchFamily="34" charset="-122"/>
                </a:rPr>
                <a:t>TEXT HERE</a:t>
              </a:r>
              <a:endParaRPr lang="zh-CN" altLang="en-US" sz="1600" dirty="0">
                <a:solidFill>
                  <a:srgbClr val="595E64"/>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829548" y="5894141"/>
            <a:ext cx="1693312" cy="338554"/>
            <a:chOff x="1806034" y="5626133"/>
            <a:chExt cx="1693532" cy="338554"/>
          </a:xfrm>
        </p:grpSpPr>
        <p:sp>
          <p:nvSpPr>
            <p:cNvPr id="26" name="矩形 25"/>
            <p:cNvSpPr/>
            <p:nvPr/>
          </p:nvSpPr>
          <p:spPr>
            <a:xfrm>
              <a:off x="1806034" y="5724588"/>
              <a:ext cx="192407" cy="20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7" name="文本框 50"/>
            <p:cNvSpPr txBox="1"/>
            <p:nvPr/>
          </p:nvSpPr>
          <p:spPr>
            <a:xfrm>
              <a:off x="1958435" y="5626133"/>
              <a:ext cx="1541131" cy="338554"/>
            </a:xfrm>
            <a:prstGeom prst="rect">
              <a:avLst/>
            </a:prstGeom>
            <a:noFill/>
          </p:spPr>
          <p:txBody>
            <a:bodyPr wrap="square" rtlCol="0">
              <a:spAutoFit/>
            </a:bodyPr>
            <a:lstStyle/>
            <a:p>
              <a:r>
                <a:rPr lang="en-US" altLang="zh-CN" sz="1600" dirty="0">
                  <a:solidFill>
                    <a:srgbClr val="595E64"/>
                  </a:solidFill>
                  <a:latin typeface="微软雅黑" panose="020B0503020204020204" pitchFamily="34" charset="-122"/>
                  <a:ea typeface="微软雅黑" panose="020B0503020204020204" pitchFamily="34" charset="-122"/>
                </a:rPr>
                <a:t>TEXT HERE</a:t>
              </a:r>
              <a:endParaRPr lang="zh-CN" altLang="en-US" sz="1600" dirty="0">
                <a:solidFill>
                  <a:srgbClr val="595E64"/>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224093" y="5894141"/>
            <a:ext cx="1693312" cy="338554"/>
            <a:chOff x="1806034" y="5626133"/>
            <a:chExt cx="1693532" cy="338554"/>
          </a:xfrm>
        </p:grpSpPr>
        <p:sp>
          <p:nvSpPr>
            <p:cNvPr id="29" name="矩形 28"/>
            <p:cNvSpPr/>
            <p:nvPr/>
          </p:nvSpPr>
          <p:spPr>
            <a:xfrm>
              <a:off x="1806034" y="5724588"/>
              <a:ext cx="192407" cy="20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0" name="文本框 53"/>
            <p:cNvSpPr txBox="1"/>
            <p:nvPr/>
          </p:nvSpPr>
          <p:spPr>
            <a:xfrm>
              <a:off x="1958435" y="5626133"/>
              <a:ext cx="1541131" cy="338554"/>
            </a:xfrm>
            <a:prstGeom prst="rect">
              <a:avLst/>
            </a:prstGeom>
            <a:noFill/>
          </p:spPr>
          <p:txBody>
            <a:bodyPr wrap="square" rtlCol="0">
              <a:spAutoFit/>
            </a:bodyPr>
            <a:lstStyle/>
            <a:p>
              <a:r>
                <a:rPr lang="en-US" altLang="zh-CN" sz="1600" dirty="0">
                  <a:solidFill>
                    <a:srgbClr val="595E64"/>
                  </a:solidFill>
                  <a:latin typeface="微软雅黑" panose="020B0503020204020204" pitchFamily="34" charset="-122"/>
                  <a:ea typeface="微软雅黑" panose="020B0503020204020204" pitchFamily="34" charset="-122"/>
                </a:rPr>
                <a:t>TEXT HERE</a:t>
              </a:r>
              <a:endParaRPr lang="zh-CN" altLang="en-US" sz="1600" dirty="0">
                <a:solidFill>
                  <a:srgbClr val="595E64"/>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1617318" y="1700809"/>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 One</a:t>
            </a:r>
          </a:p>
        </p:txBody>
      </p:sp>
      <p:sp>
        <p:nvSpPr>
          <p:cNvPr id="32" name="矩形 31"/>
          <p:cNvSpPr/>
          <p:nvPr/>
        </p:nvSpPr>
        <p:spPr>
          <a:xfrm>
            <a:off x="1555341" y="3165168"/>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 Two</a:t>
            </a:r>
          </a:p>
        </p:txBody>
      </p:sp>
      <p:sp>
        <p:nvSpPr>
          <p:cNvPr id="33" name="矩形 32"/>
          <p:cNvSpPr/>
          <p:nvPr/>
        </p:nvSpPr>
        <p:spPr>
          <a:xfrm>
            <a:off x="1521888" y="4599230"/>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 Three</a:t>
            </a:r>
          </a:p>
        </p:txBody>
      </p:sp>
      <p:cxnSp>
        <p:nvCxnSpPr>
          <p:cNvPr id="34" name="直接连接符 33"/>
          <p:cNvCxnSpPr/>
          <p:nvPr/>
        </p:nvCxnSpPr>
        <p:spPr>
          <a:xfrm>
            <a:off x="1693477" y="2186611"/>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35" name="直接连接符 34"/>
          <p:cNvCxnSpPr/>
          <p:nvPr/>
        </p:nvCxnSpPr>
        <p:spPr>
          <a:xfrm>
            <a:off x="1617512" y="3652097"/>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36" name="直接连接符 35"/>
          <p:cNvCxnSpPr/>
          <p:nvPr/>
        </p:nvCxnSpPr>
        <p:spPr>
          <a:xfrm>
            <a:off x="1590761" y="5086161"/>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37" name="TextBox 36"/>
          <p:cNvSpPr txBox="1"/>
          <p:nvPr/>
        </p:nvSpPr>
        <p:spPr>
          <a:xfrm>
            <a:off x="1605150" y="2202254"/>
            <a:ext cx="2858882" cy="861775"/>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and click here to add text.</a:t>
            </a:r>
          </a:p>
        </p:txBody>
      </p:sp>
      <p:sp>
        <p:nvSpPr>
          <p:cNvPr id="38" name="TextBox 37"/>
          <p:cNvSpPr txBox="1"/>
          <p:nvPr/>
        </p:nvSpPr>
        <p:spPr>
          <a:xfrm>
            <a:off x="1541474" y="3666614"/>
            <a:ext cx="2858882" cy="861775"/>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and click here to add text.</a:t>
            </a:r>
          </a:p>
        </p:txBody>
      </p:sp>
      <p:sp>
        <p:nvSpPr>
          <p:cNvPr id="39" name="TextBox 38"/>
          <p:cNvSpPr txBox="1"/>
          <p:nvPr/>
        </p:nvSpPr>
        <p:spPr>
          <a:xfrm>
            <a:off x="1509152" y="5100678"/>
            <a:ext cx="2858882" cy="861775"/>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750"/>
                                        <p:tgtEl>
                                          <p:spTgt spid="21"/>
                                        </p:tgtEl>
                                      </p:cBhvr>
                                    </p:animEffect>
                                  </p:childTnLst>
                                </p:cTn>
                              </p:par>
                              <p:par>
                                <p:cTn id="8" presetID="10" presetClass="entr" presetSubtype="0"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7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2" presetClass="entr" presetSubtype="8" fill="hold" nodeType="withEffect">
                                  <p:stCondLst>
                                    <p:cond delay="50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nodeType="with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31" grpId="0"/>
      <p:bldP spid="32" grpId="0"/>
      <p:bldP spid="33"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526819" y="1784707"/>
          <a:ext cx="4012678" cy="26596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2"/>
          <p:cNvGraphicFramePr/>
          <p:nvPr/>
        </p:nvGraphicFramePr>
        <p:xfrm>
          <a:off x="6409897" y="1767495"/>
          <a:ext cx="4012678" cy="2659631"/>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0"/>
          <p:cNvSpPr txBox="1"/>
          <p:nvPr/>
        </p:nvSpPr>
        <p:spPr>
          <a:xfrm>
            <a:off x="2402598" y="4443630"/>
            <a:ext cx="596941"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2011</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文本框 31"/>
          <p:cNvSpPr txBox="1"/>
          <p:nvPr/>
        </p:nvSpPr>
        <p:spPr>
          <a:xfrm>
            <a:off x="3430299" y="4430726"/>
            <a:ext cx="579611"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2012</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32"/>
          <p:cNvSpPr txBox="1"/>
          <p:nvPr/>
        </p:nvSpPr>
        <p:spPr>
          <a:xfrm>
            <a:off x="4355040" y="4430726"/>
            <a:ext cx="596942"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2013</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33"/>
          <p:cNvSpPr txBox="1"/>
          <p:nvPr/>
        </p:nvSpPr>
        <p:spPr>
          <a:xfrm>
            <a:off x="5080840" y="4406672"/>
            <a:ext cx="517083"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2014</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34"/>
          <p:cNvSpPr txBox="1"/>
          <p:nvPr/>
        </p:nvSpPr>
        <p:spPr>
          <a:xfrm>
            <a:off x="7247718" y="4430205"/>
            <a:ext cx="596941"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2011</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35"/>
          <p:cNvSpPr txBox="1"/>
          <p:nvPr/>
        </p:nvSpPr>
        <p:spPr>
          <a:xfrm>
            <a:off x="8275419" y="4417300"/>
            <a:ext cx="579611"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2012</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框 36"/>
          <p:cNvSpPr txBox="1"/>
          <p:nvPr/>
        </p:nvSpPr>
        <p:spPr>
          <a:xfrm>
            <a:off x="9200160" y="4417300"/>
            <a:ext cx="596942"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2013</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37"/>
          <p:cNvSpPr txBox="1"/>
          <p:nvPr/>
        </p:nvSpPr>
        <p:spPr>
          <a:xfrm>
            <a:off x="9925960" y="4393246"/>
            <a:ext cx="517083" cy="261611"/>
          </a:xfrm>
          <a:prstGeom prst="rect">
            <a:avLst/>
          </a:prstGeom>
          <a:noFill/>
        </p:spPr>
        <p:txBody>
          <a:bodyPr wrap="square" lIns="91431" tIns="45715" rIns="91431" bIns="4571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2014</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988693"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663521" y="5349213"/>
            <a:ext cx="2121710" cy="512179"/>
          </a:xfrm>
          <a:prstGeom prst="rect">
            <a:avLst/>
          </a:prstGeom>
          <a:noFill/>
        </p:spPr>
        <p:txBody>
          <a:bodyPr wrap="none" lIns="121908" tIns="60954" rIns="121908" bIns="60954" rtlCol="0">
            <a:spAutoFit/>
          </a:bodyPr>
          <a:lstStyle/>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for Word content</a:t>
            </a:r>
          </a:p>
        </p:txBody>
      </p:sp>
      <p:sp>
        <p:nvSpPr>
          <p:cNvPr id="28" name="TextBox 27"/>
          <p:cNvSpPr txBox="1"/>
          <p:nvPr/>
        </p:nvSpPr>
        <p:spPr>
          <a:xfrm>
            <a:off x="4092892"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767721" y="5349213"/>
            <a:ext cx="2121710" cy="512179"/>
          </a:xfrm>
          <a:prstGeom prst="rect">
            <a:avLst/>
          </a:prstGeom>
          <a:noFill/>
        </p:spPr>
        <p:txBody>
          <a:bodyPr wrap="none" lIns="121908" tIns="60954" rIns="121908" bIns="60954" rtlCol="0">
            <a:spAutoFit/>
          </a:bodyPr>
          <a:lstStyle/>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for Word content</a:t>
            </a:r>
          </a:p>
        </p:txBody>
      </p:sp>
      <p:sp>
        <p:nvSpPr>
          <p:cNvPr id="30" name="TextBox 29"/>
          <p:cNvSpPr txBox="1"/>
          <p:nvPr/>
        </p:nvSpPr>
        <p:spPr>
          <a:xfrm>
            <a:off x="6671508"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346337" y="5349213"/>
            <a:ext cx="2121710" cy="512179"/>
          </a:xfrm>
          <a:prstGeom prst="rect">
            <a:avLst/>
          </a:prstGeom>
          <a:noFill/>
        </p:spPr>
        <p:txBody>
          <a:bodyPr wrap="none" lIns="121908" tIns="60954" rIns="121908" bIns="60954" rtlCol="0">
            <a:spAutoFit/>
          </a:bodyPr>
          <a:lstStyle/>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for Word content</a:t>
            </a:r>
          </a:p>
        </p:txBody>
      </p:sp>
      <p:sp>
        <p:nvSpPr>
          <p:cNvPr id="32" name="TextBox 31"/>
          <p:cNvSpPr txBox="1"/>
          <p:nvPr/>
        </p:nvSpPr>
        <p:spPr>
          <a:xfrm>
            <a:off x="8775708"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450536" y="5349213"/>
            <a:ext cx="2121710" cy="512179"/>
          </a:xfrm>
          <a:prstGeom prst="rect">
            <a:avLst/>
          </a:prstGeom>
          <a:noFill/>
        </p:spPr>
        <p:txBody>
          <a:bodyPr wrap="none" lIns="121908" tIns="60954" rIns="121908" bIns="60954" rtlCol="0">
            <a:spAutoFit/>
          </a:bodyPr>
          <a:lstStyle/>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here for Word content</a:t>
            </a:r>
          </a:p>
        </p:txBody>
      </p:sp>
      <p:sp>
        <p:nvSpPr>
          <p:cNvPr id="12" name="标题 1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4" grpId="0"/>
      <p:bldP spid="5" grpId="0"/>
      <p:bldP spid="6" grpId="0"/>
      <p:bldP spid="7" grpId="0"/>
      <p:bldP spid="8" grpId="0"/>
      <p:bldP spid="9" grpId="0"/>
      <p:bldP spid="10" grpId="0"/>
      <p:bldP spid="11" grpId="0"/>
      <p:bldP spid="24" grpId="0"/>
      <p:bldP spid="25" grpId="0"/>
      <p:bldP spid="28" grpId="0"/>
      <p:bldP spid="29" grpId="0"/>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038631" y="3338026"/>
            <a:ext cx="2262158" cy="923330"/>
          </a:xfrm>
          <a:prstGeom prst="rect">
            <a:avLst/>
          </a:prstGeom>
          <a:noFill/>
        </p:spPr>
        <p:txBody>
          <a:bodyPr wrap="none" rtlCol="0">
            <a:spAutoFit/>
          </a:bodyPr>
          <a:lstStyle/>
          <a:p>
            <a:pPr algn="ctr"/>
            <a:r>
              <a:rPr lang="zh-CN" altLang="en-US" sz="5400" b="1" dirty="0">
                <a:solidFill>
                  <a:srgbClr val="44366B"/>
                </a:solidFill>
                <a:latin typeface="Impact" panose="020B0806030902050204" pitchFamily="34" charset="0"/>
              </a:rPr>
              <a:t>Title bar</a:t>
            </a:r>
          </a:p>
        </p:txBody>
      </p:sp>
      <p:sp>
        <p:nvSpPr>
          <p:cNvPr id="3" name="文本框 5"/>
          <p:cNvSpPr txBox="1"/>
          <p:nvPr/>
        </p:nvSpPr>
        <p:spPr>
          <a:xfrm>
            <a:off x="3265487" y="4276962"/>
            <a:ext cx="5808447" cy="523220"/>
          </a:xfrm>
          <a:prstGeom prst="rect">
            <a:avLst/>
          </a:prstGeom>
          <a:noFill/>
        </p:spPr>
        <p:txBody>
          <a:bodyPr wrap="square" rtlCol="0">
            <a:spAutoFit/>
          </a:bodyPr>
          <a:lstStyle/>
          <a:p>
            <a:pPr algn="ctr"/>
            <a:r>
              <a:rPr lang="en-US" altLang="zh-CN" sz="1400" dirty="0">
                <a:solidFill>
                  <a:schemeClr val="tx1">
                    <a:lumMod val="65000"/>
                    <a:lumOff val="35000"/>
                  </a:schemeClr>
                </a:solidFill>
                <a:latin typeface="Dotum" panose="020B0600000101010101" pitchFamily="34" charset="-127"/>
                <a:ea typeface="Dotum" panose="020B0600000101010101" pitchFamily="34" charset="-127"/>
              </a:rPr>
              <a:t>This template are specifically designed for commercial production you only need to modify the contents</a:t>
            </a:r>
            <a:endParaRPr lang="zh-CN" altLang="en-US" sz="1400" dirty="0">
              <a:solidFill>
                <a:schemeClr val="tx1">
                  <a:lumMod val="65000"/>
                  <a:lumOff val="35000"/>
                </a:schemeClr>
              </a:solidFill>
              <a:latin typeface="Dotum" panose="020B0600000101010101" pitchFamily="34" charset="-127"/>
              <a:ea typeface="Dotum" panose="020B0600000101010101" pitchFamily="34" charset="-127"/>
            </a:endParaRPr>
          </a:p>
        </p:txBody>
      </p:sp>
      <p:grpSp>
        <p:nvGrpSpPr>
          <p:cNvPr id="4" name="组合 3"/>
          <p:cNvGrpSpPr/>
          <p:nvPr/>
        </p:nvGrpSpPr>
        <p:grpSpPr>
          <a:xfrm>
            <a:off x="5590484" y="1798811"/>
            <a:ext cx="1158453" cy="1158453"/>
            <a:chOff x="6574048" y="1422293"/>
            <a:chExt cx="1158453" cy="1158453"/>
          </a:xfrm>
        </p:grpSpPr>
        <p:sp>
          <p:nvSpPr>
            <p:cNvPr id="5" name="矩形 4"/>
            <p:cNvSpPr/>
            <p:nvPr/>
          </p:nvSpPr>
          <p:spPr>
            <a:xfrm rot="2700000">
              <a:off x="6574048" y="1422293"/>
              <a:ext cx="1158453" cy="1158453"/>
            </a:xfrm>
            <a:prstGeom prst="rect">
              <a:avLst/>
            </a:prstGeom>
            <a:solidFill>
              <a:srgbClr val="6BB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p:cNvSpPr txBox="1"/>
            <p:nvPr/>
          </p:nvSpPr>
          <p:spPr>
            <a:xfrm>
              <a:off x="6662595" y="1493689"/>
              <a:ext cx="981359" cy="1015663"/>
            </a:xfrm>
            <a:prstGeom prst="rect">
              <a:avLst/>
            </a:prstGeom>
            <a:noFill/>
          </p:spPr>
          <p:txBody>
            <a:bodyPr wrap="none" rtlCol="0">
              <a:spAutoFit/>
            </a:bodyPr>
            <a:lstStyle/>
            <a:p>
              <a:pPr algn="ctr"/>
              <a:r>
                <a:rPr lang="en-US" altLang="zh-CN" sz="6000" dirty="0">
                  <a:solidFill>
                    <a:schemeClr val="bg1"/>
                  </a:solidFill>
                  <a:latin typeface="Impact" panose="020B0806030902050204" pitchFamily="34" charset="0"/>
                </a:rPr>
                <a:t>04</a:t>
              </a:r>
              <a:endParaRPr lang="zh-CN" altLang="en-US" sz="60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3"/>
          <p:cNvSpPr>
            <a:spLocks noChangeArrowheads="1"/>
          </p:cNvSpPr>
          <p:nvPr/>
        </p:nvSpPr>
        <p:spPr bwMode="auto">
          <a:xfrm>
            <a:off x="5954588" y="1942497"/>
            <a:ext cx="3920570" cy="3921077"/>
          </a:xfrm>
          <a:prstGeom prst="ellipse">
            <a:avLst/>
          </a:prstGeom>
          <a:noFill/>
          <a:ln w="25400"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endParaRPr lang="zh-CN" altLang="en-US"/>
          </a:p>
        </p:txBody>
      </p:sp>
      <p:sp>
        <p:nvSpPr>
          <p:cNvPr id="54" name="Oval 4"/>
          <p:cNvSpPr>
            <a:spLocks noChangeArrowheads="1"/>
          </p:cNvSpPr>
          <p:nvPr/>
        </p:nvSpPr>
        <p:spPr bwMode="auto">
          <a:xfrm>
            <a:off x="5827054" y="1829676"/>
            <a:ext cx="4167175" cy="4170000"/>
          </a:xfrm>
          <a:prstGeom prst="ellipse">
            <a:avLst/>
          </a:prstGeom>
          <a:noFill/>
          <a:ln w="19050" cmpd="sng">
            <a:solidFill>
              <a:srgbClr val="414455"/>
            </a:solidFill>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endParaRPr lang="zh-CN" altLang="en-US"/>
          </a:p>
        </p:txBody>
      </p:sp>
      <p:sp>
        <p:nvSpPr>
          <p:cNvPr id="55" name="Oval 6"/>
          <p:cNvSpPr>
            <a:spLocks noChangeArrowheads="1"/>
          </p:cNvSpPr>
          <p:nvPr/>
        </p:nvSpPr>
        <p:spPr bwMode="auto">
          <a:xfrm>
            <a:off x="6166527" y="2141760"/>
            <a:ext cx="3507277" cy="3507733"/>
          </a:xfrm>
          <a:prstGeom prst="ellipse">
            <a:avLst/>
          </a:prstGeom>
          <a:noFill/>
          <a:ln w="19050" cmpd="sng">
            <a:solidFill>
              <a:srgbClr val="414455"/>
            </a:solidFill>
            <a:prstDash val="dash"/>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endParaRPr lang="zh-CN" altLang="en-US"/>
          </a:p>
        </p:txBody>
      </p:sp>
      <p:grpSp>
        <p:nvGrpSpPr>
          <p:cNvPr id="56" name="中国 52"/>
          <p:cNvGrpSpPr/>
          <p:nvPr/>
        </p:nvGrpSpPr>
        <p:grpSpPr bwMode="auto">
          <a:xfrm>
            <a:off x="6579982" y="2768854"/>
            <a:ext cx="2502589" cy="2276829"/>
            <a:chOff x="0" y="0"/>
            <a:chExt cx="5832647" cy="4819363"/>
          </a:xfrm>
          <a:solidFill>
            <a:schemeClr val="accent4"/>
          </a:solidFill>
        </p:grpSpPr>
        <p:sp>
          <p:nvSpPr>
            <p:cNvPr id="57" name="Freeform 9"/>
            <p:cNvSpPr/>
            <p:nvPr/>
          </p:nvSpPr>
          <p:spPr bwMode="auto">
            <a:xfrm>
              <a:off x="2449067" y="53708"/>
              <a:ext cx="2556482" cy="2180529"/>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8 h 1218"/>
                <a:gd name="T12" fmla="*/ 1114 w 1428"/>
                <a:gd name="T13" fmla="*/ 192 h 1218"/>
                <a:gd name="T14" fmla="*/ 1088 w 1428"/>
                <a:gd name="T15" fmla="*/ 262 h 1218"/>
                <a:gd name="T16" fmla="*/ 982 w 1428"/>
                <a:gd name="T17" fmla="*/ 276 h 1218"/>
                <a:gd name="T18" fmla="*/ 994 w 1428"/>
                <a:gd name="T19" fmla="*/ 420 h 1218"/>
                <a:gd name="T20" fmla="*/ 1136 w 1428"/>
                <a:gd name="T21" fmla="*/ 428 h 1218"/>
                <a:gd name="T22" fmla="*/ 1174 w 1428"/>
                <a:gd name="T23" fmla="*/ 498 h 1218"/>
                <a:gd name="T24" fmla="*/ 1018 w 1428"/>
                <a:gd name="T25" fmla="*/ 540 h 1218"/>
                <a:gd name="T26" fmla="*/ 946 w 1428"/>
                <a:gd name="T27" fmla="*/ 626 h 1218"/>
                <a:gd name="T28" fmla="*/ 820 w 1428"/>
                <a:gd name="T29" fmla="*/ 664 h 1218"/>
                <a:gd name="T30" fmla="*/ 778 w 1428"/>
                <a:gd name="T31" fmla="*/ 722 h 1218"/>
                <a:gd name="T32" fmla="*/ 776 w 1428"/>
                <a:gd name="T33" fmla="*/ 774 h 1218"/>
                <a:gd name="T34" fmla="*/ 688 w 1428"/>
                <a:gd name="T35" fmla="*/ 860 h 1218"/>
                <a:gd name="T36" fmla="*/ 510 w 1428"/>
                <a:gd name="T37" fmla="*/ 882 h 1218"/>
                <a:gd name="T38" fmla="*/ 398 w 1428"/>
                <a:gd name="T39" fmla="*/ 934 h 1218"/>
                <a:gd name="T40" fmla="*/ 246 w 1428"/>
                <a:gd name="T41" fmla="*/ 872 h 1218"/>
                <a:gd name="T42" fmla="*/ 68 w 1428"/>
                <a:gd name="T43" fmla="*/ 854 h 1218"/>
                <a:gd name="T44" fmla="*/ 24 w 1428"/>
                <a:gd name="T45" fmla="*/ 906 h 1218"/>
                <a:gd name="T46" fmla="*/ 46 w 1428"/>
                <a:gd name="T47" fmla="*/ 980 h 1218"/>
                <a:gd name="T48" fmla="*/ 138 w 1428"/>
                <a:gd name="T49" fmla="*/ 966 h 1218"/>
                <a:gd name="T50" fmla="*/ 156 w 1428"/>
                <a:gd name="T51" fmla="*/ 1060 h 1218"/>
                <a:gd name="T52" fmla="*/ 196 w 1428"/>
                <a:gd name="T53" fmla="*/ 1112 h 1218"/>
                <a:gd name="T54" fmla="*/ 240 w 1428"/>
                <a:gd name="T55" fmla="*/ 1114 h 1218"/>
                <a:gd name="T56" fmla="*/ 342 w 1428"/>
                <a:gd name="T57" fmla="*/ 1074 h 1218"/>
                <a:gd name="T58" fmla="*/ 386 w 1428"/>
                <a:gd name="T59" fmla="*/ 1108 h 1218"/>
                <a:gd name="T60" fmla="*/ 340 w 1428"/>
                <a:gd name="T61" fmla="*/ 1208 h 1218"/>
                <a:gd name="T62" fmla="*/ 450 w 1428"/>
                <a:gd name="T63" fmla="*/ 1204 h 1218"/>
                <a:gd name="T64" fmla="*/ 522 w 1428"/>
                <a:gd name="T65" fmla="*/ 1092 h 1218"/>
                <a:gd name="T66" fmla="*/ 538 w 1428"/>
                <a:gd name="T67" fmla="*/ 1180 h 1218"/>
                <a:gd name="T68" fmla="*/ 614 w 1428"/>
                <a:gd name="T69" fmla="*/ 1216 h 1218"/>
                <a:gd name="T70" fmla="*/ 690 w 1428"/>
                <a:gd name="T71" fmla="*/ 1108 h 1218"/>
                <a:gd name="T72" fmla="*/ 752 w 1428"/>
                <a:gd name="T73" fmla="*/ 1064 h 1218"/>
                <a:gd name="T74" fmla="*/ 806 w 1428"/>
                <a:gd name="T75" fmla="*/ 1052 h 1218"/>
                <a:gd name="T76" fmla="*/ 860 w 1428"/>
                <a:gd name="T77" fmla="*/ 992 h 1218"/>
                <a:gd name="T78" fmla="*/ 914 w 1428"/>
                <a:gd name="T79" fmla="*/ 940 h 1218"/>
                <a:gd name="T80" fmla="*/ 958 w 1428"/>
                <a:gd name="T81" fmla="*/ 840 h 1218"/>
                <a:gd name="T82" fmla="*/ 992 w 1428"/>
                <a:gd name="T83" fmla="*/ 896 h 1218"/>
                <a:gd name="T84" fmla="*/ 1068 w 1428"/>
                <a:gd name="T85" fmla="*/ 848 h 1218"/>
                <a:gd name="T86" fmla="*/ 1122 w 1428"/>
                <a:gd name="T87" fmla="*/ 796 h 1218"/>
                <a:gd name="T88" fmla="*/ 1158 w 1428"/>
                <a:gd name="T89" fmla="*/ 828 h 1218"/>
                <a:gd name="T90" fmla="*/ 1206 w 1428"/>
                <a:gd name="T91" fmla="*/ 890 h 1218"/>
                <a:gd name="T92" fmla="*/ 1266 w 1428"/>
                <a:gd name="T93" fmla="*/ 832 h 1218"/>
                <a:gd name="T94" fmla="*/ 1356 w 1428"/>
                <a:gd name="T95" fmla="*/ 756 h 1218"/>
                <a:gd name="T96" fmla="*/ 1412 w 1428"/>
                <a:gd name="T97" fmla="*/ 712 h 1218"/>
                <a:gd name="T98" fmla="*/ 1386 w 1428"/>
                <a:gd name="T99" fmla="*/ 642 h 1218"/>
                <a:gd name="T100" fmla="*/ 1328 w 1428"/>
                <a:gd name="T101" fmla="*/ 630 h 1218"/>
                <a:gd name="T102" fmla="*/ 1276 w 1428"/>
                <a:gd name="T103" fmla="*/ 524 h 1218"/>
                <a:gd name="T104" fmla="*/ 1338 w 1428"/>
                <a:gd name="T105" fmla="*/ 512 h 1218"/>
                <a:gd name="T106" fmla="*/ 1298 w 1428"/>
                <a:gd name="T107" fmla="*/ 406 h 1218"/>
                <a:gd name="T108" fmla="*/ 1334 w 1428"/>
                <a:gd name="T109" fmla="*/ 368 h 1218"/>
                <a:gd name="T110" fmla="*/ 1386 w 1428"/>
                <a:gd name="T111" fmla="*/ 284 h 1218"/>
                <a:gd name="T112" fmla="*/ 1398 w 1428"/>
                <a:gd name="T113" fmla="*/ 18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8" name="Freeform 10"/>
            <p:cNvSpPr/>
            <p:nvPr/>
          </p:nvSpPr>
          <p:spPr bwMode="auto">
            <a:xfrm>
              <a:off x="1958538" y="1528877"/>
              <a:ext cx="1632711" cy="1382076"/>
            </a:xfrm>
            <a:custGeom>
              <a:avLst/>
              <a:gdLst>
                <a:gd name="T0" fmla="*/ 536 w 912"/>
                <a:gd name="T1" fmla="*/ 310 h 772"/>
                <a:gd name="T2" fmla="*/ 494 w 912"/>
                <a:gd name="T3" fmla="*/ 314 h 772"/>
                <a:gd name="T4" fmla="*/ 446 w 912"/>
                <a:gd name="T5" fmla="*/ 258 h 772"/>
                <a:gd name="T6" fmla="*/ 406 w 912"/>
                <a:gd name="T7" fmla="*/ 228 h 772"/>
                <a:gd name="T8" fmla="*/ 416 w 912"/>
                <a:gd name="T9" fmla="*/ 162 h 772"/>
                <a:gd name="T10" fmla="*/ 348 w 912"/>
                <a:gd name="T11" fmla="*/ 164 h 772"/>
                <a:gd name="T12" fmla="*/ 324 w 912"/>
                <a:gd name="T13" fmla="*/ 176 h 772"/>
                <a:gd name="T14" fmla="*/ 288 w 912"/>
                <a:gd name="T15" fmla="*/ 108 h 772"/>
                <a:gd name="T16" fmla="*/ 268 w 912"/>
                <a:gd name="T17" fmla="*/ 32 h 772"/>
                <a:gd name="T18" fmla="*/ 216 w 912"/>
                <a:gd name="T19" fmla="*/ 4 h 772"/>
                <a:gd name="T20" fmla="*/ 178 w 912"/>
                <a:gd name="T21" fmla="*/ 64 h 772"/>
                <a:gd name="T22" fmla="*/ 108 w 912"/>
                <a:gd name="T23" fmla="*/ 86 h 772"/>
                <a:gd name="T24" fmla="*/ 60 w 912"/>
                <a:gd name="T25" fmla="*/ 132 h 772"/>
                <a:gd name="T26" fmla="*/ 8 w 912"/>
                <a:gd name="T27" fmla="*/ 158 h 772"/>
                <a:gd name="T28" fmla="*/ 10 w 912"/>
                <a:gd name="T29" fmla="*/ 232 h 772"/>
                <a:gd name="T30" fmla="*/ 80 w 912"/>
                <a:gd name="T31" fmla="*/ 236 h 772"/>
                <a:gd name="T32" fmla="*/ 154 w 912"/>
                <a:gd name="T33" fmla="*/ 272 h 772"/>
                <a:gd name="T34" fmla="*/ 222 w 912"/>
                <a:gd name="T35" fmla="*/ 274 h 772"/>
                <a:gd name="T36" fmla="*/ 302 w 912"/>
                <a:gd name="T37" fmla="*/ 284 h 772"/>
                <a:gd name="T38" fmla="*/ 352 w 912"/>
                <a:gd name="T39" fmla="*/ 296 h 772"/>
                <a:gd name="T40" fmla="*/ 404 w 912"/>
                <a:gd name="T41" fmla="*/ 338 h 772"/>
                <a:gd name="T42" fmla="*/ 492 w 912"/>
                <a:gd name="T43" fmla="*/ 392 h 772"/>
                <a:gd name="T44" fmla="*/ 548 w 912"/>
                <a:gd name="T45" fmla="*/ 440 h 772"/>
                <a:gd name="T46" fmla="*/ 544 w 912"/>
                <a:gd name="T47" fmla="*/ 576 h 772"/>
                <a:gd name="T48" fmla="*/ 500 w 912"/>
                <a:gd name="T49" fmla="*/ 622 h 772"/>
                <a:gd name="T50" fmla="*/ 492 w 912"/>
                <a:gd name="T51" fmla="*/ 656 h 772"/>
                <a:gd name="T52" fmla="*/ 452 w 912"/>
                <a:gd name="T53" fmla="*/ 696 h 772"/>
                <a:gd name="T54" fmla="*/ 500 w 912"/>
                <a:gd name="T55" fmla="*/ 706 h 772"/>
                <a:gd name="T56" fmla="*/ 520 w 912"/>
                <a:gd name="T57" fmla="*/ 678 h 772"/>
                <a:gd name="T58" fmla="*/ 552 w 912"/>
                <a:gd name="T59" fmla="*/ 644 h 772"/>
                <a:gd name="T60" fmla="*/ 576 w 912"/>
                <a:gd name="T61" fmla="*/ 664 h 772"/>
                <a:gd name="T62" fmla="*/ 644 w 912"/>
                <a:gd name="T63" fmla="*/ 690 h 772"/>
                <a:gd name="T64" fmla="*/ 668 w 912"/>
                <a:gd name="T65" fmla="*/ 726 h 772"/>
                <a:gd name="T66" fmla="*/ 684 w 912"/>
                <a:gd name="T67" fmla="*/ 762 h 772"/>
                <a:gd name="T68" fmla="*/ 732 w 912"/>
                <a:gd name="T69" fmla="*/ 742 h 772"/>
                <a:gd name="T70" fmla="*/ 736 w 912"/>
                <a:gd name="T71" fmla="*/ 700 h 772"/>
                <a:gd name="T72" fmla="*/ 776 w 912"/>
                <a:gd name="T73" fmla="*/ 664 h 772"/>
                <a:gd name="T74" fmla="*/ 792 w 912"/>
                <a:gd name="T75" fmla="*/ 582 h 772"/>
                <a:gd name="T76" fmla="*/ 840 w 912"/>
                <a:gd name="T77" fmla="*/ 596 h 772"/>
                <a:gd name="T78" fmla="*/ 860 w 912"/>
                <a:gd name="T79" fmla="*/ 562 h 772"/>
                <a:gd name="T80" fmla="*/ 904 w 912"/>
                <a:gd name="T81" fmla="*/ 536 h 772"/>
                <a:gd name="T82" fmla="*/ 906 w 912"/>
                <a:gd name="T83" fmla="*/ 488 h 772"/>
                <a:gd name="T84" fmla="*/ 840 w 912"/>
                <a:gd name="T85" fmla="*/ 454 h 772"/>
                <a:gd name="T86" fmla="*/ 788 w 912"/>
                <a:gd name="T87" fmla="*/ 476 h 772"/>
                <a:gd name="T88" fmla="*/ 816 w 912"/>
                <a:gd name="T89" fmla="*/ 510 h 772"/>
                <a:gd name="T90" fmla="*/ 798 w 912"/>
                <a:gd name="T91" fmla="*/ 548 h 772"/>
                <a:gd name="T92" fmla="*/ 780 w 912"/>
                <a:gd name="T93" fmla="*/ 552 h 772"/>
                <a:gd name="T94" fmla="*/ 758 w 912"/>
                <a:gd name="T95" fmla="*/ 576 h 772"/>
                <a:gd name="T96" fmla="*/ 728 w 912"/>
                <a:gd name="T97" fmla="*/ 546 h 772"/>
                <a:gd name="T98" fmla="*/ 712 w 912"/>
                <a:gd name="T99" fmla="*/ 512 h 772"/>
                <a:gd name="T100" fmla="*/ 698 w 912"/>
                <a:gd name="T101" fmla="*/ 444 h 772"/>
                <a:gd name="T102" fmla="*/ 644 w 912"/>
                <a:gd name="T103" fmla="*/ 410 h 772"/>
                <a:gd name="T104" fmla="*/ 604 w 912"/>
                <a:gd name="T105" fmla="*/ 384 h 772"/>
                <a:gd name="T106" fmla="*/ 606 w 912"/>
                <a:gd name="T107" fmla="*/ 324 h 772"/>
                <a:gd name="T108" fmla="*/ 640 w 912"/>
                <a:gd name="T109" fmla="*/ 254 h 772"/>
                <a:gd name="T110" fmla="*/ 590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Freeform 11"/>
            <p:cNvSpPr/>
            <p:nvPr/>
          </p:nvSpPr>
          <p:spPr bwMode="auto">
            <a:xfrm>
              <a:off x="3118622" y="2008665"/>
              <a:ext cx="329407" cy="544237"/>
            </a:xfrm>
            <a:custGeom>
              <a:avLst/>
              <a:gdLst>
                <a:gd name="T0" fmla="*/ 92 w 184"/>
                <a:gd name="T1" fmla="*/ 58 h 304"/>
                <a:gd name="T2" fmla="*/ 92 w 184"/>
                <a:gd name="T3" fmla="*/ 86 h 304"/>
                <a:gd name="T4" fmla="*/ 84 w 184"/>
                <a:gd name="T5" fmla="*/ 108 h 304"/>
                <a:gd name="T6" fmla="*/ 82 w 184"/>
                <a:gd name="T7" fmla="*/ 116 h 304"/>
                <a:gd name="T8" fmla="*/ 76 w 184"/>
                <a:gd name="T9" fmla="*/ 122 h 304"/>
                <a:gd name="T10" fmla="*/ 74 w 184"/>
                <a:gd name="T11" fmla="*/ 124 h 304"/>
                <a:gd name="T12" fmla="*/ 54 w 184"/>
                <a:gd name="T13" fmla="*/ 120 h 304"/>
                <a:gd name="T14" fmla="*/ 12 w 184"/>
                <a:gd name="T15" fmla="*/ 134 h 304"/>
                <a:gd name="T16" fmla="*/ 8 w 184"/>
                <a:gd name="T17" fmla="*/ 140 h 304"/>
                <a:gd name="T18" fmla="*/ 38 w 184"/>
                <a:gd name="T19" fmla="*/ 144 h 304"/>
                <a:gd name="T20" fmla="*/ 48 w 184"/>
                <a:gd name="T21" fmla="*/ 162 h 304"/>
                <a:gd name="T22" fmla="*/ 60 w 184"/>
                <a:gd name="T23" fmla="*/ 174 h 304"/>
                <a:gd name="T24" fmla="*/ 60 w 184"/>
                <a:gd name="T25" fmla="*/ 206 h 304"/>
                <a:gd name="T26" fmla="*/ 72 w 184"/>
                <a:gd name="T27" fmla="*/ 216 h 304"/>
                <a:gd name="T28" fmla="*/ 76 w 184"/>
                <a:gd name="T29" fmla="*/ 240 h 304"/>
                <a:gd name="T30" fmla="*/ 70 w 184"/>
                <a:gd name="T31" fmla="*/ 256 h 304"/>
                <a:gd name="T32" fmla="*/ 82 w 184"/>
                <a:gd name="T33" fmla="*/ 270 h 304"/>
                <a:gd name="T34" fmla="*/ 100 w 184"/>
                <a:gd name="T35" fmla="*/ 280 h 304"/>
                <a:gd name="T36" fmla="*/ 114 w 184"/>
                <a:gd name="T37" fmla="*/ 298 h 304"/>
                <a:gd name="T38" fmla="*/ 124 w 184"/>
                <a:gd name="T39" fmla="*/ 304 h 304"/>
                <a:gd name="T40" fmla="*/ 122 w 184"/>
                <a:gd name="T41" fmla="*/ 282 h 304"/>
                <a:gd name="T42" fmla="*/ 126 w 184"/>
                <a:gd name="T43" fmla="*/ 274 h 304"/>
                <a:gd name="T44" fmla="*/ 140 w 184"/>
                <a:gd name="T45" fmla="*/ 268 h 304"/>
                <a:gd name="T46" fmla="*/ 144 w 184"/>
                <a:gd name="T47" fmla="*/ 268 h 304"/>
                <a:gd name="T48" fmla="*/ 156 w 184"/>
                <a:gd name="T49" fmla="*/ 266 h 304"/>
                <a:gd name="T50" fmla="*/ 158 w 184"/>
                <a:gd name="T51" fmla="*/ 244 h 304"/>
                <a:gd name="T52" fmla="*/ 148 w 184"/>
                <a:gd name="T53" fmla="*/ 232 h 304"/>
                <a:gd name="T54" fmla="*/ 138 w 184"/>
                <a:gd name="T55" fmla="*/ 232 h 304"/>
                <a:gd name="T56" fmla="*/ 132 w 184"/>
                <a:gd name="T57" fmla="*/ 210 h 304"/>
                <a:gd name="T58" fmla="*/ 136 w 184"/>
                <a:gd name="T59" fmla="*/ 168 h 304"/>
                <a:gd name="T60" fmla="*/ 164 w 184"/>
                <a:gd name="T61" fmla="*/ 160 h 304"/>
                <a:gd name="T62" fmla="*/ 184 w 184"/>
                <a:gd name="T63" fmla="*/ 108 h 304"/>
                <a:gd name="T64" fmla="*/ 174 w 184"/>
                <a:gd name="T65" fmla="*/ 96 h 304"/>
                <a:gd name="T66" fmla="*/ 166 w 184"/>
                <a:gd name="T67" fmla="*/ 96 h 304"/>
                <a:gd name="T68" fmla="*/ 152 w 184"/>
                <a:gd name="T69" fmla="*/ 96 h 304"/>
                <a:gd name="T70" fmla="*/ 142 w 184"/>
                <a:gd name="T71" fmla="*/ 84 h 304"/>
                <a:gd name="T72" fmla="*/ 146 w 184"/>
                <a:gd name="T73" fmla="*/ 52 h 304"/>
                <a:gd name="T74" fmla="*/ 150 w 184"/>
                <a:gd name="T75" fmla="*/ 42 h 304"/>
                <a:gd name="T76" fmla="*/ 156 w 184"/>
                <a:gd name="T77" fmla="*/ 32 h 304"/>
                <a:gd name="T78" fmla="*/ 144 w 184"/>
                <a:gd name="T79" fmla="*/ 8 h 304"/>
                <a:gd name="T80" fmla="*/ 108 w 184"/>
                <a:gd name="T81"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0" name="Freeform 12"/>
            <p:cNvSpPr/>
            <p:nvPr/>
          </p:nvSpPr>
          <p:spPr bwMode="auto">
            <a:xfrm>
              <a:off x="0" y="576462"/>
              <a:ext cx="2334491" cy="1765190"/>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1" name="Freeform 13"/>
            <p:cNvSpPr/>
            <p:nvPr/>
          </p:nvSpPr>
          <p:spPr bwMode="auto">
            <a:xfrm>
              <a:off x="1514555" y="1962118"/>
              <a:ext cx="1453686" cy="1041928"/>
            </a:xfrm>
            <a:custGeom>
              <a:avLst/>
              <a:gdLst>
                <a:gd name="T0" fmla="*/ 480 w 812"/>
                <a:gd name="T1" fmla="*/ 58 h 582"/>
                <a:gd name="T2" fmla="*/ 460 w 812"/>
                <a:gd name="T3" fmla="*/ 82 h 582"/>
                <a:gd name="T4" fmla="*/ 396 w 812"/>
                <a:gd name="T5" fmla="*/ 38 h 582"/>
                <a:gd name="T6" fmla="*/ 344 w 812"/>
                <a:gd name="T7" fmla="*/ 10 h 582"/>
                <a:gd name="T8" fmla="*/ 288 w 812"/>
                <a:gd name="T9" fmla="*/ 4 h 582"/>
                <a:gd name="T10" fmla="*/ 248 w 812"/>
                <a:gd name="T11" fmla="*/ 6 h 582"/>
                <a:gd name="T12" fmla="*/ 198 w 812"/>
                <a:gd name="T13" fmla="*/ 18 h 582"/>
                <a:gd name="T14" fmla="*/ 158 w 812"/>
                <a:gd name="T15" fmla="*/ 28 h 582"/>
                <a:gd name="T16" fmla="*/ 92 w 812"/>
                <a:gd name="T17" fmla="*/ 38 h 582"/>
                <a:gd name="T18" fmla="*/ 84 w 812"/>
                <a:gd name="T19" fmla="*/ 78 h 582"/>
                <a:gd name="T20" fmla="*/ 120 w 812"/>
                <a:gd name="T21" fmla="*/ 114 h 582"/>
                <a:gd name="T22" fmla="*/ 128 w 812"/>
                <a:gd name="T23" fmla="*/ 142 h 582"/>
                <a:gd name="T24" fmla="*/ 112 w 812"/>
                <a:gd name="T25" fmla="*/ 196 h 582"/>
                <a:gd name="T26" fmla="*/ 106 w 812"/>
                <a:gd name="T27" fmla="*/ 214 h 582"/>
                <a:gd name="T28" fmla="*/ 60 w 812"/>
                <a:gd name="T29" fmla="*/ 210 h 582"/>
                <a:gd name="T30" fmla="*/ 22 w 812"/>
                <a:gd name="T31" fmla="*/ 202 h 582"/>
                <a:gd name="T32" fmla="*/ 8 w 812"/>
                <a:gd name="T33" fmla="*/ 250 h 582"/>
                <a:gd name="T34" fmla="*/ 4 w 812"/>
                <a:gd name="T35" fmla="*/ 272 h 582"/>
                <a:gd name="T36" fmla="*/ 18 w 812"/>
                <a:gd name="T37" fmla="*/ 310 h 582"/>
                <a:gd name="T38" fmla="*/ 0 w 812"/>
                <a:gd name="T39" fmla="*/ 362 h 582"/>
                <a:gd name="T40" fmla="*/ 26 w 812"/>
                <a:gd name="T41" fmla="*/ 406 h 582"/>
                <a:gd name="T42" fmla="*/ 68 w 812"/>
                <a:gd name="T43" fmla="*/ 422 h 582"/>
                <a:gd name="T44" fmla="*/ 92 w 812"/>
                <a:gd name="T45" fmla="*/ 424 h 582"/>
                <a:gd name="T46" fmla="*/ 108 w 812"/>
                <a:gd name="T47" fmla="*/ 448 h 582"/>
                <a:gd name="T48" fmla="*/ 132 w 812"/>
                <a:gd name="T49" fmla="*/ 460 h 582"/>
                <a:gd name="T50" fmla="*/ 162 w 812"/>
                <a:gd name="T51" fmla="*/ 474 h 582"/>
                <a:gd name="T52" fmla="*/ 232 w 812"/>
                <a:gd name="T53" fmla="*/ 498 h 582"/>
                <a:gd name="T54" fmla="*/ 304 w 812"/>
                <a:gd name="T55" fmla="*/ 494 h 582"/>
                <a:gd name="T56" fmla="*/ 332 w 812"/>
                <a:gd name="T57" fmla="*/ 532 h 582"/>
                <a:gd name="T58" fmla="*/ 348 w 812"/>
                <a:gd name="T59" fmla="*/ 554 h 582"/>
                <a:gd name="T60" fmla="*/ 364 w 812"/>
                <a:gd name="T61" fmla="*/ 578 h 582"/>
                <a:gd name="T62" fmla="*/ 390 w 812"/>
                <a:gd name="T63" fmla="*/ 568 h 582"/>
                <a:gd name="T64" fmla="*/ 428 w 812"/>
                <a:gd name="T65" fmla="*/ 574 h 582"/>
                <a:gd name="T66" fmla="*/ 456 w 812"/>
                <a:gd name="T67" fmla="*/ 546 h 582"/>
                <a:gd name="T68" fmla="*/ 476 w 812"/>
                <a:gd name="T69" fmla="*/ 492 h 582"/>
                <a:gd name="T70" fmla="*/ 476 w 812"/>
                <a:gd name="T71" fmla="*/ 438 h 582"/>
                <a:gd name="T72" fmla="*/ 480 w 812"/>
                <a:gd name="T73" fmla="*/ 418 h 582"/>
                <a:gd name="T74" fmla="*/ 514 w 812"/>
                <a:gd name="T75" fmla="*/ 410 h 582"/>
                <a:gd name="T76" fmla="*/ 556 w 812"/>
                <a:gd name="T77" fmla="*/ 428 h 582"/>
                <a:gd name="T78" fmla="*/ 568 w 812"/>
                <a:gd name="T79" fmla="*/ 462 h 582"/>
                <a:gd name="T80" fmla="*/ 584 w 812"/>
                <a:gd name="T81" fmla="*/ 478 h 582"/>
                <a:gd name="T82" fmla="*/ 610 w 812"/>
                <a:gd name="T83" fmla="*/ 506 h 582"/>
                <a:gd name="T84" fmla="*/ 652 w 812"/>
                <a:gd name="T85" fmla="*/ 518 h 582"/>
                <a:gd name="T86" fmla="*/ 664 w 812"/>
                <a:gd name="T87" fmla="*/ 518 h 582"/>
                <a:gd name="T88" fmla="*/ 700 w 812"/>
                <a:gd name="T89" fmla="*/ 508 h 582"/>
                <a:gd name="T90" fmla="*/ 698 w 812"/>
                <a:gd name="T91" fmla="*/ 480 h 582"/>
                <a:gd name="T92" fmla="*/ 722 w 812"/>
                <a:gd name="T93" fmla="*/ 472 h 582"/>
                <a:gd name="T94" fmla="*/ 688 w 812"/>
                <a:gd name="T95" fmla="*/ 426 h 582"/>
                <a:gd name="T96" fmla="*/ 744 w 812"/>
                <a:gd name="T97" fmla="*/ 396 h 582"/>
                <a:gd name="T98" fmla="*/ 730 w 812"/>
                <a:gd name="T99" fmla="*/ 378 h 582"/>
                <a:gd name="T100" fmla="*/ 752 w 812"/>
                <a:gd name="T101" fmla="*/ 350 h 582"/>
                <a:gd name="T102" fmla="*/ 796 w 812"/>
                <a:gd name="T103" fmla="*/ 310 h 582"/>
                <a:gd name="T104" fmla="*/ 800 w 812"/>
                <a:gd name="T105" fmla="*/ 254 h 582"/>
                <a:gd name="T106" fmla="*/ 778 w 812"/>
                <a:gd name="T107" fmla="*/ 182 h 582"/>
                <a:gd name="T108" fmla="*/ 736 w 812"/>
                <a:gd name="T109" fmla="*/ 158 h 582"/>
                <a:gd name="T110" fmla="*/ 672 w 812"/>
                <a:gd name="T111" fmla="*/ 100 h 582"/>
                <a:gd name="T112" fmla="*/ 658 w 812"/>
                <a:gd name="T113" fmla="*/ 106 h 582"/>
                <a:gd name="T114" fmla="*/ 616 w 812"/>
                <a:gd name="T115" fmla="*/ 78 h 582"/>
                <a:gd name="T116" fmla="*/ 584 w 812"/>
                <a:gd name="T117" fmla="*/ 52 h 582"/>
                <a:gd name="T118" fmla="*/ 552 w 812"/>
                <a:gd name="T119" fmla="*/ 50 h 582"/>
                <a:gd name="T120" fmla="*/ 484 w 812"/>
                <a:gd name="T121" fmla="*/ 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2" name="Freeform 14"/>
            <p:cNvSpPr/>
            <p:nvPr/>
          </p:nvSpPr>
          <p:spPr bwMode="auto">
            <a:xfrm>
              <a:off x="2348813" y="2692542"/>
              <a:ext cx="1256758" cy="1102796"/>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3" name="Freeform 15"/>
            <p:cNvSpPr/>
            <p:nvPr/>
          </p:nvSpPr>
          <p:spPr bwMode="auto">
            <a:xfrm>
              <a:off x="261377" y="2244978"/>
              <a:ext cx="2248559" cy="1367754"/>
            </a:xfrm>
            <a:custGeom>
              <a:avLst/>
              <a:gdLst>
                <a:gd name="T0" fmla="*/ 132 w 1256"/>
                <a:gd name="T1" fmla="*/ 26 h 764"/>
                <a:gd name="T2" fmla="*/ 122 w 1256"/>
                <a:gd name="T3" fmla="*/ 60 h 764"/>
                <a:gd name="T4" fmla="*/ 62 w 1256"/>
                <a:gd name="T5" fmla="*/ 70 h 764"/>
                <a:gd name="T6" fmla="*/ 44 w 1256"/>
                <a:gd name="T7" fmla="*/ 122 h 764"/>
                <a:gd name="T8" fmla="*/ 60 w 1256"/>
                <a:gd name="T9" fmla="*/ 188 h 764"/>
                <a:gd name="T10" fmla="*/ 6 w 1256"/>
                <a:gd name="T11" fmla="*/ 216 h 764"/>
                <a:gd name="T12" fmla="*/ 2 w 1256"/>
                <a:gd name="T13" fmla="*/ 262 h 764"/>
                <a:gd name="T14" fmla="*/ 28 w 1256"/>
                <a:gd name="T15" fmla="*/ 300 h 764"/>
                <a:gd name="T16" fmla="*/ 62 w 1256"/>
                <a:gd name="T17" fmla="*/ 338 h 764"/>
                <a:gd name="T18" fmla="*/ 150 w 1256"/>
                <a:gd name="T19" fmla="*/ 386 h 764"/>
                <a:gd name="T20" fmla="*/ 222 w 1256"/>
                <a:gd name="T21" fmla="*/ 454 h 764"/>
                <a:gd name="T22" fmla="*/ 290 w 1256"/>
                <a:gd name="T23" fmla="*/ 500 h 764"/>
                <a:gd name="T24" fmla="*/ 334 w 1256"/>
                <a:gd name="T25" fmla="*/ 556 h 764"/>
                <a:gd name="T26" fmla="*/ 404 w 1256"/>
                <a:gd name="T27" fmla="*/ 602 h 764"/>
                <a:gd name="T28" fmla="*/ 470 w 1256"/>
                <a:gd name="T29" fmla="*/ 628 h 764"/>
                <a:gd name="T30" fmla="*/ 580 w 1256"/>
                <a:gd name="T31" fmla="*/ 642 h 764"/>
                <a:gd name="T32" fmla="*/ 594 w 1256"/>
                <a:gd name="T33" fmla="*/ 664 h 764"/>
                <a:gd name="T34" fmla="*/ 586 w 1256"/>
                <a:gd name="T35" fmla="*/ 692 h 764"/>
                <a:gd name="T36" fmla="*/ 616 w 1256"/>
                <a:gd name="T37" fmla="*/ 676 h 764"/>
                <a:gd name="T38" fmla="*/ 660 w 1256"/>
                <a:gd name="T39" fmla="*/ 638 h 764"/>
                <a:gd name="T40" fmla="*/ 772 w 1256"/>
                <a:gd name="T41" fmla="*/ 680 h 764"/>
                <a:gd name="T42" fmla="*/ 802 w 1256"/>
                <a:gd name="T43" fmla="*/ 754 h 764"/>
                <a:gd name="T44" fmla="*/ 904 w 1256"/>
                <a:gd name="T45" fmla="*/ 748 h 764"/>
                <a:gd name="T46" fmla="*/ 1024 w 1256"/>
                <a:gd name="T47" fmla="*/ 680 h 764"/>
                <a:gd name="T48" fmla="*/ 1122 w 1256"/>
                <a:gd name="T49" fmla="*/ 712 h 764"/>
                <a:gd name="T50" fmla="*/ 1138 w 1256"/>
                <a:gd name="T51" fmla="*/ 716 h 764"/>
                <a:gd name="T52" fmla="*/ 1156 w 1256"/>
                <a:gd name="T53" fmla="*/ 666 h 764"/>
                <a:gd name="T54" fmla="*/ 1192 w 1256"/>
                <a:gd name="T55" fmla="*/ 696 h 764"/>
                <a:gd name="T56" fmla="*/ 1214 w 1256"/>
                <a:gd name="T57" fmla="*/ 664 h 764"/>
                <a:gd name="T58" fmla="*/ 1228 w 1256"/>
                <a:gd name="T59" fmla="*/ 644 h 764"/>
                <a:gd name="T60" fmla="*/ 1246 w 1256"/>
                <a:gd name="T61" fmla="*/ 568 h 764"/>
                <a:gd name="T62" fmla="*/ 1240 w 1256"/>
                <a:gd name="T63" fmla="*/ 510 h 764"/>
                <a:gd name="T64" fmla="*/ 1228 w 1256"/>
                <a:gd name="T65" fmla="*/ 448 h 764"/>
                <a:gd name="T66" fmla="*/ 1200 w 1256"/>
                <a:gd name="T67" fmla="*/ 412 h 764"/>
                <a:gd name="T68" fmla="*/ 1162 w 1256"/>
                <a:gd name="T69" fmla="*/ 366 h 764"/>
                <a:gd name="T70" fmla="*/ 1152 w 1256"/>
                <a:gd name="T71" fmla="*/ 418 h 764"/>
                <a:gd name="T72" fmla="*/ 1094 w 1256"/>
                <a:gd name="T73" fmla="*/ 430 h 764"/>
                <a:gd name="T74" fmla="*/ 1036 w 1256"/>
                <a:gd name="T75" fmla="*/ 386 h 764"/>
                <a:gd name="T76" fmla="*/ 1000 w 1256"/>
                <a:gd name="T77" fmla="*/ 344 h 764"/>
                <a:gd name="T78" fmla="*/ 900 w 1256"/>
                <a:gd name="T79" fmla="*/ 342 h 764"/>
                <a:gd name="T80" fmla="*/ 828 w 1256"/>
                <a:gd name="T81" fmla="*/ 312 h 764"/>
                <a:gd name="T82" fmla="*/ 796 w 1256"/>
                <a:gd name="T83" fmla="*/ 290 h 764"/>
                <a:gd name="T84" fmla="*/ 768 w 1256"/>
                <a:gd name="T85" fmla="*/ 274 h 764"/>
                <a:gd name="T86" fmla="*/ 746 w 1256"/>
                <a:gd name="T87" fmla="*/ 280 h 764"/>
                <a:gd name="T88" fmla="*/ 708 w 1256"/>
                <a:gd name="T89" fmla="*/ 238 h 764"/>
                <a:gd name="T90" fmla="*/ 692 w 1256"/>
                <a:gd name="T91" fmla="*/ 196 h 764"/>
                <a:gd name="T92" fmla="*/ 694 w 1256"/>
                <a:gd name="T93" fmla="*/ 118 h 764"/>
                <a:gd name="T94" fmla="*/ 708 w 1256"/>
                <a:gd name="T95" fmla="*/ 84 h 764"/>
                <a:gd name="T96" fmla="*/ 712 w 1256"/>
                <a:gd name="T97" fmla="*/ 44 h 764"/>
                <a:gd name="T98" fmla="*/ 680 w 1256"/>
                <a:gd name="T99" fmla="*/ 20 h 764"/>
                <a:gd name="T100" fmla="*/ 596 w 1256"/>
                <a:gd name="T101" fmla="*/ 10 h 764"/>
                <a:gd name="T102" fmla="*/ 518 w 1256"/>
                <a:gd name="T103" fmla="*/ 24 h 764"/>
                <a:gd name="T104" fmla="*/ 440 w 1256"/>
                <a:gd name="T105" fmla="*/ 36 h 764"/>
                <a:gd name="T106" fmla="*/ 372 w 1256"/>
                <a:gd name="T107" fmla="*/ 44 h 764"/>
                <a:gd name="T108" fmla="*/ 318 w 1256"/>
                <a:gd name="T109" fmla="*/ 20 h 764"/>
                <a:gd name="T110" fmla="*/ 296 w 1256"/>
                <a:gd name="T111" fmla="*/ 8 h 764"/>
                <a:gd name="T112" fmla="*/ 210 w 1256"/>
                <a:gd name="T113" fmla="*/ 1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4" name="Freeform 16"/>
            <p:cNvSpPr/>
            <p:nvPr/>
          </p:nvSpPr>
          <p:spPr bwMode="auto">
            <a:xfrm>
              <a:off x="2309427" y="3383580"/>
              <a:ext cx="1016864" cy="1059830"/>
            </a:xfrm>
            <a:custGeom>
              <a:avLst/>
              <a:gdLst>
                <a:gd name="T0" fmla="*/ 20 w 568"/>
                <a:gd name="T1" fmla="*/ 364 h 592"/>
                <a:gd name="T2" fmla="*/ 74 w 568"/>
                <a:gd name="T3" fmla="*/ 378 h 592"/>
                <a:gd name="T4" fmla="*/ 98 w 568"/>
                <a:gd name="T5" fmla="*/ 440 h 592"/>
                <a:gd name="T6" fmla="*/ 96 w 568"/>
                <a:gd name="T7" fmla="*/ 502 h 592"/>
                <a:gd name="T8" fmla="*/ 144 w 568"/>
                <a:gd name="T9" fmla="*/ 520 h 592"/>
                <a:gd name="T10" fmla="*/ 220 w 568"/>
                <a:gd name="T11" fmla="*/ 540 h 592"/>
                <a:gd name="T12" fmla="*/ 272 w 568"/>
                <a:gd name="T13" fmla="*/ 592 h 592"/>
                <a:gd name="T14" fmla="*/ 262 w 568"/>
                <a:gd name="T15" fmla="*/ 522 h 592"/>
                <a:gd name="T16" fmla="*/ 294 w 568"/>
                <a:gd name="T17" fmla="*/ 490 h 592"/>
                <a:gd name="T18" fmla="*/ 362 w 568"/>
                <a:gd name="T19" fmla="*/ 490 h 592"/>
                <a:gd name="T20" fmla="*/ 438 w 568"/>
                <a:gd name="T21" fmla="*/ 468 h 592"/>
                <a:gd name="T22" fmla="*/ 528 w 568"/>
                <a:gd name="T23" fmla="*/ 426 h 592"/>
                <a:gd name="T24" fmla="*/ 540 w 568"/>
                <a:gd name="T25" fmla="*/ 430 h 592"/>
                <a:gd name="T26" fmla="*/ 548 w 568"/>
                <a:gd name="T27" fmla="*/ 388 h 592"/>
                <a:gd name="T28" fmla="*/ 504 w 568"/>
                <a:gd name="T29" fmla="*/ 386 h 592"/>
                <a:gd name="T30" fmla="*/ 484 w 568"/>
                <a:gd name="T31" fmla="*/ 360 h 592"/>
                <a:gd name="T32" fmla="*/ 460 w 568"/>
                <a:gd name="T33" fmla="*/ 340 h 592"/>
                <a:gd name="T34" fmla="*/ 452 w 568"/>
                <a:gd name="T35" fmla="*/ 272 h 592"/>
                <a:gd name="T36" fmla="*/ 440 w 568"/>
                <a:gd name="T37" fmla="*/ 190 h 592"/>
                <a:gd name="T38" fmla="*/ 398 w 568"/>
                <a:gd name="T39" fmla="*/ 152 h 592"/>
                <a:gd name="T40" fmla="*/ 412 w 568"/>
                <a:gd name="T41" fmla="*/ 132 h 592"/>
                <a:gd name="T42" fmla="*/ 480 w 568"/>
                <a:gd name="T43" fmla="*/ 128 h 592"/>
                <a:gd name="T44" fmla="*/ 512 w 568"/>
                <a:gd name="T45" fmla="*/ 108 h 592"/>
                <a:gd name="T46" fmla="*/ 474 w 568"/>
                <a:gd name="T47" fmla="*/ 102 h 592"/>
                <a:gd name="T48" fmla="*/ 454 w 568"/>
                <a:gd name="T49" fmla="*/ 88 h 592"/>
                <a:gd name="T50" fmla="*/ 428 w 568"/>
                <a:gd name="T51" fmla="*/ 48 h 592"/>
                <a:gd name="T52" fmla="*/ 404 w 568"/>
                <a:gd name="T53" fmla="*/ 84 h 592"/>
                <a:gd name="T54" fmla="*/ 360 w 568"/>
                <a:gd name="T55" fmla="*/ 138 h 592"/>
                <a:gd name="T56" fmla="*/ 366 w 568"/>
                <a:gd name="T57" fmla="*/ 172 h 592"/>
                <a:gd name="T58" fmla="*/ 348 w 568"/>
                <a:gd name="T59" fmla="*/ 214 h 592"/>
                <a:gd name="T60" fmla="*/ 316 w 568"/>
                <a:gd name="T61" fmla="*/ 214 h 592"/>
                <a:gd name="T62" fmla="*/ 288 w 568"/>
                <a:gd name="T63" fmla="*/ 240 h 592"/>
                <a:gd name="T64" fmla="*/ 276 w 568"/>
                <a:gd name="T65" fmla="*/ 224 h 592"/>
                <a:gd name="T66" fmla="*/ 264 w 568"/>
                <a:gd name="T67" fmla="*/ 222 h 592"/>
                <a:gd name="T68" fmla="*/ 244 w 568"/>
                <a:gd name="T69" fmla="*/ 168 h 592"/>
                <a:gd name="T70" fmla="*/ 216 w 568"/>
                <a:gd name="T71" fmla="*/ 94 h 592"/>
                <a:gd name="T72" fmla="*/ 196 w 568"/>
                <a:gd name="T73" fmla="*/ 102 h 592"/>
                <a:gd name="T74" fmla="*/ 172 w 568"/>
                <a:gd name="T75" fmla="*/ 86 h 592"/>
                <a:gd name="T76" fmla="*/ 156 w 568"/>
                <a:gd name="T77" fmla="*/ 50 h 592"/>
                <a:gd name="T78" fmla="*/ 138 w 568"/>
                <a:gd name="T79" fmla="*/ 82 h 592"/>
                <a:gd name="T80" fmla="*/ 122 w 568"/>
                <a:gd name="T81" fmla="*/ 84 h 592"/>
                <a:gd name="T82" fmla="*/ 106 w 568"/>
                <a:gd name="T83" fmla="*/ 56 h 592"/>
                <a:gd name="T84" fmla="*/ 102 w 568"/>
                <a:gd name="T85" fmla="*/ 0 h 592"/>
                <a:gd name="T86" fmla="*/ 82 w 568"/>
                <a:gd name="T87" fmla="*/ 44 h 592"/>
                <a:gd name="T88" fmla="*/ 56 w 568"/>
                <a:gd name="T89" fmla="*/ 66 h 592"/>
                <a:gd name="T90" fmla="*/ 54 w 568"/>
                <a:gd name="T91" fmla="*/ 106 h 592"/>
                <a:gd name="T92" fmla="*/ 76 w 568"/>
                <a:gd name="T93" fmla="*/ 104 h 592"/>
                <a:gd name="T94" fmla="*/ 78 w 568"/>
                <a:gd name="T95" fmla="*/ 238 h 592"/>
                <a:gd name="T96" fmla="*/ 48 w 568"/>
                <a:gd name="T97" fmla="*/ 252 h 592"/>
                <a:gd name="T98" fmla="*/ 6 w 568"/>
                <a:gd name="T99" fmla="*/ 320 h 592"/>
                <a:gd name="T100" fmla="*/ 12 w 568"/>
                <a:gd name="T101" fmla="*/ 35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5" name="Freeform 17"/>
            <p:cNvSpPr/>
            <p:nvPr/>
          </p:nvSpPr>
          <p:spPr bwMode="auto">
            <a:xfrm>
              <a:off x="3039851" y="3369257"/>
              <a:ext cx="687457" cy="594364"/>
            </a:xfrm>
            <a:custGeom>
              <a:avLst/>
              <a:gdLst>
                <a:gd name="T0" fmla="*/ 288 w 384"/>
                <a:gd name="T1" fmla="*/ 8 h 332"/>
                <a:gd name="T2" fmla="*/ 276 w 384"/>
                <a:gd name="T3" fmla="*/ 24 h 332"/>
                <a:gd name="T4" fmla="*/ 264 w 384"/>
                <a:gd name="T5" fmla="*/ 20 h 332"/>
                <a:gd name="T6" fmla="*/ 260 w 384"/>
                <a:gd name="T7" fmla="*/ 10 h 332"/>
                <a:gd name="T8" fmla="*/ 252 w 384"/>
                <a:gd name="T9" fmla="*/ 0 h 332"/>
                <a:gd name="T10" fmla="*/ 248 w 384"/>
                <a:gd name="T11" fmla="*/ 20 h 332"/>
                <a:gd name="T12" fmla="*/ 236 w 384"/>
                <a:gd name="T13" fmla="*/ 36 h 332"/>
                <a:gd name="T14" fmla="*/ 208 w 384"/>
                <a:gd name="T15" fmla="*/ 44 h 332"/>
                <a:gd name="T16" fmla="*/ 188 w 384"/>
                <a:gd name="T17" fmla="*/ 58 h 332"/>
                <a:gd name="T18" fmla="*/ 184 w 384"/>
                <a:gd name="T19" fmla="*/ 52 h 332"/>
                <a:gd name="T20" fmla="*/ 168 w 384"/>
                <a:gd name="T21" fmla="*/ 60 h 332"/>
                <a:gd name="T22" fmla="*/ 160 w 384"/>
                <a:gd name="T23" fmla="*/ 50 h 332"/>
                <a:gd name="T24" fmla="*/ 132 w 384"/>
                <a:gd name="T25" fmla="*/ 56 h 332"/>
                <a:gd name="T26" fmla="*/ 170 w 384"/>
                <a:gd name="T27" fmla="*/ 82 h 332"/>
                <a:gd name="T28" fmla="*/ 176 w 384"/>
                <a:gd name="T29" fmla="*/ 110 h 332"/>
                <a:gd name="T30" fmla="*/ 160 w 384"/>
                <a:gd name="T31" fmla="*/ 122 h 332"/>
                <a:gd name="T32" fmla="*/ 114 w 384"/>
                <a:gd name="T33" fmla="*/ 126 h 332"/>
                <a:gd name="T34" fmla="*/ 94 w 384"/>
                <a:gd name="T35" fmla="*/ 142 h 332"/>
                <a:gd name="T36" fmla="*/ 60 w 384"/>
                <a:gd name="T37" fmla="*/ 142 h 332"/>
                <a:gd name="T38" fmla="*/ 16 w 384"/>
                <a:gd name="T39" fmla="*/ 148 h 332"/>
                <a:gd name="T40" fmla="*/ 0 w 384"/>
                <a:gd name="T41" fmla="*/ 172 h 332"/>
                <a:gd name="T42" fmla="*/ 22 w 384"/>
                <a:gd name="T43" fmla="*/ 200 h 332"/>
                <a:gd name="T44" fmla="*/ 30 w 384"/>
                <a:gd name="T45" fmla="*/ 190 h 332"/>
                <a:gd name="T46" fmla="*/ 56 w 384"/>
                <a:gd name="T47" fmla="*/ 192 h 332"/>
                <a:gd name="T48" fmla="*/ 62 w 384"/>
                <a:gd name="T49" fmla="*/ 236 h 332"/>
                <a:gd name="T50" fmla="*/ 52 w 384"/>
                <a:gd name="T51" fmla="*/ 260 h 332"/>
                <a:gd name="T52" fmla="*/ 76 w 384"/>
                <a:gd name="T53" fmla="*/ 296 h 332"/>
                <a:gd name="T54" fmla="*/ 68 w 384"/>
                <a:gd name="T55" fmla="*/ 320 h 332"/>
                <a:gd name="T56" fmla="*/ 70 w 384"/>
                <a:gd name="T57" fmla="*/ 330 h 332"/>
                <a:gd name="T58" fmla="*/ 108 w 384"/>
                <a:gd name="T59" fmla="*/ 320 h 332"/>
                <a:gd name="T60" fmla="*/ 160 w 384"/>
                <a:gd name="T61" fmla="*/ 330 h 332"/>
                <a:gd name="T62" fmla="*/ 196 w 384"/>
                <a:gd name="T63" fmla="*/ 302 h 332"/>
                <a:gd name="T64" fmla="*/ 216 w 384"/>
                <a:gd name="T65" fmla="*/ 290 h 332"/>
                <a:gd name="T66" fmla="*/ 248 w 384"/>
                <a:gd name="T67" fmla="*/ 280 h 332"/>
                <a:gd name="T68" fmla="*/ 256 w 384"/>
                <a:gd name="T69" fmla="*/ 292 h 332"/>
                <a:gd name="T70" fmla="*/ 274 w 384"/>
                <a:gd name="T71" fmla="*/ 292 h 332"/>
                <a:gd name="T72" fmla="*/ 288 w 384"/>
                <a:gd name="T73" fmla="*/ 298 h 332"/>
                <a:gd name="T74" fmla="*/ 296 w 384"/>
                <a:gd name="T75" fmla="*/ 290 h 332"/>
                <a:gd name="T76" fmla="*/ 312 w 384"/>
                <a:gd name="T77" fmla="*/ 276 h 332"/>
                <a:gd name="T78" fmla="*/ 324 w 384"/>
                <a:gd name="T79" fmla="*/ 268 h 332"/>
                <a:gd name="T80" fmla="*/ 342 w 384"/>
                <a:gd name="T81" fmla="*/ 256 h 332"/>
                <a:gd name="T82" fmla="*/ 352 w 384"/>
                <a:gd name="T83" fmla="*/ 248 h 332"/>
                <a:gd name="T84" fmla="*/ 366 w 384"/>
                <a:gd name="T85" fmla="*/ 244 h 332"/>
                <a:gd name="T86" fmla="*/ 380 w 384"/>
                <a:gd name="T87" fmla="*/ 236 h 332"/>
                <a:gd name="T88" fmla="*/ 376 w 384"/>
                <a:gd name="T89" fmla="*/ 218 h 332"/>
                <a:gd name="T90" fmla="*/ 376 w 384"/>
                <a:gd name="T91" fmla="*/ 188 h 332"/>
                <a:gd name="T92" fmla="*/ 380 w 384"/>
                <a:gd name="T93" fmla="*/ 160 h 332"/>
                <a:gd name="T94" fmla="*/ 348 w 384"/>
                <a:gd name="T95" fmla="*/ 166 h 332"/>
                <a:gd name="T96" fmla="*/ 356 w 384"/>
                <a:gd name="T97" fmla="*/ 132 h 332"/>
                <a:gd name="T98" fmla="*/ 366 w 384"/>
                <a:gd name="T99" fmla="*/ 84 h 332"/>
                <a:gd name="T100" fmla="*/ 372 w 384"/>
                <a:gd name="T101" fmla="*/ 68 h 332"/>
                <a:gd name="T102" fmla="*/ 360 w 384"/>
                <a:gd name="T103" fmla="*/ 64 h 332"/>
                <a:gd name="T104" fmla="*/ 348 w 384"/>
                <a:gd name="T105" fmla="*/ 82 h 332"/>
                <a:gd name="T106" fmla="*/ 336 w 384"/>
                <a:gd name="T107" fmla="*/ 76 h 332"/>
                <a:gd name="T108" fmla="*/ 332 w 384"/>
                <a:gd name="T109" fmla="*/ 60 h 332"/>
                <a:gd name="T110" fmla="*/ 316 w 384"/>
                <a:gd name="T111" fmla="*/ 60 h 332"/>
                <a:gd name="T112" fmla="*/ 304 w 384"/>
                <a:gd name="T113" fmla="*/ 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6" name="Freeform 18"/>
            <p:cNvSpPr/>
            <p:nvPr/>
          </p:nvSpPr>
          <p:spPr bwMode="auto">
            <a:xfrm>
              <a:off x="3150847" y="3734469"/>
              <a:ext cx="898707" cy="683877"/>
            </a:xfrm>
            <a:custGeom>
              <a:avLst/>
              <a:gdLst>
                <a:gd name="T0" fmla="*/ 404 w 502"/>
                <a:gd name="T1" fmla="*/ 12 h 382"/>
                <a:gd name="T2" fmla="*/ 378 w 502"/>
                <a:gd name="T3" fmla="*/ 36 h 382"/>
                <a:gd name="T4" fmla="*/ 360 w 502"/>
                <a:gd name="T5" fmla="*/ 32 h 382"/>
                <a:gd name="T6" fmla="*/ 336 w 502"/>
                <a:gd name="T7" fmla="*/ 42 h 382"/>
                <a:gd name="T8" fmla="*/ 316 w 502"/>
                <a:gd name="T9" fmla="*/ 48 h 382"/>
                <a:gd name="T10" fmla="*/ 282 w 502"/>
                <a:gd name="T11" fmla="*/ 60 h 382"/>
                <a:gd name="T12" fmla="*/ 270 w 502"/>
                <a:gd name="T13" fmla="*/ 70 h 382"/>
                <a:gd name="T14" fmla="*/ 276 w 502"/>
                <a:gd name="T15" fmla="*/ 82 h 382"/>
                <a:gd name="T16" fmla="*/ 240 w 502"/>
                <a:gd name="T17" fmla="*/ 94 h 382"/>
                <a:gd name="T18" fmla="*/ 224 w 502"/>
                <a:gd name="T19" fmla="*/ 102 h 382"/>
                <a:gd name="T20" fmla="*/ 194 w 502"/>
                <a:gd name="T21" fmla="*/ 98 h 382"/>
                <a:gd name="T22" fmla="*/ 178 w 502"/>
                <a:gd name="T23" fmla="*/ 84 h 382"/>
                <a:gd name="T24" fmla="*/ 160 w 502"/>
                <a:gd name="T25" fmla="*/ 92 h 382"/>
                <a:gd name="T26" fmla="*/ 148 w 502"/>
                <a:gd name="T27" fmla="*/ 102 h 382"/>
                <a:gd name="T28" fmla="*/ 126 w 502"/>
                <a:gd name="T29" fmla="*/ 116 h 382"/>
                <a:gd name="T30" fmla="*/ 70 w 502"/>
                <a:gd name="T31" fmla="*/ 134 h 382"/>
                <a:gd name="T32" fmla="*/ 20 w 502"/>
                <a:gd name="T33" fmla="*/ 130 h 382"/>
                <a:gd name="T34" fmla="*/ 2 w 502"/>
                <a:gd name="T35" fmla="*/ 138 h 382"/>
                <a:gd name="T36" fmla="*/ 4 w 502"/>
                <a:gd name="T37" fmla="*/ 158 h 382"/>
                <a:gd name="T38" fmla="*/ 40 w 502"/>
                <a:gd name="T39" fmla="*/ 158 h 382"/>
                <a:gd name="T40" fmla="*/ 42 w 502"/>
                <a:gd name="T41" fmla="*/ 186 h 382"/>
                <a:gd name="T42" fmla="*/ 74 w 502"/>
                <a:gd name="T43" fmla="*/ 184 h 382"/>
                <a:gd name="T44" fmla="*/ 94 w 502"/>
                <a:gd name="T45" fmla="*/ 176 h 382"/>
                <a:gd name="T46" fmla="*/ 104 w 502"/>
                <a:gd name="T47" fmla="*/ 188 h 382"/>
                <a:gd name="T48" fmla="*/ 92 w 502"/>
                <a:gd name="T49" fmla="*/ 232 h 382"/>
                <a:gd name="T50" fmla="*/ 70 w 502"/>
                <a:gd name="T51" fmla="*/ 248 h 382"/>
                <a:gd name="T52" fmla="*/ 108 w 502"/>
                <a:gd name="T53" fmla="*/ 258 h 382"/>
                <a:gd name="T54" fmla="*/ 152 w 502"/>
                <a:gd name="T55" fmla="*/ 268 h 382"/>
                <a:gd name="T56" fmla="*/ 140 w 502"/>
                <a:gd name="T57" fmla="*/ 300 h 382"/>
                <a:gd name="T58" fmla="*/ 144 w 502"/>
                <a:gd name="T59" fmla="*/ 326 h 382"/>
                <a:gd name="T60" fmla="*/ 194 w 502"/>
                <a:gd name="T61" fmla="*/ 356 h 382"/>
                <a:gd name="T62" fmla="*/ 216 w 502"/>
                <a:gd name="T63" fmla="*/ 348 h 382"/>
                <a:gd name="T64" fmla="*/ 252 w 502"/>
                <a:gd name="T65" fmla="*/ 360 h 382"/>
                <a:gd name="T66" fmla="*/ 256 w 502"/>
                <a:gd name="T67" fmla="*/ 358 h 382"/>
                <a:gd name="T68" fmla="*/ 294 w 502"/>
                <a:gd name="T69" fmla="*/ 368 h 382"/>
                <a:gd name="T70" fmla="*/ 314 w 502"/>
                <a:gd name="T71" fmla="*/ 370 h 382"/>
                <a:gd name="T72" fmla="*/ 320 w 502"/>
                <a:gd name="T73" fmla="*/ 380 h 382"/>
                <a:gd name="T74" fmla="*/ 358 w 502"/>
                <a:gd name="T75" fmla="*/ 356 h 382"/>
                <a:gd name="T76" fmla="*/ 392 w 502"/>
                <a:gd name="T77" fmla="*/ 328 h 382"/>
                <a:gd name="T78" fmla="*/ 400 w 502"/>
                <a:gd name="T79" fmla="*/ 306 h 382"/>
                <a:gd name="T80" fmla="*/ 410 w 502"/>
                <a:gd name="T81" fmla="*/ 288 h 382"/>
                <a:gd name="T82" fmla="*/ 414 w 502"/>
                <a:gd name="T83" fmla="*/ 274 h 382"/>
                <a:gd name="T84" fmla="*/ 456 w 502"/>
                <a:gd name="T85" fmla="*/ 230 h 382"/>
                <a:gd name="T86" fmla="*/ 466 w 502"/>
                <a:gd name="T87" fmla="*/ 210 h 382"/>
                <a:gd name="T88" fmla="*/ 496 w 502"/>
                <a:gd name="T89" fmla="*/ 156 h 382"/>
                <a:gd name="T90" fmla="*/ 496 w 502"/>
                <a:gd name="T91" fmla="*/ 132 h 382"/>
                <a:gd name="T92" fmla="*/ 478 w 502"/>
                <a:gd name="T93" fmla="*/ 126 h 382"/>
                <a:gd name="T94" fmla="*/ 460 w 502"/>
                <a:gd name="T95" fmla="*/ 126 h 382"/>
                <a:gd name="T96" fmla="*/ 450 w 502"/>
                <a:gd name="T97" fmla="*/ 114 h 382"/>
                <a:gd name="T98" fmla="*/ 442 w 502"/>
                <a:gd name="T99" fmla="*/ 102 h 382"/>
                <a:gd name="T100" fmla="*/ 424 w 502"/>
                <a:gd name="T101" fmla="*/ 114 h 382"/>
                <a:gd name="T102" fmla="*/ 422 w 502"/>
                <a:gd name="T103" fmla="*/ 92 h 382"/>
                <a:gd name="T104" fmla="*/ 428 w 502"/>
                <a:gd name="T105" fmla="*/ 86 h 382"/>
                <a:gd name="T106" fmla="*/ 450 w 502"/>
                <a:gd name="T107" fmla="*/ 36 h 382"/>
                <a:gd name="T108" fmla="*/ 440 w 502"/>
                <a:gd name="T109" fmla="*/ 12 h 382"/>
                <a:gd name="T110" fmla="*/ 434 w 502"/>
                <a:gd name="T111" fmla="*/ 0 h 382"/>
                <a:gd name="T112" fmla="*/ 426 w 502"/>
                <a:gd name="T113" fmla="*/ 8 h 382"/>
                <a:gd name="T114" fmla="*/ 410 w 502"/>
                <a:gd name="T115"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7" name="Freeform 19"/>
            <p:cNvSpPr/>
            <p:nvPr/>
          </p:nvSpPr>
          <p:spPr bwMode="auto">
            <a:xfrm>
              <a:off x="3276165" y="2982563"/>
              <a:ext cx="508432" cy="515593"/>
            </a:xfrm>
            <a:custGeom>
              <a:avLst/>
              <a:gdLst>
                <a:gd name="T0" fmla="*/ 278 w 284"/>
                <a:gd name="T1" fmla="*/ 44 h 288"/>
                <a:gd name="T2" fmla="*/ 260 w 284"/>
                <a:gd name="T3" fmla="*/ 30 h 288"/>
                <a:gd name="T4" fmla="*/ 258 w 284"/>
                <a:gd name="T5" fmla="*/ 28 h 288"/>
                <a:gd name="T6" fmla="*/ 248 w 284"/>
                <a:gd name="T7" fmla="*/ 24 h 288"/>
                <a:gd name="T8" fmla="*/ 234 w 284"/>
                <a:gd name="T9" fmla="*/ 28 h 288"/>
                <a:gd name="T10" fmla="*/ 222 w 284"/>
                <a:gd name="T11" fmla="*/ 22 h 288"/>
                <a:gd name="T12" fmla="*/ 220 w 284"/>
                <a:gd name="T13" fmla="*/ 20 h 288"/>
                <a:gd name="T14" fmla="*/ 204 w 284"/>
                <a:gd name="T15" fmla="*/ 4 h 288"/>
                <a:gd name="T16" fmla="*/ 188 w 284"/>
                <a:gd name="T17" fmla="*/ 8 h 288"/>
                <a:gd name="T18" fmla="*/ 172 w 284"/>
                <a:gd name="T19" fmla="*/ 40 h 288"/>
                <a:gd name="T20" fmla="*/ 162 w 284"/>
                <a:gd name="T21" fmla="*/ 60 h 288"/>
                <a:gd name="T22" fmla="*/ 144 w 284"/>
                <a:gd name="T23" fmla="*/ 86 h 288"/>
                <a:gd name="T24" fmla="*/ 124 w 284"/>
                <a:gd name="T25" fmla="*/ 104 h 288"/>
                <a:gd name="T26" fmla="*/ 114 w 284"/>
                <a:gd name="T27" fmla="*/ 120 h 288"/>
                <a:gd name="T28" fmla="*/ 96 w 284"/>
                <a:gd name="T29" fmla="*/ 132 h 288"/>
                <a:gd name="T30" fmla="*/ 74 w 284"/>
                <a:gd name="T31" fmla="*/ 164 h 288"/>
                <a:gd name="T32" fmla="*/ 8 w 284"/>
                <a:gd name="T33" fmla="*/ 160 h 288"/>
                <a:gd name="T34" fmla="*/ 0 w 284"/>
                <a:gd name="T35" fmla="*/ 180 h 288"/>
                <a:gd name="T36" fmla="*/ 20 w 284"/>
                <a:gd name="T37" fmla="*/ 226 h 288"/>
                <a:gd name="T38" fmla="*/ 32 w 284"/>
                <a:gd name="T39" fmla="*/ 234 h 288"/>
                <a:gd name="T40" fmla="*/ 42 w 284"/>
                <a:gd name="T41" fmla="*/ 252 h 288"/>
                <a:gd name="T42" fmla="*/ 38 w 284"/>
                <a:gd name="T43" fmla="*/ 266 h 288"/>
                <a:gd name="T44" fmla="*/ 44 w 284"/>
                <a:gd name="T45" fmla="*/ 268 h 288"/>
                <a:gd name="T46" fmla="*/ 50 w 284"/>
                <a:gd name="T47" fmla="*/ 258 h 288"/>
                <a:gd name="T48" fmla="*/ 64 w 284"/>
                <a:gd name="T49" fmla="*/ 266 h 288"/>
                <a:gd name="T50" fmla="*/ 68 w 284"/>
                <a:gd name="T51" fmla="*/ 260 h 288"/>
                <a:gd name="T52" fmla="*/ 78 w 284"/>
                <a:gd name="T53" fmla="*/ 244 h 288"/>
                <a:gd name="T54" fmla="*/ 88 w 284"/>
                <a:gd name="T55" fmla="*/ 242 h 288"/>
                <a:gd name="T56" fmla="*/ 110 w 284"/>
                <a:gd name="T57" fmla="*/ 232 h 288"/>
                <a:gd name="T58" fmla="*/ 112 w 284"/>
                <a:gd name="T59" fmla="*/ 212 h 288"/>
                <a:gd name="T60" fmla="*/ 120 w 284"/>
                <a:gd name="T61" fmla="*/ 206 h 288"/>
                <a:gd name="T62" fmla="*/ 134 w 284"/>
                <a:gd name="T63" fmla="*/ 208 h 288"/>
                <a:gd name="T64" fmla="*/ 136 w 284"/>
                <a:gd name="T65" fmla="*/ 220 h 288"/>
                <a:gd name="T66" fmla="*/ 138 w 284"/>
                <a:gd name="T67" fmla="*/ 232 h 288"/>
                <a:gd name="T68" fmla="*/ 144 w 284"/>
                <a:gd name="T69" fmla="*/ 226 h 288"/>
                <a:gd name="T70" fmla="*/ 160 w 284"/>
                <a:gd name="T71" fmla="*/ 212 h 288"/>
                <a:gd name="T72" fmla="*/ 162 w 284"/>
                <a:gd name="T73" fmla="*/ 210 h 288"/>
                <a:gd name="T74" fmla="*/ 174 w 284"/>
                <a:gd name="T75" fmla="*/ 214 h 288"/>
                <a:gd name="T76" fmla="*/ 180 w 284"/>
                <a:gd name="T77" fmla="*/ 226 h 288"/>
                <a:gd name="T78" fmla="*/ 188 w 284"/>
                <a:gd name="T79" fmla="*/ 252 h 288"/>
                <a:gd name="T80" fmla="*/ 188 w 284"/>
                <a:gd name="T81" fmla="*/ 264 h 288"/>
                <a:gd name="T82" fmla="*/ 194 w 284"/>
                <a:gd name="T83" fmla="*/ 270 h 288"/>
                <a:gd name="T84" fmla="*/ 198 w 284"/>
                <a:gd name="T85" fmla="*/ 264 h 288"/>
                <a:gd name="T86" fmla="*/ 208 w 284"/>
                <a:gd name="T87" fmla="*/ 272 h 288"/>
                <a:gd name="T88" fmla="*/ 216 w 284"/>
                <a:gd name="T89" fmla="*/ 288 h 288"/>
                <a:gd name="T90" fmla="*/ 220 w 284"/>
                <a:gd name="T91" fmla="*/ 276 h 288"/>
                <a:gd name="T92" fmla="*/ 224 w 284"/>
                <a:gd name="T93" fmla="*/ 274 h 288"/>
                <a:gd name="T94" fmla="*/ 230 w 284"/>
                <a:gd name="T95" fmla="*/ 270 h 288"/>
                <a:gd name="T96" fmla="*/ 236 w 284"/>
                <a:gd name="T97" fmla="*/ 266 h 288"/>
                <a:gd name="T98" fmla="*/ 232 w 284"/>
                <a:gd name="T99" fmla="*/ 226 h 288"/>
                <a:gd name="T100" fmla="*/ 188 w 284"/>
                <a:gd name="T101" fmla="*/ 168 h 288"/>
                <a:gd name="T102" fmla="*/ 184 w 284"/>
                <a:gd name="T103" fmla="*/ 146 h 288"/>
                <a:gd name="T104" fmla="*/ 174 w 284"/>
                <a:gd name="T105" fmla="*/ 128 h 288"/>
                <a:gd name="T106" fmla="*/ 180 w 284"/>
                <a:gd name="T107" fmla="*/ 104 h 288"/>
                <a:gd name="T108" fmla="*/ 184 w 284"/>
                <a:gd name="T109" fmla="*/ 104 h 288"/>
                <a:gd name="T110" fmla="*/ 260 w 284"/>
                <a:gd name="T111" fmla="*/ 88 h 288"/>
                <a:gd name="T112" fmla="*/ 274 w 284"/>
                <a:gd name="T113" fmla="*/ 82 h 288"/>
                <a:gd name="T114" fmla="*/ 280 w 284"/>
                <a:gd name="T115" fmla="*/ 76 h 288"/>
                <a:gd name="T116" fmla="*/ 284 w 284"/>
                <a:gd name="T117"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8" name="Freeform 20"/>
            <p:cNvSpPr/>
            <p:nvPr/>
          </p:nvSpPr>
          <p:spPr bwMode="auto">
            <a:xfrm>
              <a:off x="3276165" y="1980021"/>
              <a:ext cx="580042" cy="1034767"/>
            </a:xfrm>
            <a:custGeom>
              <a:avLst/>
              <a:gdLst>
                <a:gd name="T0" fmla="*/ 96 w 324"/>
                <a:gd name="T1" fmla="*/ 180 h 578"/>
                <a:gd name="T2" fmla="*/ 124 w 324"/>
                <a:gd name="T3" fmla="*/ 202 h 578"/>
                <a:gd name="T4" fmla="*/ 176 w 324"/>
                <a:gd name="T5" fmla="*/ 228 h 578"/>
                <a:gd name="T6" fmla="*/ 188 w 324"/>
                <a:gd name="T7" fmla="*/ 244 h 578"/>
                <a:gd name="T8" fmla="*/ 178 w 324"/>
                <a:gd name="T9" fmla="*/ 264 h 578"/>
                <a:gd name="T10" fmla="*/ 178 w 324"/>
                <a:gd name="T11" fmla="*/ 286 h 578"/>
                <a:gd name="T12" fmla="*/ 168 w 324"/>
                <a:gd name="T13" fmla="*/ 316 h 578"/>
                <a:gd name="T14" fmla="*/ 140 w 324"/>
                <a:gd name="T15" fmla="*/ 312 h 578"/>
                <a:gd name="T16" fmla="*/ 112 w 324"/>
                <a:gd name="T17" fmla="*/ 332 h 578"/>
                <a:gd name="T18" fmla="*/ 124 w 324"/>
                <a:gd name="T19" fmla="*/ 350 h 578"/>
                <a:gd name="T20" fmla="*/ 88 w 324"/>
                <a:gd name="T21" fmla="*/ 348 h 578"/>
                <a:gd name="T22" fmla="*/ 44 w 324"/>
                <a:gd name="T23" fmla="*/ 366 h 578"/>
                <a:gd name="T24" fmla="*/ 48 w 324"/>
                <a:gd name="T25" fmla="*/ 406 h 578"/>
                <a:gd name="T26" fmla="*/ 52 w 324"/>
                <a:gd name="T27" fmla="*/ 422 h 578"/>
                <a:gd name="T28" fmla="*/ 54 w 324"/>
                <a:gd name="T29" fmla="*/ 444 h 578"/>
                <a:gd name="T30" fmla="*/ 6 w 324"/>
                <a:gd name="T31" fmla="*/ 454 h 578"/>
                <a:gd name="T32" fmla="*/ 6 w 324"/>
                <a:gd name="T33" fmla="*/ 486 h 578"/>
                <a:gd name="T34" fmla="*/ 12 w 324"/>
                <a:gd name="T35" fmla="*/ 508 h 578"/>
                <a:gd name="T36" fmla="*/ 66 w 324"/>
                <a:gd name="T37" fmla="*/ 504 h 578"/>
                <a:gd name="T38" fmla="*/ 86 w 324"/>
                <a:gd name="T39" fmla="*/ 520 h 578"/>
                <a:gd name="T40" fmla="*/ 100 w 324"/>
                <a:gd name="T41" fmla="*/ 532 h 578"/>
                <a:gd name="T42" fmla="*/ 104 w 324"/>
                <a:gd name="T43" fmla="*/ 530 h 578"/>
                <a:gd name="T44" fmla="*/ 136 w 324"/>
                <a:gd name="T45" fmla="*/ 546 h 578"/>
                <a:gd name="T46" fmla="*/ 168 w 324"/>
                <a:gd name="T47" fmla="*/ 544 h 578"/>
                <a:gd name="T48" fmla="*/ 208 w 324"/>
                <a:gd name="T49" fmla="*/ 556 h 578"/>
                <a:gd name="T50" fmla="*/ 226 w 324"/>
                <a:gd name="T51" fmla="*/ 574 h 578"/>
                <a:gd name="T52" fmla="*/ 248 w 324"/>
                <a:gd name="T53" fmla="*/ 560 h 578"/>
                <a:gd name="T54" fmla="*/ 246 w 324"/>
                <a:gd name="T55" fmla="*/ 516 h 578"/>
                <a:gd name="T56" fmla="*/ 268 w 324"/>
                <a:gd name="T57" fmla="*/ 512 h 578"/>
                <a:gd name="T58" fmla="*/ 242 w 324"/>
                <a:gd name="T59" fmla="*/ 484 h 578"/>
                <a:gd name="T60" fmla="*/ 236 w 324"/>
                <a:gd name="T61" fmla="*/ 472 h 578"/>
                <a:gd name="T62" fmla="*/ 260 w 324"/>
                <a:gd name="T63" fmla="*/ 466 h 578"/>
                <a:gd name="T64" fmla="*/ 304 w 324"/>
                <a:gd name="T65" fmla="*/ 466 h 578"/>
                <a:gd name="T66" fmla="*/ 320 w 324"/>
                <a:gd name="T67" fmla="*/ 438 h 578"/>
                <a:gd name="T68" fmla="*/ 296 w 324"/>
                <a:gd name="T69" fmla="*/ 420 h 578"/>
                <a:gd name="T70" fmla="*/ 290 w 324"/>
                <a:gd name="T71" fmla="*/ 374 h 578"/>
                <a:gd name="T72" fmla="*/ 274 w 324"/>
                <a:gd name="T73" fmla="*/ 366 h 578"/>
                <a:gd name="T74" fmla="*/ 288 w 324"/>
                <a:gd name="T75" fmla="*/ 262 h 578"/>
                <a:gd name="T76" fmla="*/ 276 w 324"/>
                <a:gd name="T77" fmla="*/ 190 h 578"/>
                <a:gd name="T78" fmla="*/ 280 w 324"/>
                <a:gd name="T79" fmla="*/ 160 h 578"/>
                <a:gd name="T80" fmla="*/ 294 w 324"/>
                <a:gd name="T81" fmla="*/ 130 h 578"/>
                <a:gd name="T82" fmla="*/ 278 w 324"/>
                <a:gd name="T83" fmla="*/ 110 h 578"/>
                <a:gd name="T84" fmla="*/ 276 w 324"/>
                <a:gd name="T85" fmla="*/ 86 h 578"/>
                <a:gd name="T86" fmla="*/ 292 w 324"/>
                <a:gd name="T87" fmla="*/ 36 h 578"/>
                <a:gd name="T88" fmla="*/ 302 w 324"/>
                <a:gd name="T89" fmla="*/ 20 h 578"/>
                <a:gd name="T90" fmla="*/ 306 w 324"/>
                <a:gd name="T91" fmla="*/ 0 h 578"/>
                <a:gd name="T92" fmla="*/ 290 w 324"/>
                <a:gd name="T93" fmla="*/ 18 h 578"/>
                <a:gd name="T94" fmla="*/ 260 w 324"/>
                <a:gd name="T95" fmla="*/ 28 h 578"/>
                <a:gd name="T96" fmla="*/ 210 w 324"/>
                <a:gd name="T97" fmla="*/ 56 h 578"/>
                <a:gd name="T98" fmla="*/ 196 w 324"/>
                <a:gd name="T99" fmla="*/ 70 h 578"/>
                <a:gd name="T100" fmla="*/ 186 w 324"/>
                <a:gd name="T101" fmla="*/ 118 h 578"/>
                <a:gd name="T102" fmla="*/ 182 w 324"/>
                <a:gd name="T103" fmla="*/ 132 h 578"/>
                <a:gd name="T104" fmla="*/ 172 w 324"/>
                <a:gd name="T105" fmla="*/ 146 h 578"/>
                <a:gd name="T106" fmla="*/ 108 w 324"/>
                <a:gd name="T107"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9" name="Freeform 21"/>
            <p:cNvSpPr/>
            <p:nvPr/>
          </p:nvSpPr>
          <p:spPr bwMode="auto">
            <a:xfrm>
              <a:off x="3777436" y="1786673"/>
              <a:ext cx="386695" cy="848580"/>
            </a:xfrm>
            <a:custGeom>
              <a:avLst/>
              <a:gdLst>
                <a:gd name="T0" fmla="*/ 204 w 216"/>
                <a:gd name="T1" fmla="*/ 20 h 474"/>
                <a:gd name="T2" fmla="*/ 194 w 216"/>
                <a:gd name="T3" fmla="*/ 0 h 474"/>
                <a:gd name="T4" fmla="*/ 176 w 216"/>
                <a:gd name="T5" fmla="*/ 24 h 474"/>
                <a:gd name="T6" fmla="*/ 156 w 216"/>
                <a:gd name="T7" fmla="*/ 30 h 474"/>
                <a:gd name="T8" fmla="*/ 136 w 216"/>
                <a:gd name="T9" fmla="*/ 28 h 474"/>
                <a:gd name="T10" fmla="*/ 122 w 216"/>
                <a:gd name="T11" fmla="*/ 40 h 474"/>
                <a:gd name="T12" fmla="*/ 112 w 216"/>
                <a:gd name="T13" fmla="*/ 48 h 474"/>
                <a:gd name="T14" fmla="*/ 94 w 216"/>
                <a:gd name="T15" fmla="*/ 46 h 474"/>
                <a:gd name="T16" fmla="*/ 92 w 216"/>
                <a:gd name="T17" fmla="*/ 64 h 474"/>
                <a:gd name="T18" fmla="*/ 82 w 216"/>
                <a:gd name="T19" fmla="*/ 76 h 474"/>
                <a:gd name="T20" fmla="*/ 66 w 216"/>
                <a:gd name="T21" fmla="*/ 92 h 474"/>
                <a:gd name="T22" fmla="*/ 40 w 216"/>
                <a:gd name="T23" fmla="*/ 106 h 474"/>
                <a:gd name="T24" fmla="*/ 42 w 216"/>
                <a:gd name="T25" fmla="*/ 124 h 474"/>
                <a:gd name="T26" fmla="*/ 28 w 216"/>
                <a:gd name="T27" fmla="*/ 136 h 474"/>
                <a:gd name="T28" fmla="*/ 26 w 216"/>
                <a:gd name="T29" fmla="*/ 154 h 474"/>
                <a:gd name="T30" fmla="*/ 26 w 216"/>
                <a:gd name="T31" fmla="*/ 170 h 474"/>
                <a:gd name="T32" fmla="*/ 16 w 216"/>
                <a:gd name="T33" fmla="*/ 184 h 474"/>
                <a:gd name="T34" fmla="*/ 6 w 216"/>
                <a:gd name="T35" fmla="*/ 214 h 474"/>
                <a:gd name="T36" fmla="*/ 22 w 216"/>
                <a:gd name="T37" fmla="*/ 236 h 474"/>
                <a:gd name="T38" fmla="*/ 24 w 216"/>
                <a:gd name="T39" fmla="*/ 262 h 474"/>
                <a:gd name="T40" fmla="*/ 6 w 216"/>
                <a:gd name="T41" fmla="*/ 276 h 474"/>
                <a:gd name="T42" fmla="*/ 6 w 216"/>
                <a:gd name="T43" fmla="*/ 324 h 474"/>
                <a:gd name="T44" fmla="*/ 18 w 216"/>
                <a:gd name="T45" fmla="*/ 368 h 474"/>
                <a:gd name="T46" fmla="*/ 18 w 216"/>
                <a:gd name="T47" fmla="*/ 372 h 474"/>
                <a:gd name="T48" fmla="*/ 2 w 216"/>
                <a:gd name="T49" fmla="*/ 468 h 474"/>
                <a:gd name="T50" fmla="*/ 32 w 216"/>
                <a:gd name="T51" fmla="*/ 456 h 474"/>
                <a:gd name="T52" fmla="*/ 96 w 216"/>
                <a:gd name="T53" fmla="*/ 432 h 474"/>
                <a:gd name="T54" fmla="*/ 114 w 216"/>
                <a:gd name="T55" fmla="*/ 416 h 474"/>
                <a:gd name="T56" fmla="*/ 150 w 216"/>
                <a:gd name="T57" fmla="*/ 420 h 474"/>
                <a:gd name="T58" fmla="*/ 180 w 216"/>
                <a:gd name="T59" fmla="*/ 408 h 474"/>
                <a:gd name="T60" fmla="*/ 182 w 216"/>
                <a:gd name="T61" fmla="*/ 392 h 474"/>
                <a:gd name="T62" fmla="*/ 190 w 216"/>
                <a:gd name="T63" fmla="*/ 372 h 474"/>
                <a:gd name="T64" fmla="*/ 190 w 216"/>
                <a:gd name="T65" fmla="*/ 368 h 474"/>
                <a:gd name="T66" fmla="*/ 192 w 216"/>
                <a:gd name="T67" fmla="*/ 360 h 474"/>
                <a:gd name="T68" fmla="*/ 190 w 216"/>
                <a:gd name="T69" fmla="*/ 352 h 474"/>
                <a:gd name="T70" fmla="*/ 198 w 216"/>
                <a:gd name="T71" fmla="*/ 336 h 474"/>
                <a:gd name="T72" fmla="*/ 184 w 216"/>
                <a:gd name="T73" fmla="*/ 310 h 474"/>
                <a:gd name="T74" fmla="*/ 180 w 216"/>
                <a:gd name="T75" fmla="*/ 302 h 474"/>
                <a:gd name="T76" fmla="*/ 182 w 216"/>
                <a:gd name="T77" fmla="*/ 294 h 474"/>
                <a:gd name="T78" fmla="*/ 190 w 216"/>
                <a:gd name="T79" fmla="*/ 280 h 474"/>
                <a:gd name="T80" fmla="*/ 202 w 216"/>
                <a:gd name="T81" fmla="*/ 248 h 474"/>
                <a:gd name="T82" fmla="*/ 216 w 216"/>
                <a:gd name="T83" fmla="*/ 216 h 474"/>
                <a:gd name="T84" fmla="*/ 184 w 216"/>
                <a:gd name="T85" fmla="*/ 184 h 474"/>
                <a:gd name="T86" fmla="*/ 176 w 216"/>
                <a:gd name="T87" fmla="*/ 170 h 474"/>
                <a:gd name="T88" fmla="*/ 180 w 216"/>
                <a:gd name="T89" fmla="*/ 146 h 474"/>
                <a:gd name="T90" fmla="*/ 184 w 216"/>
                <a:gd name="T91" fmla="*/ 122 h 474"/>
                <a:gd name="T92" fmla="*/ 190 w 216"/>
                <a:gd name="T93" fmla="*/ 114 h 474"/>
                <a:gd name="T94" fmla="*/ 208 w 216"/>
                <a:gd name="T95" fmla="*/ 112 h 474"/>
                <a:gd name="T96" fmla="*/ 216 w 216"/>
                <a:gd name="T97" fmla="*/ 76 h 474"/>
                <a:gd name="T98" fmla="*/ 200 w 216"/>
                <a:gd name="T99" fmla="*/ 64 h 474"/>
                <a:gd name="T100" fmla="*/ 182 w 216"/>
                <a:gd name="T101" fmla="*/ 54 h 474"/>
                <a:gd name="T102" fmla="*/ 180 w 216"/>
                <a:gd name="T103" fmla="*/ 32 h 474"/>
                <a:gd name="T104" fmla="*/ 202 w 216"/>
                <a:gd name="T105" fmla="*/ 2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0" name="Freeform 22"/>
            <p:cNvSpPr/>
            <p:nvPr/>
          </p:nvSpPr>
          <p:spPr bwMode="auto">
            <a:xfrm>
              <a:off x="3677181" y="3233198"/>
              <a:ext cx="615847" cy="716101"/>
            </a:xfrm>
            <a:custGeom>
              <a:avLst/>
              <a:gdLst>
                <a:gd name="T0" fmla="*/ 300 w 344"/>
                <a:gd name="T1" fmla="*/ 66 h 400"/>
                <a:gd name="T2" fmla="*/ 294 w 344"/>
                <a:gd name="T3" fmla="*/ 32 h 400"/>
                <a:gd name="T4" fmla="*/ 282 w 344"/>
                <a:gd name="T5" fmla="*/ 24 h 400"/>
                <a:gd name="T6" fmla="*/ 252 w 344"/>
                <a:gd name="T7" fmla="*/ 44 h 400"/>
                <a:gd name="T8" fmla="*/ 252 w 344"/>
                <a:gd name="T9" fmla="*/ 22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100 w 344"/>
                <a:gd name="T21" fmla="*/ 0 h 400"/>
                <a:gd name="T22" fmla="*/ 96 w 344"/>
                <a:gd name="T23" fmla="*/ 30 h 400"/>
                <a:gd name="T24" fmla="*/ 68 w 344"/>
                <a:gd name="T25" fmla="*/ 32 h 400"/>
                <a:gd name="T26" fmla="*/ 28 w 344"/>
                <a:gd name="T27" fmla="*/ 52 h 400"/>
                <a:gd name="T28" fmla="*/ 26 w 344"/>
                <a:gd name="T29" fmla="*/ 144 h 400"/>
                <a:gd name="T30" fmla="*/ 20 w 344"/>
                <a:gd name="T31" fmla="*/ 152 h 400"/>
                <a:gd name="T32" fmla="*/ 26 w 344"/>
                <a:gd name="T33" fmla="*/ 198 h 400"/>
                <a:gd name="T34" fmla="*/ 4 w 344"/>
                <a:gd name="T35" fmla="*/ 214 h 400"/>
                <a:gd name="T36" fmla="*/ 14 w 344"/>
                <a:gd name="T37" fmla="*/ 224 h 400"/>
                <a:gd name="T38" fmla="*/ 22 w 344"/>
                <a:gd name="T39" fmla="*/ 224 h 400"/>
                <a:gd name="T40" fmla="*/ 32 w 344"/>
                <a:gd name="T41" fmla="*/ 234 h 400"/>
                <a:gd name="T42" fmla="*/ 32 w 344"/>
                <a:gd name="T43" fmla="*/ 256 h 400"/>
                <a:gd name="T44" fmla="*/ 24 w 344"/>
                <a:gd name="T45" fmla="*/ 282 h 400"/>
                <a:gd name="T46" fmla="*/ 48 w 344"/>
                <a:gd name="T47" fmla="*/ 316 h 400"/>
                <a:gd name="T48" fmla="*/ 76 w 344"/>
                <a:gd name="T49" fmla="*/ 304 h 400"/>
                <a:gd name="T50" fmla="*/ 92 w 344"/>
                <a:gd name="T51" fmla="*/ 302 h 400"/>
                <a:gd name="T52" fmla="*/ 100 w 344"/>
                <a:gd name="T53" fmla="*/ 282 h 400"/>
                <a:gd name="T54" fmla="*/ 128 w 344"/>
                <a:gd name="T55" fmla="*/ 280 h 400"/>
                <a:gd name="T56" fmla="*/ 136 w 344"/>
                <a:gd name="T57" fmla="*/ 270 h 400"/>
                <a:gd name="T58" fmla="*/ 152 w 344"/>
                <a:gd name="T59" fmla="*/ 280 h 400"/>
                <a:gd name="T60" fmla="*/ 154 w 344"/>
                <a:gd name="T61" fmla="*/ 302 h 400"/>
                <a:gd name="T62" fmla="*/ 164 w 344"/>
                <a:gd name="T63" fmla="*/ 316 h 400"/>
                <a:gd name="T64" fmla="*/ 154 w 344"/>
                <a:gd name="T65" fmla="*/ 344 h 400"/>
                <a:gd name="T66" fmla="*/ 164 w 344"/>
                <a:gd name="T67" fmla="*/ 372 h 400"/>
                <a:gd name="T68" fmla="*/ 164 w 344"/>
                <a:gd name="T69" fmla="*/ 388 h 400"/>
                <a:gd name="T70" fmla="*/ 176 w 344"/>
                <a:gd name="T71" fmla="*/ 400 h 400"/>
                <a:gd name="T72" fmla="*/ 194 w 344"/>
                <a:gd name="T73" fmla="*/ 392 h 400"/>
                <a:gd name="T74" fmla="*/ 216 w 344"/>
                <a:gd name="T75" fmla="*/ 366 h 400"/>
                <a:gd name="T76" fmla="*/ 220 w 344"/>
                <a:gd name="T77" fmla="*/ 354 h 400"/>
                <a:gd name="T78" fmla="*/ 236 w 344"/>
                <a:gd name="T79" fmla="*/ 360 h 400"/>
                <a:gd name="T80" fmla="*/ 270 w 344"/>
                <a:gd name="T81" fmla="*/ 378 h 400"/>
                <a:gd name="T82" fmla="*/ 266 w 344"/>
                <a:gd name="T83" fmla="*/ 360 h 400"/>
                <a:gd name="T84" fmla="*/ 256 w 344"/>
                <a:gd name="T85" fmla="*/ 340 h 400"/>
                <a:gd name="T86" fmla="*/ 282 w 344"/>
                <a:gd name="T87" fmla="*/ 324 h 400"/>
                <a:gd name="T88" fmla="*/ 332 w 344"/>
                <a:gd name="T89" fmla="*/ 332 h 400"/>
                <a:gd name="T90" fmla="*/ 332 w 344"/>
                <a:gd name="T91" fmla="*/ 328 h 400"/>
                <a:gd name="T92" fmla="*/ 344 w 344"/>
                <a:gd name="T93" fmla="*/ 304 h 400"/>
                <a:gd name="T94" fmla="*/ 338 w 344"/>
                <a:gd name="T95" fmla="*/ 286 h 400"/>
                <a:gd name="T96" fmla="*/ 330 w 344"/>
                <a:gd name="T97" fmla="*/ 276 h 400"/>
                <a:gd name="T98" fmla="*/ 340 w 344"/>
                <a:gd name="T99" fmla="*/ 268 h 400"/>
                <a:gd name="T100" fmla="*/ 326 w 344"/>
                <a:gd name="T101" fmla="*/ 250 h 400"/>
                <a:gd name="T102" fmla="*/ 316 w 344"/>
                <a:gd name="T103" fmla="*/ 196 h 400"/>
                <a:gd name="T104" fmla="*/ 302 w 344"/>
                <a:gd name="T105" fmla="*/ 204 h 400"/>
                <a:gd name="T106" fmla="*/ 322 w 344"/>
                <a:gd name="T107" fmla="*/ 138 h 400"/>
                <a:gd name="T108" fmla="*/ 322 w 344"/>
                <a:gd name="T109" fmla="*/ 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 name="Freeform 23"/>
            <p:cNvSpPr/>
            <p:nvPr/>
          </p:nvSpPr>
          <p:spPr bwMode="auto">
            <a:xfrm>
              <a:off x="3605571" y="2821440"/>
              <a:ext cx="873644" cy="547818"/>
            </a:xfrm>
            <a:custGeom>
              <a:avLst/>
              <a:gdLst>
                <a:gd name="T0" fmla="*/ 64 w 488"/>
                <a:gd name="T1" fmla="*/ 10 h 306"/>
                <a:gd name="T2" fmla="*/ 98 w 488"/>
                <a:gd name="T3" fmla="*/ 40 h 306"/>
                <a:gd name="T4" fmla="*/ 88 w 488"/>
                <a:gd name="T5" fmla="*/ 52 h 306"/>
                <a:gd name="T6" fmla="*/ 60 w 488"/>
                <a:gd name="T7" fmla="*/ 58 h 306"/>
                <a:gd name="T8" fmla="*/ 72 w 488"/>
                <a:gd name="T9" fmla="*/ 86 h 306"/>
                <a:gd name="T10" fmla="*/ 88 w 488"/>
                <a:gd name="T11" fmla="*/ 114 h 306"/>
                <a:gd name="T12" fmla="*/ 102 w 488"/>
                <a:gd name="T13" fmla="*/ 130 h 306"/>
                <a:gd name="T14" fmla="*/ 106 w 488"/>
                <a:gd name="T15" fmla="*/ 164 h 306"/>
                <a:gd name="T16" fmla="*/ 80 w 488"/>
                <a:gd name="T17" fmla="*/ 184 h 306"/>
                <a:gd name="T18" fmla="*/ 4 w 488"/>
                <a:gd name="T19" fmla="*/ 204 h 306"/>
                <a:gd name="T20" fmla="*/ 8 w 488"/>
                <a:gd name="T21" fmla="*/ 234 h 306"/>
                <a:gd name="T22" fmla="*/ 40 w 488"/>
                <a:gd name="T23" fmla="*/ 286 h 306"/>
                <a:gd name="T24" fmla="*/ 60 w 488"/>
                <a:gd name="T25" fmla="*/ 278 h 306"/>
                <a:gd name="T26" fmla="*/ 78 w 488"/>
                <a:gd name="T27" fmla="*/ 254 h 306"/>
                <a:gd name="T28" fmla="*/ 112 w 488"/>
                <a:gd name="T29" fmla="*/ 254 h 306"/>
                <a:gd name="T30" fmla="*/ 126 w 488"/>
                <a:gd name="T31" fmla="*/ 222 h 306"/>
                <a:gd name="T32" fmla="*/ 160 w 488"/>
                <a:gd name="T33" fmla="*/ 222 h 306"/>
                <a:gd name="T34" fmla="*/ 220 w 488"/>
                <a:gd name="T35" fmla="*/ 242 h 306"/>
                <a:gd name="T36" fmla="*/ 250 w 488"/>
                <a:gd name="T37" fmla="*/ 262 h 306"/>
                <a:gd name="T38" fmla="*/ 264 w 488"/>
                <a:gd name="T39" fmla="*/ 254 h 306"/>
                <a:gd name="T40" fmla="*/ 296 w 488"/>
                <a:gd name="T41" fmla="*/ 238 h 306"/>
                <a:gd name="T42" fmla="*/ 300 w 488"/>
                <a:gd name="T43" fmla="*/ 252 h 306"/>
                <a:gd name="T44" fmla="*/ 308 w 488"/>
                <a:gd name="T45" fmla="*/ 256 h 306"/>
                <a:gd name="T46" fmla="*/ 330 w 488"/>
                <a:gd name="T47" fmla="*/ 246 h 306"/>
                <a:gd name="T48" fmla="*/ 342 w 488"/>
                <a:gd name="T49" fmla="*/ 260 h 306"/>
                <a:gd name="T50" fmla="*/ 346 w 488"/>
                <a:gd name="T51" fmla="*/ 290 h 306"/>
                <a:gd name="T52" fmla="*/ 372 w 488"/>
                <a:gd name="T53" fmla="*/ 268 h 306"/>
                <a:gd name="T54" fmla="*/ 408 w 488"/>
                <a:gd name="T55" fmla="*/ 260 h 306"/>
                <a:gd name="T56" fmla="*/ 432 w 488"/>
                <a:gd name="T57" fmla="*/ 242 h 306"/>
                <a:gd name="T58" fmla="*/ 488 w 488"/>
                <a:gd name="T59" fmla="*/ 228 h 306"/>
                <a:gd name="T60" fmla="*/ 488 w 488"/>
                <a:gd name="T61" fmla="*/ 216 h 306"/>
                <a:gd name="T62" fmla="*/ 458 w 488"/>
                <a:gd name="T63" fmla="*/ 150 h 306"/>
                <a:gd name="T64" fmla="*/ 446 w 488"/>
                <a:gd name="T65" fmla="*/ 126 h 306"/>
                <a:gd name="T66" fmla="*/ 430 w 488"/>
                <a:gd name="T67" fmla="*/ 110 h 306"/>
                <a:gd name="T68" fmla="*/ 416 w 488"/>
                <a:gd name="T69" fmla="*/ 100 h 306"/>
                <a:gd name="T70" fmla="*/ 394 w 488"/>
                <a:gd name="T71" fmla="*/ 114 h 306"/>
                <a:gd name="T72" fmla="*/ 372 w 488"/>
                <a:gd name="T73" fmla="*/ 94 h 306"/>
                <a:gd name="T74" fmla="*/ 352 w 488"/>
                <a:gd name="T75" fmla="*/ 90 h 306"/>
                <a:gd name="T76" fmla="*/ 324 w 488"/>
                <a:gd name="T77" fmla="*/ 94 h 306"/>
                <a:gd name="T78" fmla="*/ 320 w 488"/>
                <a:gd name="T79" fmla="*/ 70 h 306"/>
                <a:gd name="T80" fmla="*/ 216 w 488"/>
                <a:gd name="T81" fmla="*/ 50 h 306"/>
                <a:gd name="T82" fmla="*/ 178 w 488"/>
                <a:gd name="T83" fmla="*/ 34 h 306"/>
                <a:gd name="T84" fmla="*/ 144 w 488"/>
                <a:gd name="T85" fmla="*/ 0 h 306"/>
                <a:gd name="T86" fmla="*/ 74 w 488"/>
                <a:gd name="T87"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 name="Freeform 24"/>
            <p:cNvSpPr/>
            <p:nvPr/>
          </p:nvSpPr>
          <p:spPr bwMode="auto">
            <a:xfrm>
              <a:off x="3798919" y="3827562"/>
              <a:ext cx="909449" cy="719682"/>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3" name="Freeform 25"/>
            <p:cNvSpPr/>
            <p:nvPr/>
          </p:nvSpPr>
          <p:spPr bwMode="auto">
            <a:xfrm>
              <a:off x="4228580" y="3204554"/>
              <a:ext cx="544237" cy="741165"/>
            </a:xfrm>
            <a:custGeom>
              <a:avLst/>
              <a:gdLst>
                <a:gd name="T0" fmla="*/ 220 w 304"/>
                <a:gd name="T1" fmla="*/ 0 h 414"/>
                <a:gd name="T2" fmla="*/ 200 w 304"/>
                <a:gd name="T3" fmla="*/ 24 h 414"/>
                <a:gd name="T4" fmla="*/ 180 w 304"/>
                <a:gd name="T5" fmla="*/ 34 h 414"/>
                <a:gd name="T6" fmla="*/ 174 w 304"/>
                <a:gd name="T7" fmla="*/ 22 h 414"/>
                <a:gd name="T8" fmla="*/ 152 w 304"/>
                <a:gd name="T9" fmla="*/ 24 h 414"/>
                <a:gd name="T10" fmla="*/ 108 w 304"/>
                <a:gd name="T11" fmla="*/ 36 h 414"/>
                <a:gd name="T12" fmla="*/ 68 w 304"/>
                <a:gd name="T13" fmla="*/ 54 h 414"/>
                <a:gd name="T14" fmla="*/ 34 w 304"/>
                <a:gd name="T15" fmla="*/ 56 h 414"/>
                <a:gd name="T16" fmla="*/ 16 w 304"/>
                <a:gd name="T17" fmla="*/ 84 h 414"/>
                <a:gd name="T18" fmla="*/ 22 w 304"/>
                <a:gd name="T19" fmla="*/ 92 h 414"/>
                <a:gd name="T20" fmla="*/ 34 w 304"/>
                <a:gd name="T21" fmla="*/ 144 h 414"/>
                <a:gd name="T22" fmla="*/ 0 w 304"/>
                <a:gd name="T23" fmla="*/ 200 h 414"/>
                <a:gd name="T24" fmla="*/ 16 w 304"/>
                <a:gd name="T25" fmla="*/ 198 h 414"/>
                <a:gd name="T26" fmla="*/ 16 w 304"/>
                <a:gd name="T27" fmla="*/ 226 h 414"/>
                <a:gd name="T28" fmla="*/ 24 w 304"/>
                <a:gd name="T29" fmla="*/ 262 h 414"/>
                <a:gd name="T30" fmla="*/ 40 w 304"/>
                <a:gd name="T31" fmla="*/ 286 h 414"/>
                <a:gd name="T32" fmla="*/ 44 w 304"/>
                <a:gd name="T33" fmla="*/ 310 h 414"/>
                <a:gd name="T34" fmla="*/ 34 w 304"/>
                <a:gd name="T35" fmla="*/ 344 h 414"/>
                <a:gd name="T36" fmla="*/ 52 w 304"/>
                <a:gd name="T37" fmla="*/ 362 h 414"/>
                <a:gd name="T38" fmla="*/ 72 w 304"/>
                <a:gd name="T39" fmla="*/ 352 h 414"/>
                <a:gd name="T40" fmla="*/ 86 w 304"/>
                <a:gd name="T41" fmla="*/ 362 h 414"/>
                <a:gd name="T42" fmla="*/ 66 w 304"/>
                <a:gd name="T43" fmla="*/ 392 h 414"/>
                <a:gd name="T44" fmla="*/ 72 w 304"/>
                <a:gd name="T45" fmla="*/ 408 h 414"/>
                <a:gd name="T46" fmla="*/ 94 w 304"/>
                <a:gd name="T47" fmla="*/ 402 h 414"/>
                <a:gd name="T48" fmla="*/ 134 w 304"/>
                <a:gd name="T49" fmla="*/ 390 h 414"/>
                <a:gd name="T50" fmla="*/ 154 w 304"/>
                <a:gd name="T51" fmla="*/ 400 h 414"/>
                <a:gd name="T52" fmla="*/ 152 w 304"/>
                <a:gd name="T53" fmla="*/ 384 h 414"/>
                <a:gd name="T54" fmla="*/ 150 w 304"/>
                <a:gd name="T55" fmla="*/ 362 h 414"/>
                <a:gd name="T56" fmla="*/ 166 w 304"/>
                <a:gd name="T57" fmla="*/ 346 h 414"/>
                <a:gd name="T58" fmla="*/ 166 w 304"/>
                <a:gd name="T59" fmla="*/ 328 h 414"/>
                <a:gd name="T60" fmla="*/ 164 w 304"/>
                <a:gd name="T61" fmla="*/ 316 h 414"/>
                <a:gd name="T62" fmla="*/ 178 w 304"/>
                <a:gd name="T63" fmla="*/ 298 h 414"/>
                <a:gd name="T64" fmla="*/ 186 w 304"/>
                <a:gd name="T65" fmla="*/ 278 h 414"/>
                <a:gd name="T66" fmla="*/ 194 w 304"/>
                <a:gd name="T67" fmla="*/ 266 h 414"/>
                <a:gd name="T68" fmla="*/ 194 w 304"/>
                <a:gd name="T69" fmla="*/ 242 h 414"/>
                <a:gd name="T70" fmla="*/ 194 w 304"/>
                <a:gd name="T71" fmla="*/ 228 h 414"/>
                <a:gd name="T72" fmla="*/ 224 w 304"/>
                <a:gd name="T73" fmla="*/ 200 h 414"/>
                <a:gd name="T74" fmla="*/ 220 w 304"/>
                <a:gd name="T75" fmla="*/ 186 h 414"/>
                <a:gd name="T76" fmla="*/ 224 w 304"/>
                <a:gd name="T77" fmla="*/ 156 h 414"/>
                <a:gd name="T78" fmla="*/ 250 w 304"/>
                <a:gd name="T79" fmla="*/ 136 h 414"/>
                <a:gd name="T80" fmla="*/ 272 w 304"/>
                <a:gd name="T81" fmla="*/ 140 h 414"/>
                <a:gd name="T82" fmla="*/ 296 w 304"/>
                <a:gd name="T83" fmla="*/ 108 h 414"/>
                <a:gd name="T84" fmla="*/ 300 w 304"/>
                <a:gd name="T85" fmla="*/ 102 h 414"/>
                <a:gd name="T86" fmla="*/ 296 w 304"/>
                <a:gd name="T87" fmla="*/ 84 h 414"/>
                <a:gd name="T88" fmla="*/ 274 w 304"/>
                <a:gd name="T89" fmla="*/ 46 h 414"/>
                <a:gd name="T90" fmla="*/ 280 w 304"/>
                <a:gd name="T9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4" name="Freeform 26"/>
            <p:cNvSpPr/>
            <p:nvPr/>
          </p:nvSpPr>
          <p:spPr bwMode="auto">
            <a:xfrm>
              <a:off x="4511440" y="3401482"/>
              <a:ext cx="504852" cy="615847"/>
            </a:xfrm>
            <a:custGeom>
              <a:avLst/>
              <a:gdLst>
                <a:gd name="T0" fmla="*/ 132 w 282"/>
                <a:gd name="T1" fmla="*/ 24 h 344"/>
                <a:gd name="T2" fmla="*/ 118 w 282"/>
                <a:gd name="T3" fmla="*/ 40 h 344"/>
                <a:gd name="T4" fmla="*/ 84 w 282"/>
                <a:gd name="T5" fmla="*/ 38 h 344"/>
                <a:gd name="T6" fmla="*/ 70 w 282"/>
                <a:gd name="T7" fmla="*/ 60 h 344"/>
                <a:gd name="T8" fmla="*/ 74 w 282"/>
                <a:gd name="T9" fmla="*/ 92 h 344"/>
                <a:gd name="T10" fmla="*/ 42 w 282"/>
                <a:gd name="T11" fmla="*/ 124 h 344"/>
                <a:gd name="T12" fmla="*/ 54 w 282"/>
                <a:gd name="T13" fmla="*/ 140 h 344"/>
                <a:gd name="T14" fmla="*/ 56 w 282"/>
                <a:gd name="T15" fmla="*/ 148 h 344"/>
                <a:gd name="T16" fmla="*/ 38 w 282"/>
                <a:gd name="T17" fmla="*/ 174 h 344"/>
                <a:gd name="T18" fmla="*/ 30 w 282"/>
                <a:gd name="T19" fmla="*/ 190 h 344"/>
                <a:gd name="T20" fmla="*/ 14 w 282"/>
                <a:gd name="T21" fmla="*/ 208 h 344"/>
                <a:gd name="T22" fmla="*/ 14 w 282"/>
                <a:gd name="T23" fmla="*/ 226 h 344"/>
                <a:gd name="T24" fmla="*/ 14 w 282"/>
                <a:gd name="T25" fmla="*/ 242 h 344"/>
                <a:gd name="T26" fmla="*/ 0 w 282"/>
                <a:gd name="T27" fmla="*/ 252 h 344"/>
                <a:gd name="T28" fmla="*/ 28 w 282"/>
                <a:gd name="T29" fmla="*/ 272 h 344"/>
                <a:gd name="T30" fmla="*/ 52 w 282"/>
                <a:gd name="T31" fmla="*/ 274 h 344"/>
                <a:gd name="T32" fmla="*/ 82 w 282"/>
                <a:gd name="T33" fmla="*/ 322 h 344"/>
                <a:gd name="T34" fmla="*/ 112 w 282"/>
                <a:gd name="T35" fmla="*/ 320 h 344"/>
                <a:gd name="T36" fmla="*/ 150 w 282"/>
                <a:gd name="T37" fmla="*/ 306 h 344"/>
                <a:gd name="T38" fmla="*/ 156 w 282"/>
                <a:gd name="T39" fmla="*/ 290 h 344"/>
                <a:gd name="T40" fmla="*/ 170 w 282"/>
                <a:gd name="T41" fmla="*/ 278 h 344"/>
                <a:gd name="T42" fmla="*/ 194 w 282"/>
                <a:gd name="T43" fmla="*/ 276 h 344"/>
                <a:gd name="T44" fmla="*/ 208 w 282"/>
                <a:gd name="T45" fmla="*/ 256 h 344"/>
                <a:gd name="T46" fmla="*/ 222 w 282"/>
                <a:gd name="T47" fmla="*/ 226 h 344"/>
                <a:gd name="T48" fmla="*/ 218 w 282"/>
                <a:gd name="T49" fmla="*/ 208 h 344"/>
                <a:gd name="T50" fmla="*/ 236 w 282"/>
                <a:gd name="T51" fmla="*/ 194 h 344"/>
                <a:gd name="T52" fmla="*/ 238 w 282"/>
                <a:gd name="T53" fmla="*/ 182 h 344"/>
                <a:gd name="T54" fmla="*/ 244 w 282"/>
                <a:gd name="T55" fmla="*/ 172 h 344"/>
                <a:gd name="T56" fmla="*/ 238 w 282"/>
                <a:gd name="T57" fmla="*/ 154 h 344"/>
                <a:gd name="T58" fmla="*/ 240 w 282"/>
                <a:gd name="T59" fmla="*/ 120 h 344"/>
                <a:gd name="T60" fmla="*/ 236 w 282"/>
                <a:gd name="T61" fmla="*/ 108 h 344"/>
                <a:gd name="T62" fmla="*/ 266 w 282"/>
                <a:gd name="T63" fmla="*/ 98 h 344"/>
                <a:gd name="T64" fmla="*/ 282 w 282"/>
                <a:gd name="T65" fmla="*/ 74 h 344"/>
                <a:gd name="T66" fmla="*/ 270 w 282"/>
                <a:gd name="T67" fmla="*/ 64 h 344"/>
                <a:gd name="T68" fmla="*/ 268 w 282"/>
                <a:gd name="T69" fmla="*/ 58 h 344"/>
                <a:gd name="T70" fmla="*/ 256 w 282"/>
                <a:gd name="T71" fmla="*/ 64 h 344"/>
                <a:gd name="T72" fmla="*/ 234 w 282"/>
                <a:gd name="T73" fmla="*/ 54 h 344"/>
                <a:gd name="T74" fmla="*/ 222 w 282"/>
                <a:gd name="T75" fmla="*/ 50 h 344"/>
                <a:gd name="T76" fmla="*/ 200 w 282"/>
                <a:gd name="T77" fmla="*/ 62 h 344"/>
                <a:gd name="T78" fmla="*/ 182 w 282"/>
                <a:gd name="T79" fmla="*/ 58 h 344"/>
                <a:gd name="T80" fmla="*/ 170 w 282"/>
                <a:gd name="T81" fmla="*/ 30 h 344"/>
                <a:gd name="T82" fmla="*/ 160 w 282"/>
                <a:gd name="T83" fmla="*/ 2 h 344"/>
                <a:gd name="T84" fmla="*/ 148 w 282"/>
                <a:gd name="T85"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5" name="Freeform 27"/>
            <p:cNvSpPr/>
            <p:nvPr/>
          </p:nvSpPr>
          <p:spPr bwMode="auto">
            <a:xfrm>
              <a:off x="4737012" y="3011207"/>
              <a:ext cx="433241" cy="501271"/>
            </a:xfrm>
            <a:custGeom>
              <a:avLst/>
              <a:gdLst>
                <a:gd name="T0" fmla="*/ 148 w 242"/>
                <a:gd name="T1" fmla="*/ 4 h 280"/>
                <a:gd name="T2" fmla="*/ 126 w 242"/>
                <a:gd name="T3" fmla="*/ 12 h 280"/>
                <a:gd name="T4" fmla="*/ 102 w 242"/>
                <a:gd name="T5" fmla="*/ 6 h 280"/>
                <a:gd name="T6" fmla="*/ 78 w 242"/>
                <a:gd name="T7" fmla="*/ 6 h 280"/>
                <a:gd name="T8" fmla="*/ 62 w 242"/>
                <a:gd name="T9" fmla="*/ 28 h 280"/>
                <a:gd name="T10" fmla="*/ 54 w 242"/>
                <a:gd name="T11" fmla="*/ 64 h 280"/>
                <a:gd name="T12" fmla="*/ 44 w 242"/>
                <a:gd name="T13" fmla="*/ 74 h 280"/>
                <a:gd name="T14" fmla="*/ 44 w 242"/>
                <a:gd name="T15" fmla="*/ 82 h 280"/>
                <a:gd name="T16" fmla="*/ 36 w 242"/>
                <a:gd name="T17" fmla="*/ 100 h 280"/>
                <a:gd name="T18" fmla="*/ 4 w 242"/>
                <a:gd name="T19" fmla="*/ 132 h 280"/>
                <a:gd name="T20" fmla="*/ 6 w 242"/>
                <a:gd name="T21" fmla="*/ 140 h 280"/>
                <a:gd name="T22" fmla="*/ 0 w 242"/>
                <a:gd name="T23" fmla="*/ 148 h 280"/>
                <a:gd name="T24" fmla="*/ 0 w 242"/>
                <a:gd name="T25" fmla="*/ 156 h 280"/>
                <a:gd name="T26" fmla="*/ 30 w 242"/>
                <a:gd name="T27" fmla="*/ 202 h 280"/>
                <a:gd name="T28" fmla="*/ 30 w 242"/>
                <a:gd name="T29" fmla="*/ 206 h 280"/>
                <a:gd name="T30" fmla="*/ 28 w 242"/>
                <a:gd name="T31" fmla="*/ 210 h 280"/>
                <a:gd name="T32" fmla="*/ 40 w 242"/>
                <a:gd name="T33" fmla="*/ 214 h 280"/>
                <a:gd name="T34" fmla="*/ 48 w 242"/>
                <a:gd name="T35" fmla="*/ 224 h 280"/>
                <a:gd name="T36" fmla="*/ 52 w 242"/>
                <a:gd name="T37" fmla="*/ 246 h 280"/>
                <a:gd name="T38" fmla="*/ 58 w 242"/>
                <a:gd name="T39" fmla="*/ 266 h 280"/>
                <a:gd name="T40" fmla="*/ 68 w 242"/>
                <a:gd name="T41" fmla="*/ 272 h 280"/>
                <a:gd name="T42" fmla="*/ 80 w 242"/>
                <a:gd name="T43" fmla="*/ 270 h 280"/>
                <a:gd name="T44" fmla="*/ 90 w 242"/>
                <a:gd name="T45" fmla="*/ 264 h 280"/>
                <a:gd name="T46" fmla="*/ 90 w 242"/>
                <a:gd name="T47" fmla="*/ 258 h 280"/>
                <a:gd name="T48" fmla="*/ 104 w 242"/>
                <a:gd name="T49" fmla="*/ 250 h 280"/>
                <a:gd name="T50" fmla="*/ 122 w 242"/>
                <a:gd name="T51" fmla="*/ 270 h 280"/>
                <a:gd name="T52" fmla="*/ 134 w 242"/>
                <a:gd name="T53" fmla="*/ 272 h 280"/>
                <a:gd name="T54" fmla="*/ 146 w 242"/>
                <a:gd name="T55" fmla="*/ 268 h 280"/>
                <a:gd name="T56" fmla="*/ 152 w 242"/>
                <a:gd name="T57" fmla="*/ 270 h 280"/>
                <a:gd name="T58" fmla="*/ 170 w 242"/>
                <a:gd name="T59" fmla="*/ 274 h 280"/>
                <a:gd name="T60" fmla="*/ 170 w 242"/>
                <a:gd name="T61" fmla="*/ 246 h 280"/>
                <a:gd name="T62" fmla="*/ 180 w 242"/>
                <a:gd name="T63" fmla="*/ 232 h 280"/>
                <a:gd name="T64" fmla="*/ 172 w 242"/>
                <a:gd name="T65" fmla="*/ 224 h 280"/>
                <a:gd name="T66" fmla="*/ 176 w 242"/>
                <a:gd name="T67" fmla="*/ 220 h 280"/>
                <a:gd name="T68" fmla="*/ 198 w 242"/>
                <a:gd name="T69" fmla="*/ 186 h 280"/>
                <a:gd name="T70" fmla="*/ 204 w 242"/>
                <a:gd name="T71" fmla="*/ 188 h 280"/>
                <a:gd name="T72" fmla="*/ 204 w 242"/>
                <a:gd name="T73" fmla="*/ 204 h 280"/>
                <a:gd name="T74" fmla="*/ 226 w 242"/>
                <a:gd name="T75" fmla="*/ 172 h 280"/>
                <a:gd name="T76" fmla="*/ 214 w 242"/>
                <a:gd name="T77" fmla="*/ 174 h 280"/>
                <a:gd name="T78" fmla="*/ 216 w 242"/>
                <a:gd name="T79" fmla="*/ 136 h 280"/>
                <a:gd name="T80" fmla="*/ 214 w 242"/>
                <a:gd name="T81" fmla="*/ 134 h 280"/>
                <a:gd name="T82" fmla="*/ 208 w 242"/>
                <a:gd name="T83" fmla="*/ 122 h 280"/>
                <a:gd name="T84" fmla="*/ 230 w 242"/>
                <a:gd name="T85" fmla="*/ 116 h 280"/>
                <a:gd name="T86" fmla="*/ 240 w 242"/>
                <a:gd name="T87" fmla="*/ 106 h 280"/>
                <a:gd name="T88" fmla="*/ 216 w 242"/>
                <a:gd name="T89" fmla="*/ 86 h 280"/>
                <a:gd name="T90" fmla="*/ 232 w 242"/>
                <a:gd name="T91" fmla="*/ 66 h 280"/>
                <a:gd name="T92" fmla="*/ 220 w 242"/>
                <a:gd name="T93" fmla="*/ 68 h 280"/>
                <a:gd name="T94" fmla="*/ 220 w 242"/>
                <a:gd name="T95" fmla="*/ 64 h 280"/>
                <a:gd name="T96" fmla="*/ 214 w 242"/>
                <a:gd name="T97" fmla="*/ 54 h 280"/>
                <a:gd name="T98" fmla="*/ 204 w 242"/>
                <a:gd name="T99" fmla="*/ 48 h 280"/>
                <a:gd name="T100" fmla="*/ 160 w 242"/>
                <a:gd name="T101" fmla="*/ 64 h 280"/>
                <a:gd name="T102" fmla="*/ 104 w 242"/>
                <a:gd name="T103" fmla="*/ 48 h 280"/>
                <a:gd name="T104" fmla="*/ 158 w 242"/>
                <a:gd name="T105" fmla="*/ 34 h 280"/>
                <a:gd name="T106" fmla="*/ 178 w 242"/>
                <a:gd name="T107" fmla="*/ 12 h 280"/>
                <a:gd name="T108" fmla="*/ 148 w 242"/>
                <a:gd name="T109"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6" name="Freeform 28"/>
            <p:cNvSpPr/>
            <p:nvPr/>
          </p:nvSpPr>
          <p:spPr bwMode="auto">
            <a:xfrm>
              <a:off x="4314512" y="2577965"/>
              <a:ext cx="547818" cy="669555"/>
            </a:xfrm>
            <a:custGeom>
              <a:avLst/>
              <a:gdLst>
                <a:gd name="T0" fmla="*/ 186 w 306"/>
                <a:gd name="T1" fmla="*/ 86 h 374"/>
                <a:gd name="T2" fmla="*/ 170 w 306"/>
                <a:gd name="T3" fmla="*/ 56 h 374"/>
                <a:gd name="T4" fmla="*/ 110 w 306"/>
                <a:gd name="T5" fmla="*/ 34 h 374"/>
                <a:gd name="T6" fmla="*/ 80 w 306"/>
                <a:gd name="T7" fmla="*/ 0 h 374"/>
                <a:gd name="T8" fmla="*/ 82 w 306"/>
                <a:gd name="T9" fmla="*/ 14 h 374"/>
                <a:gd name="T10" fmla="*/ 98 w 306"/>
                <a:gd name="T11" fmla="*/ 38 h 374"/>
                <a:gd name="T12" fmla="*/ 74 w 306"/>
                <a:gd name="T13" fmla="*/ 72 h 374"/>
                <a:gd name="T14" fmla="*/ 52 w 306"/>
                <a:gd name="T15" fmla="*/ 50 h 374"/>
                <a:gd name="T16" fmla="*/ 46 w 306"/>
                <a:gd name="T17" fmla="*/ 70 h 374"/>
                <a:gd name="T18" fmla="*/ 44 w 306"/>
                <a:gd name="T19" fmla="*/ 82 h 374"/>
                <a:gd name="T20" fmla="*/ 22 w 306"/>
                <a:gd name="T21" fmla="*/ 94 h 374"/>
                <a:gd name="T22" fmla="*/ 20 w 306"/>
                <a:gd name="T23" fmla="*/ 124 h 374"/>
                <a:gd name="T24" fmla="*/ 0 w 306"/>
                <a:gd name="T25" fmla="*/ 122 h 374"/>
                <a:gd name="T26" fmla="*/ 18 w 306"/>
                <a:gd name="T27" fmla="*/ 144 h 374"/>
                <a:gd name="T28" fmla="*/ 36 w 306"/>
                <a:gd name="T29" fmla="*/ 162 h 374"/>
                <a:gd name="T30" fmla="*/ 54 w 306"/>
                <a:gd name="T31" fmla="*/ 164 h 374"/>
                <a:gd name="T32" fmla="*/ 68 w 306"/>
                <a:gd name="T33" fmla="*/ 200 h 374"/>
                <a:gd name="T34" fmla="*/ 68 w 306"/>
                <a:gd name="T35" fmla="*/ 214 h 374"/>
                <a:gd name="T36" fmla="*/ 54 w 306"/>
                <a:gd name="T37" fmla="*/ 220 h 374"/>
                <a:gd name="T38" fmla="*/ 44 w 306"/>
                <a:gd name="T39" fmla="*/ 244 h 374"/>
                <a:gd name="T40" fmla="*/ 76 w 306"/>
                <a:gd name="T41" fmla="*/ 258 h 374"/>
                <a:gd name="T42" fmla="*/ 102 w 306"/>
                <a:gd name="T43" fmla="*/ 352 h 374"/>
                <a:gd name="T44" fmla="*/ 100 w 306"/>
                <a:gd name="T45" fmla="*/ 364 h 374"/>
                <a:gd name="T46" fmla="*/ 138 w 306"/>
                <a:gd name="T47" fmla="*/ 362 h 374"/>
                <a:gd name="T48" fmla="*/ 146 w 306"/>
                <a:gd name="T49" fmla="*/ 366 h 374"/>
                <a:gd name="T50" fmla="*/ 158 w 306"/>
                <a:gd name="T51" fmla="*/ 350 h 374"/>
                <a:gd name="T52" fmla="*/ 196 w 306"/>
                <a:gd name="T53" fmla="*/ 358 h 374"/>
                <a:gd name="T54" fmla="*/ 260 w 306"/>
                <a:gd name="T55" fmla="*/ 342 h 374"/>
                <a:gd name="T56" fmla="*/ 272 w 306"/>
                <a:gd name="T57" fmla="*/ 320 h 374"/>
                <a:gd name="T58" fmla="*/ 254 w 306"/>
                <a:gd name="T59" fmla="*/ 286 h 374"/>
                <a:gd name="T60" fmla="*/ 288 w 306"/>
                <a:gd name="T61" fmla="*/ 270 h 374"/>
                <a:gd name="T62" fmla="*/ 298 w 306"/>
                <a:gd name="T63" fmla="*/ 234 h 374"/>
                <a:gd name="T64" fmla="*/ 282 w 306"/>
                <a:gd name="T65" fmla="*/ 222 h 374"/>
                <a:gd name="T66" fmla="*/ 270 w 306"/>
                <a:gd name="T67" fmla="*/ 230 h 374"/>
                <a:gd name="T68" fmla="*/ 244 w 306"/>
                <a:gd name="T69" fmla="*/ 210 h 374"/>
                <a:gd name="T70" fmla="*/ 218 w 306"/>
                <a:gd name="T71" fmla="*/ 192 h 374"/>
                <a:gd name="T72" fmla="*/ 214 w 306"/>
                <a:gd name="T73" fmla="*/ 184 h 374"/>
                <a:gd name="T74" fmla="*/ 230 w 306"/>
                <a:gd name="T75" fmla="*/ 152 h 374"/>
                <a:gd name="T76" fmla="*/ 234 w 306"/>
                <a:gd name="T77" fmla="*/ 128 h 374"/>
                <a:gd name="T78" fmla="*/ 260 w 306"/>
                <a:gd name="T79" fmla="*/ 122 h 374"/>
                <a:gd name="T80" fmla="*/ 242 w 306"/>
                <a:gd name="T81" fmla="*/ 116 h 374"/>
                <a:gd name="T82" fmla="*/ 214 w 306"/>
                <a:gd name="T83" fmla="*/ 120 h 374"/>
                <a:gd name="T84" fmla="*/ 194 w 306"/>
                <a:gd name="T8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Freeform 29"/>
            <p:cNvSpPr/>
            <p:nvPr/>
          </p:nvSpPr>
          <p:spPr bwMode="auto">
            <a:xfrm>
              <a:off x="4421927" y="1804576"/>
              <a:ext cx="143220" cy="207669"/>
            </a:xfrm>
            <a:custGeom>
              <a:avLst/>
              <a:gdLst>
                <a:gd name="T0" fmla="*/ 46 w 80"/>
                <a:gd name="T1" fmla="*/ 2 h 116"/>
                <a:gd name="T2" fmla="*/ 44 w 80"/>
                <a:gd name="T3" fmla="*/ 0 h 116"/>
                <a:gd name="T4" fmla="*/ 40 w 80"/>
                <a:gd name="T5" fmla="*/ 2 h 116"/>
                <a:gd name="T6" fmla="*/ 38 w 80"/>
                <a:gd name="T7" fmla="*/ 4 h 116"/>
                <a:gd name="T8" fmla="*/ 32 w 80"/>
                <a:gd name="T9" fmla="*/ 14 h 116"/>
                <a:gd name="T10" fmla="*/ 28 w 80"/>
                <a:gd name="T11" fmla="*/ 12 h 116"/>
                <a:gd name="T12" fmla="*/ 28 w 80"/>
                <a:gd name="T13" fmla="*/ 14 h 116"/>
                <a:gd name="T14" fmla="*/ 22 w 80"/>
                <a:gd name="T15" fmla="*/ 20 h 116"/>
                <a:gd name="T16" fmla="*/ 18 w 80"/>
                <a:gd name="T17" fmla="*/ 22 h 116"/>
                <a:gd name="T18" fmla="*/ 10 w 80"/>
                <a:gd name="T19" fmla="*/ 26 h 116"/>
                <a:gd name="T20" fmla="*/ 8 w 80"/>
                <a:gd name="T21" fmla="*/ 32 h 116"/>
                <a:gd name="T22" fmla="*/ 8 w 80"/>
                <a:gd name="T23" fmla="*/ 44 h 116"/>
                <a:gd name="T24" fmla="*/ 6 w 80"/>
                <a:gd name="T25" fmla="*/ 48 h 116"/>
                <a:gd name="T26" fmla="*/ 4 w 80"/>
                <a:gd name="T27" fmla="*/ 50 h 116"/>
                <a:gd name="T28" fmla="*/ 0 w 80"/>
                <a:gd name="T29" fmla="*/ 60 h 116"/>
                <a:gd name="T30" fmla="*/ 0 w 80"/>
                <a:gd name="T31" fmla="*/ 66 h 116"/>
                <a:gd name="T32" fmla="*/ 0 w 80"/>
                <a:gd name="T33" fmla="*/ 78 h 116"/>
                <a:gd name="T34" fmla="*/ 4 w 80"/>
                <a:gd name="T35" fmla="*/ 102 h 116"/>
                <a:gd name="T36" fmla="*/ 8 w 80"/>
                <a:gd name="T37" fmla="*/ 106 h 116"/>
                <a:gd name="T38" fmla="*/ 18 w 80"/>
                <a:gd name="T39" fmla="*/ 112 h 116"/>
                <a:gd name="T40" fmla="*/ 36 w 80"/>
                <a:gd name="T41" fmla="*/ 116 h 116"/>
                <a:gd name="T42" fmla="*/ 44 w 80"/>
                <a:gd name="T43" fmla="*/ 114 h 116"/>
                <a:gd name="T44" fmla="*/ 54 w 80"/>
                <a:gd name="T45" fmla="*/ 110 h 116"/>
                <a:gd name="T46" fmla="*/ 50 w 80"/>
                <a:gd name="T47" fmla="*/ 100 h 116"/>
                <a:gd name="T48" fmla="*/ 50 w 80"/>
                <a:gd name="T49" fmla="*/ 98 h 116"/>
                <a:gd name="T50" fmla="*/ 52 w 80"/>
                <a:gd name="T51" fmla="*/ 90 h 116"/>
                <a:gd name="T52" fmla="*/ 60 w 80"/>
                <a:gd name="T53" fmla="*/ 74 h 116"/>
                <a:gd name="T54" fmla="*/ 76 w 80"/>
                <a:gd name="T55" fmla="*/ 74 h 116"/>
                <a:gd name="T56" fmla="*/ 80 w 80"/>
                <a:gd name="T57" fmla="*/ 74 h 116"/>
                <a:gd name="T58" fmla="*/ 74 w 80"/>
                <a:gd name="T59" fmla="*/ 64 h 116"/>
                <a:gd name="T60" fmla="*/ 64 w 80"/>
                <a:gd name="T61" fmla="*/ 48 h 116"/>
                <a:gd name="T62" fmla="*/ 58 w 80"/>
                <a:gd name="T63" fmla="*/ 40 h 116"/>
                <a:gd name="T64" fmla="*/ 54 w 80"/>
                <a:gd name="T65" fmla="*/ 30 h 116"/>
                <a:gd name="T66" fmla="*/ 52 w 80"/>
                <a:gd name="T67" fmla="*/ 18 h 116"/>
                <a:gd name="T68" fmla="*/ 48 w 80"/>
                <a:gd name="T69" fmla="*/ 8 h 116"/>
                <a:gd name="T70" fmla="*/ 46 w 80"/>
                <a:gd name="T7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8" name="Freeform 30"/>
            <p:cNvSpPr/>
            <p:nvPr/>
          </p:nvSpPr>
          <p:spPr bwMode="auto">
            <a:xfrm>
              <a:off x="4278707" y="1711483"/>
              <a:ext cx="189767" cy="204089"/>
            </a:xfrm>
            <a:custGeom>
              <a:avLst/>
              <a:gdLst>
                <a:gd name="T0" fmla="*/ 52 w 106"/>
                <a:gd name="T1" fmla="*/ 24 h 114"/>
                <a:gd name="T2" fmla="*/ 52 w 106"/>
                <a:gd name="T3" fmla="*/ 26 h 114"/>
                <a:gd name="T4" fmla="*/ 48 w 106"/>
                <a:gd name="T5" fmla="*/ 26 h 114"/>
                <a:gd name="T6" fmla="*/ 38 w 106"/>
                <a:gd name="T7" fmla="*/ 24 h 114"/>
                <a:gd name="T8" fmla="*/ 38 w 106"/>
                <a:gd name="T9" fmla="*/ 28 h 114"/>
                <a:gd name="T10" fmla="*/ 38 w 106"/>
                <a:gd name="T11" fmla="*/ 30 h 114"/>
                <a:gd name="T12" fmla="*/ 36 w 106"/>
                <a:gd name="T13" fmla="*/ 30 h 114"/>
                <a:gd name="T14" fmla="*/ 18 w 106"/>
                <a:gd name="T15" fmla="*/ 38 h 114"/>
                <a:gd name="T16" fmla="*/ 18 w 106"/>
                <a:gd name="T17" fmla="*/ 40 h 114"/>
                <a:gd name="T18" fmla="*/ 16 w 106"/>
                <a:gd name="T19" fmla="*/ 44 h 114"/>
                <a:gd name="T20" fmla="*/ 18 w 106"/>
                <a:gd name="T21" fmla="*/ 48 h 114"/>
                <a:gd name="T22" fmla="*/ 24 w 106"/>
                <a:gd name="T23" fmla="*/ 56 h 114"/>
                <a:gd name="T24" fmla="*/ 24 w 106"/>
                <a:gd name="T25" fmla="*/ 58 h 114"/>
                <a:gd name="T26" fmla="*/ 24 w 106"/>
                <a:gd name="T27" fmla="*/ 60 h 114"/>
                <a:gd name="T28" fmla="*/ 14 w 106"/>
                <a:gd name="T29" fmla="*/ 72 h 114"/>
                <a:gd name="T30" fmla="*/ 4 w 106"/>
                <a:gd name="T31" fmla="*/ 82 h 114"/>
                <a:gd name="T32" fmla="*/ 0 w 106"/>
                <a:gd name="T33" fmla="*/ 86 h 114"/>
                <a:gd name="T34" fmla="*/ 0 w 106"/>
                <a:gd name="T35" fmla="*/ 90 h 114"/>
                <a:gd name="T36" fmla="*/ 4 w 106"/>
                <a:gd name="T37" fmla="*/ 96 h 114"/>
                <a:gd name="T38" fmla="*/ 14 w 106"/>
                <a:gd name="T39" fmla="*/ 100 h 114"/>
                <a:gd name="T40" fmla="*/ 20 w 106"/>
                <a:gd name="T41" fmla="*/ 100 h 114"/>
                <a:gd name="T42" fmla="*/ 32 w 106"/>
                <a:gd name="T43" fmla="*/ 102 h 114"/>
                <a:gd name="T44" fmla="*/ 36 w 106"/>
                <a:gd name="T45" fmla="*/ 102 h 114"/>
                <a:gd name="T46" fmla="*/ 40 w 106"/>
                <a:gd name="T47" fmla="*/ 106 h 114"/>
                <a:gd name="T48" fmla="*/ 48 w 106"/>
                <a:gd name="T49" fmla="*/ 110 h 114"/>
                <a:gd name="T50" fmla="*/ 56 w 106"/>
                <a:gd name="T51" fmla="*/ 114 h 114"/>
                <a:gd name="T52" fmla="*/ 62 w 106"/>
                <a:gd name="T53" fmla="*/ 114 h 114"/>
                <a:gd name="T54" fmla="*/ 66 w 106"/>
                <a:gd name="T55" fmla="*/ 112 h 114"/>
                <a:gd name="T56" fmla="*/ 72 w 106"/>
                <a:gd name="T57" fmla="*/ 106 h 114"/>
                <a:gd name="T58" fmla="*/ 78 w 106"/>
                <a:gd name="T59" fmla="*/ 98 h 114"/>
                <a:gd name="T60" fmla="*/ 84 w 106"/>
                <a:gd name="T61" fmla="*/ 84 h 114"/>
                <a:gd name="T62" fmla="*/ 80 w 106"/>
                <a:gd name="T63" fmla="*/ 66 h 114"/>
                <a:gd name="T64" fmla="*/ 86 w 106"/>
                <a:gd name="T65" fmla="*/ 68 h 114"/>
                <a:gd name="T66" fmla="*/ 96 w 106"/>
                <a:gd name="T67" fmla="*/ 68 h 114"/>
                <a:gd name="T68" fmla="*/ 100 w 106"/>
                <a:gd name="T69" fmla="*/ 66 h 114"/>
                <a:gd name="T70" fmla="*/ 102 w 106"/>
                <a:gd name="T71" fmla="*/ 62 h 114"/>
                <a:gd name="T72" fmla="*/ 94 w 106"/>
                <a:gd name="T73" fmla="*/ 38 h 114"/>
                <a:gd name="T74" fmla="*/ 96 w 106"/>
                <a:gd name="T75" fmla="*/ 30 h 114"/>
                <a:gd name="T76" fmla="*/ 102 w 106"/>
                <a:gd name="T77" fmla="*/ 26 h 114"/>
                <a:gd name="T78" fmla="*/ 106 w 106"/>
                <a:gd name="T79" fmla="*/ 22 h 114"/>
                <a:gd name="T80" fmla="*/ 104 w 106"/>
                <a:gd name="T81" fmla="*/ 18 h 114"/>
                <a:gd name="T82" fmla="*/ 86 w 106"/>
                <a:gd name="T83" fmla="*/ 18 h 114"/>
                <a:gd name="T84" fmla="*/ 68 w 106"/>
                <a:gd name="T85" fmla="*/ 6 h 114"/>
                <a:gd name="T86" fmla="*/ 62 w 106"/>
                <a:gd name="T87" fmla="*/ 2 h 114"/>
                <a:gd name="T88" fmla="*/ 58 w 106"/>
                <a:gd name="T89" fmla="*/ 0 h 114"/>
                <a:gd name="T90" fmla="*/ 48 w 106"/>
                <a:gd name="T91" fmla="*/ 2 h 114"/>
                <a:gd name="T92" fmla="*/ 44 w 106"/>
                <a:gd name="T93" fmla="*/ 2 h 114"/>
                <a:gd name="T94" fmla="*/ 44 w 106"/>
                <a:gd name="T95" fmla="*/ 8 h 114"/>
                <a:gd name="T96" fmla="*/ 50 w 106"/>
                <a:gd name="T97" fmla="*/ 10 h 114"/>
                <a:gd name="T98" fmla="*/ 54 w 106"/>
                <a:gd name="T99" fmla="*/ 16 h 114"/>
                <a:gd name="T100" fmla="*/ 54 w 106"/>
                <a:gd name="T101" fmla="*/ 20 h 114"/>
                <a:gd name="T102" fmla="*/ 52 w 106"/>
                <a:gd name="T10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9" name="Freeform 31"/>
            <p:cNvSpPr/>
            <p:nvPr/>
          </p:nvSpPr>
          <p:spPr bwMode="auto">
            <a:xfrm>
              <a:off x="4600952" y="1306885"/>
              <a:ext cx="673135" cy="640911"/>
            </a:xfrm>
            <a:custGeom>
              <a:avLst/>
              <a:gdLst>
                <a:gd name="T0" fmla="*/ 160 w 376"/>
                <a:gd name="T1" fmla="*/ 64 h 358"/>
                <a:gd name="T2" fmla="*/ 142 w 376"/>
                <a:gd name="T3" fmla="*/ 80 h 358"/>
                <a:gd name="T4" fmla="*/ 116 w 376"/>
                <a:gd name="T5" fmla="*/ 92 h 358"/>
                <a:gd name="T6" fmla="*/ 90 w 376"/>
                <a:gd name="T7" fmla="*/ 116 h 358"/>
                <a:gd name="T8" fmla="*/ 68 w 376"/>
                <a:gd name="T9" fmla="*/ 140 h 358"/>
                <a:gd name="T10" fmla="*/ 42 w 376"/>
                <a:gd name="T11" fmla="*/ 138 h 358"/>
                <a:gd name="T12" fmla="*/ 28 w 376"/>
                <a:gd name="T13" fmla="*/ 156 h 358"/>
                <a:gd name="T14" fmla="*/ 4 w 376"/>
                <a:gd name="T15" fmla="*/ 208 h 358"/>
                <a:gd name="T16" fmla="*/ 2 w 376"/>
                <a:gd name="T17" fmla="*/ 232 h 358"/>
                <a:gd name="T18" fmla="*/ 34 w 376"/>
                <a:gd name="T19" fmla="*/ 238 h 358"/>
                <a:gd name="T20" fmla="*/ 46 w 376"/>
                <a:gd name="T21" fmla="*/ 248 h 358"/>
                <a:gd name="T22" fmla="*/ 52 w 376"/>
                <a:gd name="T23" fmla="*/ 258 h 358"/>
                <a:gd name="T24" fmla="*/ 86 w 376"/>
                <a:gd name="T25" fmla="*/ 270 h 358"/>
                <a:gd name="T26" fmla="*/ 122 w 376"/>
                <a:gd name="T27" fmla="*/ 212 h 358"/>
                <a:gd name="T28" fmla="*/ 148 w 376"/>
                <a:gd name="T29" fmla="*/ 202 h 358"/>
                <a:gd name="T30" fmla="*/ 164 w 376"/>
                <a:gd name="T31" fmla="*/ 194 h 358"/>
                <a:gd name="T32" fmla="*/ 174 w 376"/>
                <a:gd name="T33" fmla="*/ 200 h 358"/>
                <a:gd name="T34" fmla="*/ 190 w 376"/>
                <a:gd name="T35" fmla="*/ 238 h 358"/>
                <a:gd name="T36" fmla="*/ 184 w 376"/>
                <a:gd name="T37" fmla="*/ 270 h 358"/>
                <a:gd name="T38" fmla="*/ 170 w 376"/>
                <a:gd name="T39" fmla="*/ 312 h 358"/>
                <a:gd name="T40" fmla="*/ 184 w 376"/>
                <a:gd name="T41" fmla="*/ 304 h 358"/>
                <a:gd name="T42" fmla="*/ 194 w 376"/>
                <a:gd name="T43" fmla="*/ 308 h 358"/>
                <a:gd name="T44" fmla="*/ 186 w 376"/>
                <a:gd name="T45" fmla="*/ 324 h 358"/>
                <a:gd name="T46" fmla="*/ 182 w 376"/>
                <a:gd name="T47" fmla="*/ 336 h 358"/>
                <a:gd name="T48" fmla="*/ 168 w 376"/>
                <a:gd name="T49" fmla="*/ 346 h 358"/>
                <a:gd name="T50" fmla="*/ 158 w 376"/>
                <a:gd name="T51" fmla="*/ 358 h 358"/>
                <a:gd name="T52" fmla="*/ 198 w 376"/>
                <a:gd name="T53" fmla="*/ 328 h 358"/>
                <a:gd name="T54" fmla="*/ 272 w 376"/>
                <a:gd name="T55" fmla="*/ 260 h 358"/>
                <a:gd name="T56" fmla="*/ 304 w 376"/>
                <a:gd name="T57" fmla="*/ 252 h 358"/>
                <a:gd name="T58" fmla="*/ 376 w 376"/>
                <a:gd name="T59" fmla="*/ 156 h 358"/>
                <a:gd name="T60" fmla="*/ 364 w 376"/>
                <a:gd name="T61" fmla="*/ 122 h 358"/>
                <a:gd name="T62" fmla="*/ 356 w 376"/>
                <a:gd name="T63" fmla="*/ 122 h 358"/>
                <a:gd name="T64" fmla="*/ 344 w 376"/>
                <a:gd name="T65" fmla="*/ 110 h 358"/>
                <a:gd name="T66" fmla="*/ 336 w 376"/>
                <a:gd name="T67" fmla="*/ 62 h 358"/>
                <a:gd name="T68" fmla="*/ 308 w 376"/>
                <a:gd name="T69" fmla="*/ 30 h 358"/>
                <a:gd name="T70" fmla="*/ 308 w 376"/>
                <a:gd name="T71" fmla="*/ 12 h 358"/>
                <a:gd name="T72" fmla="*/ 294 w 376"/>
                <a:gd name="T73" fmla="*/ 24 h 358"/>
                <a:gd name="T74" fmla="*/ 274 w 376"/>
                <a:gd name="T75" fmla="*/ 20 h 358"/>
                <a:gd name="T76" fmla="*/ 268 w 376"/>
                <a:gd name="T77" fmla="*/ 8 h 358"/>
                <a:gd name="T78" fmla="*/ 236 w 376"/>
                <a:gd name="T79" fmla="*/ 0 h 358"/>
                <a:gd name="T80" fmla="*/ 234 w 376"/>
                <a:gd name="T81" fmla="*/ 12 h 358"/>
                <a:gd name="T82" fmla="*/ 226 w 376"/>
                <a:gd name="T83" fmla="*/ 30 h 358"/>
                <a:gd name="T84" fmla="*/ 210 w 376"/>
                <a:gd name="T85" fmla="*/ 48 h 358"/>
                <a:gd name="T86" fmla="*/ 172 w 376"/>
                <a:gd name="T87"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0" name="Freeform 32"/>
            <p:cNvSpPr/>
            <p:nvPr/>
          </p:nvSpPr>
          <p:spPr bwMode="auto">
            <a:xfrm>
              <a:off x="4751334" y="920190"/>
              <a:ext cx="959576" cy="651652"/>
            </a:xfrm>
            <a:custGeom>
              <a:avLst/>
              <a:gdLst>
                <a:gd name="T0" fmla="*/ 92 w 536"/>
                <a:gd name="T1" fmla="*/ 6 h 364"/>
                <a:gd name="T2" fmla="*/ 70 w 536"/>
                <a:gd name="T3" fmla="*/ 20 h 364"/>
                <a:gd name="T4" fmla="*/ 58 w 536"/>
                <a:gd name="T5" fmla="*/ 36 h 364"/>
                <a:gd name="T6" fmla="*/ 28 w 536"/>
                <a:gd name="T7" fmla="*/ 40 h 364"/>
                <a:gd name="T8" fmla="*/ 0 w 536"/>
                <a:gd name="T9" fmla="*/ 40 h 364"/>
                <a:gd name="T10" fmla="*/ 34 w 536"/>
                <a:gd name="T11" fmla="*/ 64 h 364"/>
                <a:gd name="T12" fmla="*/ 50 w 536"/>
                <a:gd name="T13" fmla="*/ 140 h 364"/>
                <a:gd name="T14" fmla="*/ 88 w 536"/>
                <a:gd name="T15" fmla="*/ 122 h 364"/>
                <a:gd name="T16" fmla="*/ 126 w 536"/>
                <a:gd name="T17" fmla="*/ 176 h 364"/>
                <a:gd name="T18" fmla="*/ 128 w 536"/>
                <a:gd name="T19" fmla="*/ 220 h 364"/>
                <a:gd name="T20" fmla="*/ 158 w 536"/>
                <a:gd name="T21" fmla="*/ 208 h 364"/>
                <a:gd name="T22" fmla="*/ 188 w 536"/>
                <a:gd name="T23" fmla="*/ 216 h 364"/>
                <a:gd name="T24" fmla="*/ 194 w 536"/>
                <a:gd name="T25" fmla="*/ 228 h 364"/>
                <a:gd name="T26" fmla="*/ 210 w 536"/>
                <a:gd name="T27" fmla="*/ 214 h 364"/>
                <a:gd name="T28" fmla="*/ 230 w 536"/>
                <a:gd name="T29" fmla="*/ 218 h 364"/>
                <a:gd name="T30" fmla="*/ 232 w 536"/>
                <a:gd name="T31" fmla="*/ 242 h 364"/>
                <a:gd name="T32" fmla="*/ 262 w 536"/>
                <a:gd name="T33" fmla="*/ 274 h 364"/>
                <a:gd name="T34" fmla="*/ 268 w 536"/>
                <a:gd name="T35" fmla="*/ 324 h 364"/>
                <a:gd name="T36" fmla="*/ 282 w 536"/>
                <a:gd name="T37" fmla="*/ 330 h 364"/>
                <a:gd name="T38" fmla="*/ 298 w 536"/>
                <a:gd name="T39" fmla="*/ 344 h 364"/>
                <a:gd name="T40" fmla="*/ 326 w 536"/>
                <a:gd name="T41" fmla="*/ 304 h 364"/>
                <a:gd name="T42" fmla="*/ 352 w 536"/>
                <a:gd name="T43" fmla="*/ 294 h 364"/>
                <a:gd name="T44" fmla="*/ 400 w 536"/>
                <a:gd name="T45" fmla="*/ 272 h 364"/>
                <a:gd name="T46" fmla="*/ 404 w 536"/>
                <a:gd name="T47" fmla="*/ 260 h 364"/>
                <a:gd name="T48" fmla="*/ 430 w 536"/>
                <a:gd name="T49" fmla="*/ 256 h 364"/>
                <a:gd name="T50" fmla="*/ 454 w 536"/>
                <a:gd name="T51" fmla="*/ 228 h 364"/>
                <a:gd name="T52" fmla="*/ 476 w 536"/>
                <a:gd name="T53" fmla="*/ 170 h 364"/>
                <a:gd name="T54" fmla="*/ 496 w 536"/>
                <a:gd name="T55" fmla="*/ 168 h 364"/>
                <a:gd name="T56" fmla="*/ 518 w 536"/>
                <a:gd name="T57" fmla="*/ 176 h 364"/>
                <a:gd name="T58" fmla="*/ 536 w 536"/>
                <a:gd name="T59" fmla="*/ 124 h 364"/>
                <a:gd name="T60" fmla="*/ 504 w 536"/>
                <a:gd name="T61" fmla="*/ 118 h 364"/>
                <a:gd name="T62" fmla="*/ 484 w 536"/>
                <a:gd name="T63" fmla="*/ 104 h 364"/>
                <a:gd name="T64" fmla="*/ 470 w 536"/>
                <a:gd name="T65" fmla="*/ 112 h 364"/>
                <a:gd name="T66" fmla="*/ 446 w 536"/>
                <a:gd name="T67" fmla="*/ 110 h 364"/>
                <a:gd name="T68" fmla="*/ 446 w 536"/>
                <a:gd name="T69" fmla="*/ 136 h 364"/>
                <a:gd name="T70" fmla="*/ 428 w 536"/>
                <a:gd name="T71" fmla="*/ 146 h 364"/>
                <a:gd name="T72" fmla="*/ 414 w 536"/>
                <a:gd name="T73" fmla="*/ 140 h 364"/>
                <a:gd name="T74" fmla="*/ 374 w 536"/>
                <a:gd name="T75" fmla="*/ 104 h 364"/>
                <a:gd name="T76" fmla="*/ 366 w 536"/>
                <a:gd name="T77" fmla="*/ 88 h 364"/>
                <a:gd name="T78" fmla="*/ 368 w 536"/>
                <a:gd name="T79" fmla="*/ 100 h 364"/>
                <a:gd name="T80" fmla="*/ 340 w 536"/>
                <a:gd name="T81" fmla="*/ 116 h 364"/>
                <a:gd name="T82" fmla="*/ 336 w 536"/>
                <a:gd name="T83" fmla="*/ 100 h 364"/>
                <a:gd name="T84" fmla="*/ 314 w 536"/>
                <a:gd name="T85" fmla="*/ 84 h 364"/>
                <a:gd name="T86" fmla="*/ 288 w 536"/>
                <a:gd name="T87" fmla="*/ 80 h 364"/>
                <a:gd name="T88" fmla="*/ 284 w 536"/>
                <a:gd name="T89" fmla="*/ 56 h 364"/>
                <a:gd name="T90" fmla="*/ 252 w 536"/>
                <a:gd name="T91" fmla="*/ 70 h 364"/>
                <a:gd name="T92" fmla="*/ 234 w 536"/>
                <a:gd name="T93" fmla="*/ 66 h 364"/>
                <a:gd name="T94" fmla="*/ 212 w 536"/>
                <a:gd name="T95" fmla="*/ 46 h 364"/>
                <a:gd name="T96" fmla="*/ 194 w 536"/>
                <a:gd name="T97" fmla="*/ 46 h 364"/>
                <a:gd name="T98" fmla="*/ 152 w 536"/>
                <a:gd name="T99" fmla="*/ 58 h 364"/>
                <a:gd name="T100" fmla="*/ 120 w 536"/>
                <a:gd name="T101"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1" name="Freeform 33"/>
            <p:cNvSpPr/>
            <p:nvPr/>
          </p:nvSpPr>
          <p:spPr bwMode="auto">
            <a:xfrm>
              <a:off x="4547245" y="0"/>
              <a:ext cx="1285402" cy="1167245"/>
            </a:xfrm>
            <a:custGeom>
              <a:avLst/>
              <a:gdLst>
                <a:gd name="T0" fmla="*/ 712 w 718"/>
                <a:gd name="T1" fmla="*/ 290 h 652"/>
                <a:gd name="T2" fmla="*/ 704 w 718"/>
                <a:gd name="T3" fmla="*/ 270 h 652"/>
                <a:gd name="T4" fmla="*/ 692 w 718"/>
                <a:gd name="T5" fmla="*/ 234 h 652"/>
                <a:gd name="T6" fmla="*/ 662 w 718"/>
                <a:gd name="T7" fmla="*/ 254 h 652"/>
                <a:gd name="T8" fmla="*/ 632 w 718"/>
                <a:gd name="T9" fmla="*/ 276 h 652"/>
                <a:gd name="T10" fmla="*/ 618 w 718"/>
                <a:gd name="T11" fmla="*/ 320 h 652"/>
                <a:gd name="T12" fmla="*/ 510 w 718"/>
                <a:gd name="T13" fmla="*/ 308 h 652"/>
                <a:gd name="T14" fmla="*/ 496 w 718"/>
                <a:gd name="T15" fmla="*/ 280 h 652"/>
                <a:gd name="T16" fmla="*/ 452 w 718"/>
                <a:gd name="T17" fmla="*/ 246 h 652"/>
                <a:gd name="T18" fmla="*/ 332 w 718"/>
                <a:gd name="T19" fmla="*/ 234 h 652"/>
                <a:gd name="T20" fmla="*/ 258 w 718"/>
                <a:gd name="T21" fmla="*/ 110 h 652"/>
                <a:gd name="T22" fmla="*/ 164 w 718"/>
                <a:gd name="T23" fmla="*/ 14 h 652"/>
                <a:gd name="T24" fmla="*/ 94 w 718"/>
                <a:gd name="T25" fmla="*/ 6 h 652"/>
                <a:gd name="T26" fmla="*/ 54 w 718"/>
                <a:gd name="T27" fmla="*/ 4 h 652"/>
                <a:gd name="T28" fmla="*/ 8 w 718"/>
                <a:gd name="T29" fmla="*/ 36 h 652"/>
                <a:gd name="T30" fmla="*/ 0 w 718"/>
                <a:gd name="T31" fmla="*/ 62 h 652"/>
                <a:gd name="T32" fmla="*/ 22 w 718"/>
                <a:gd name="T33" fmla="*/ 86 h 652"/>
                <a:gd name="T34" fmla="*/ 42 w 718"/>
                <a:gd name="T35" fmla="*/ 70 h 652"/>
                <a:gd name="T36" fmla="*/ 74 w 718"/>
                <a:gd name="T37" fmla="*/ 94 h 652"/>
                <a:gd name="T38" fmla="*/ 96 w 718"/>
                <a:gd name="T39" fmla="*/ 140 h 652"/>
                <a:gd name="T40" fmla="*/ 124 w 718"/>
                <a:gd name="T41" fmla="*/ 148 h 652"/>
                <a:gd name="T42" fmla="*/ 176 w 718"/>
                <a:gd name="T43" fmla="*/ 110 h 652"/>
                <a:gd name="T44" fmla="*/ 230 w 718"/>
                <a:gd name="T45" fmla="*/ 138 h 652"/>
                <a:gd name="T46" fmla="*/ 238 w 718"/>
                <a:gd name="T47" fmla="*/ 196 h 652"/>
                <a:gd name="T48" fmla="*/ 240 w 718"/>
                <a:gd name="T49" fmla="*/ 250 h 652"/>
                <a:gd name="T50" fmla="*/ 232 w 718"/>
                <a:gd name="T51" fmla="*/ 284 h 652"/>
                <a:gd name="T52" fmla="*/ 228 w 718"/>
                <a:gd name="T53" fmla="*/ 330 h 652"/>
                <a:gd name="T54" fmla="*/ 214 w 718"/>
                <a:gd name="T55" fmla="*/ 366 h 652"/>
                <a:gd name="T56" fmla="*/ 180 w 718"/>
                <a:gd name="T57" fmla="*/ 370 h 652"/>
                <a:gd name="T58" fmla="*/ 154 w 718"/>
                <a:gd name="T59" fmla="*/ 414 h 652"/>
                <a:gd name="T60" fmla="*/ 144 w 718"/>
                <a:gd name="T61" fmla="*/ 446 h 652"/>
                <a:gd name="T62" fmla="*/ 178 w 718"/>
                <a:gd name="T63" fmla="*/ 476 h 652"/>
                <a:gd name="T64" fmla="*/ 188 w 718"/>
                <a:gd name="T65" fmla="*/ 516 h 652"/>
                <a:gd name="T66" fmla="*/ 226 w 718"/>
                <a:gd name="T67" fmla="*/ 528 h 652"/>
                <a:gd name="T68" fmla="*/ 254 w 718"/>
                <a:gd name="T69" fmla="*/ 560 h 652"/>
                <a:gd name="T70" fmla="*/ 274 w 718"/>
                <a:gd name="T71" fmla="*/ 560 h 652"/>
                <a:gd name="T72" fmla="*/ 308 w 718"/>
                <a:gd name="T73" fmla="*/ 552 h 652"/>
                <a:gd name="T74" fmla="*/ 334 w 718"/>
                <a:gd name="T75" fmla="*/ 544 h 652"/>
                <a:gd name="T76" fmla="*/ 344 w 718"/>
                <a:gd name="T77" fmla="*/ 556 h 652"/>
                <a:gd name="T78" fmla="*/ 362 w 718"/>
                <a:gd name="T79" fmla="*/ 576 h 652"/>
                <a:gd name="T80" fmla="*/ 364 w 718"/>
                <a:gd name="T81" fmla="*/ 564 h 652"/>
                <a:gd name="T82" fmla="*/ 402 w 718"/>
                <a:gd name="T83" fmla="*/ 562 h 652"/>
                <a:gd name="T84" fmla="*/ 422 w 718"/>
                <a:gd name="T85" fmla="*/ 588 h 652"/>
                <a:gd name="T86" fmla="*/ 456 w 718"/>
                <a:gd name="T87" fmla="*/ 608 h 652"/>
                <a:gd name="T88" fmla="*/ 474 w 718"/>
                <a:gd name="T89" fmla="*/ 616 h 652"/>
                <a:gd name="T90" fmla="*/ 474 w 718"/>
                <a:gd name="T91" fmla="*/ 596 h 652"/>
                <a:gd name="T92" fmla="*/ 486 w 718"/>
                <a:gd name="T93" fmla="*/ 590 h 652"/>
                <a:gd name="T94" fmla="*/ 496 w 718"/>
                <a:gd name="T95" fmla="*/ 616 h 652"/>
                <a:gd name="T96" fmla="*/ 512 w 718"/>
                <a:gd name="T97" fmla="*/ 626 h 652"/>
                <a:gd name="T98" fmla="*/ 544 w 718"/>
                <a:gd name="T99" fmla="*/ 638 h 652"/>
                <a:gd name="T100" fmla="*/ 556 w 718"/>
                <a:gd name="T101" fmla="*/ 618 h 652"/>
                <a:gd name="T102" fmla="*/ 592 w 718"/>
                <a:gd name="T103" fmla="*/ 598 h 652"/>
                <a:gd name="T104" fmla="*/ 610 w 718"/>
                <a:gd name="T105" fmla="*/ 600 h 652"/>
                <a:gd name="T106" fmla="*/ 610 w 718"/>
                <a:gd name="T107" fmla="*/ 618 h 652"/>
                <a:gd name="T108" fmla="*/ 640 w 718"/>
                <a:gd name="T109" fmla="*/ 630 h 652"/>
                <a:gd name="T110" fmla="*/ 624 w 718"/>
                <a:gd name="T111" fmla="*/ 562 h 652"/>
                <a:gd name="T112" fmla="*/ 616 w 718"/>
                <a:gd name="T113" fmla="*/ 518 h 652"/>
                <a:gd name="T114" fmla="*/ 662 w 718"/>
                <a:gd name="T115" fmla="*/ 482 h 652"/>
                <a:gd name="T116" fmla="*/ 704 w 718"/>
                <a:gd name="T117" fmla="*/ 476 h 652"/>
                <a:gd name="T118" fmla="*/ 716 w 718"/>
                <a:gd name="T119" fmla="*/ 38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 name="Freeform 34"/>
            <p:cNvSpPr/>
            <p:nvPr/>
          </p:nvSpPr>
          <p:spPr bwMode="auto">
            <a:xfrm>
              <a:off x="4293029" y="2094597"/>
              <a:ext cx="776970" cy="486949"/>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3" name="Freeform 35"/>
            <p:cNvSpPr/>
            <p:nvPr/>
          </p:nvSpPr>
          <p:spPr bwMode="auto">
            <a:xfrm>
              <a:off x="5019872" y="2903792"/>
              <a:ext cx="121737" cy="107415"/>
            </a:xfrm>
            <a:custGeom>
              <a:avLst/>
              <a:gdLst>
                <a:gd name="T0" fmla="*/ 62 w 68"/>
                <a:gd name="T1" fmla="*/ 32 h 60"/>
                <a:gd name="T2" fmla="*/ 68 w 68"/>
                <a:gd name="T3" fmla="*/ 24 h 60"/>
                <a:gd name="T4" fmla="*/ 48 w 68"/>
                <a:gd name="T5" fmla="*/ 8 h 60"/>
                <a:gd name="T6" fmla="*/ 40 w 68"/>
                <a:gd name="T7" fmla="*/ 4 h 60"/>
                <a:gd name="T8" fmla="*/ 34 w 68"/>
                <a:gd name="T9" fmla="*/ 0 h 60"/>
                <a:gd name="T10" fmla="*/ 28 w 68"/>
                <a:gd name="T11" fmla="*/ 0 h 60"/>
                <a:gd name="T12" fmla="*/ 22 w 68"/>
                <a:gd name="T13" fmla="*/ 0 h 60"/>
                <a:gd name="T14" fmla="*/ 14 w 68"/>
                <a:gd name="T15" fmla="*/ 2 h 60"/>
                <a:gd name="T16" fmla="*/ 14 w 68"/>
                <a:gd name="T17" fmla="*/ 20 h 60"/>
                <a:gd name="T18" fmla="*/ 10 w 68"/>
                <a:gd name="T19" fmla="*/ 28 h 60"/>
                <a:gd name="T20" fmla="*/ 4 w 68"/>
                <a:gd name="T21" fmla="*/ 36 h 60"/>
                <a:gd name="T22" fmla="*/ 0 w 68"/>
                <a:gd name="T23" fmla="*/ 40 h 60"/>
                <a:gd name="T24" fmla="*/ 8 w 68"/>
                <a:gd name="T25" fmla="*/ 48 h 60"/>
                <a:gd name="T26" fmla="*/ 10 w 68"/>
                <a:gd name="T27" fmla="*/ 48 h 60"/>
                <a:gd name="T28" fmla="*/ 12 w 68"/>
                <a:gd name="T29" fmla="*/ 56 h 60"/>
                <a:gd name="T30" fmla="*/ 22 w 68"/>
                <a:gd name="T31" fmla="*/ 60 h 60"/>
                <a:gd name="T32" fmla="*/ 28 w 68"/>
                <a:gd name="T33" fmla="*/ 56 h 60"/>
                <a:gd name="T34" fmla="*/ 34 w 68"/>
                <a:gd name="T35" fmla="*/ 54 h 60"/>
                <a:gd name="T36" fmla="*/ 52 w 68"/>
                <a:gd name="T37" fmla="*/ 58 h 60"/>
                <a:gd name="T38" fmla="*/ 52 w 68"/>
                <a:gd name="T39" fmla="*/ 52 h 60"/>
                <a:gd name="T40" fmla="*/ 54 w 68"/>
                <a:gd name="T41" fmla="*/ 44 h 60"/>
                <a:gd name="T42" fmla="*/ 56 w 68"/>
                <a:gd name="T43" fmla="*/ 38 h 60"/>
                <a:gd name="T44" fmla="*/ 58 w 68"/>
                <a:gd name="T45" fmla="*/ 34 h 60"/>
                <a:gd name="T46" fmla="*/ 62 w 68"/>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4" name="Freeform 36"/>
            <p:cNvSpPr/>
            <p:nvPr/>
          </p:nvSpPr>
          <p:spPr bwMode="auto">
            <a:xfrm>
              <a:off x="4450571" y="2492033"/>
              <a:ext cx="676716" cy="522754"/>
            </a:xfrm>
            <a:custGeom>
              <a:avLst/>
              <a:gdLst>
                <a:gd name="T0" fmla="*/ 264 w 378"/>
                <a:gd name="T1" fmla="*/ 86 h 292"/>
                <a:gd name="T2" fmla="*/ 252 w 378"/>
                <a:gd name="T3" fmla="*/ 70 h 292"/>
                <a:gd name="T4" fmla="*/ 226 w 378"/>
                <a:gd name="T5" fmla="*/ 44 h 292"/>
                <a:gd name="T6" fmla="*/ 204 w 378"/>
                <a:gd name="T7" fmla="*/ 38 h 292"/>
                <a:gd name="T8" fmla="*/ 194 w 378"/>
                <a:gd name="T9" fmla="*/ 28 h 292"/>
                <a:gd name="T10" fmla="*/ 170 w 378"/>
                <a:gd name="T11" fmla="*/ 18 h 292"/>
                <a:gd name="T12" fmla="*/ 170 w 378"/>
                <a:gd name="T13" fmla="*/ 2 h 292"/>
                <a:gd name="T14" fmla="*/ 164 w 378"/>
                <a:gd name="T15" fmla="*/ 0 h 292"/>
                <a:gd name="T16" fmla="*/ 148 w 378"/>
                <a:gd name="T17" fmla="*/ 12 h 292"/>
                <a:gd name="T18" fmla="*/ 140 w 378"/>
                <a:gd name="T19" fmla="*/ 26 h 292"/>
                <a:gd name="T20" fmla="*/ 126 w 378"/>
                <a:gd name="T21" fmla="*/ 46 h 292"/>
                <a:gd name="T22" fmla="*/ 120 w 378"/>
                <a:gd name="T23" fmla="*/ 52 h 292"/>
                <a:gd name="T24" fmla="*/ 116 w 378"/>
                <a:gd name="T25" fmla="*/ 48 h 292"/>
                <a:gd name="T26" fmla="*/ 102 w 378"/>
                <a:gd name="T27" fmla="*/ 40 h 292"/>
                <a:gd name="T28" fmla="*/ 88 w 378"/>
                <a:gd name="T29" fmla="*/ 40 h 292"/>
                <a:gd name="T30" fmla="*/ 62 w 378"/>
                <a:gd name="T31" fmla="*/ 50 h 292"/>
                <a:gd name="T32" fmla="*/ 26 w 378"/>
                <a:gd name="T33" fmla="*/ 44 h 292"/>
                <a:gd name="T34" fmla="*/ 20 w 378"/>
                <a:gd name="T35" fmla="*/ 32 h 292"/>
                <a:gd name="T36" fmla="*/ 8 w 378"/>
                <a:gd name="T37" fmla="*/ 18 h 292"/>
                <a:gd name="T38" fmla="*/ 4 w 378"/>
                <a:gd name="T39" fmla="*/ 36 h 292"/>
                <a:gd name="T40" fmla="*/ 0 w 378"/>
                <a:gd name="T41" fmla="*/ 40 h 292"/>
                <a:gd name="T42" fmla="*/ 10 w 378"/>
                <a:gd name="T43" fmla="*/ 42 h 292"/>
                <a:gd name="T44" fmla="*/ 40 w 378"/>
                <a:gd name="T45" fmla="*/ 76 h 292"/>
                <a:gd name="T46" fmla="*/ 98 w 378"/>
                <a:gd name="T47" fmla="*/ 96 h 292"/>
                <a:gd name="T48" fmla="*/ 112 w 378"/>
                <a:gd name="T49" fmla="*/ 112 h 292"/>
                <a:gd name="T50" fmla="*/ 124 w 378"/>
                <a:gd name="T51" fmla="*/ 150 h 292"/>
                <a:gd name="T52" fmla="*/ 146 w 378"/>
                <a:gd name="T53" fmla="*/ 162 h 292"/>
                <a:gd name="T54" fmla="*/ 180 w 378"/>
                <a:gd name="T55" fmla="*/ 144 h 292"/>
                <a:gd name="T56" fmla="*/ 184 w 378"/>
                <a:gd name="T57" fmla="*/ 144 h 292"/>
                <a:gd name="T58" fmla="*/ 200 w 378"/>
                <a:gd name="T59" fmla="*/ 146 h 292"/>
                <a:gd name="T60" fmla="*/ 198 w 378"/>
                <a:gd name="T61" fmla="*/ 152 h 292"/>
                <a:gd name="T62" fmla="*/ 186 w 378"/>
                <a:gd name="T63" fmla="*/ 186 h 292"/>
                <a:gd name="T64" fmla="*/ 166 w 378"/>
                <a:gd name="T65" fmla="*/ 194 h 292"/>
                <a:gd name="T66" fmla="*/ 152 w 378"/>
                <a:gd name="T67" fmla="*/ 222 h 292"/>
                <a:gd name="T68" fmla="*/ 148 w 378"/>
                <a:gd name="T69" fmla="*/ 234 h 292"/>
                <a:gd name="T70" fmla="*/ 172 w 378"/>
                <a:gd name="T71" fmla="*/ 252 h 292"/>
                <a:gd name="T72" fmla="*/ 182 w 378"/>
                <a:gd name="T73" fmla="*/ 254 h 292"/>
                <a:gd name="T74" fmla="*/ 194 w 378"/>
                <a:gd name="T75" fmla="*/ 270 h 292"/>
                <a:gd name="T76" fmla="*/ 204 w 378"/>
                <a:gd name="T77" fmla="*/ 262 h 292"/>
                <a:gd name="T78" fmla="*/ 214 w 378"/>
                <a:gd name="T79" fmla="*/ 264 h 292"/>
                <a:gd name="T80" fmla="*/ 224 w 378"/>
                <a:gd name="T81" fmla="*/ 270 h 292"/>
                <a:gd name="T82" fmla="*/ 236 w 378"/>
                <a:gd name="T83" fmla="*/ 286 h 292"/>
                <a:gd name="T84" fmla="*/ 242 w 378"/>
                <a:gd name="T85" fmla="*/ 284 h 292"/>
                <a:gd name="T86" fmla="*/ 264 w 378"/>
                <a:gd name="T87" fmla="*/ 288 h 292"/>
                <a:gd name="T88" fmla="*/ 304 w 378"/>
                <a:gd name="T89" fmla="*/ 286 h 292"/>
                <a:gd name="T90" fmla="*/ 318 w 378"/>
                <a:gd name="T91" fmla="*/ 278 h 292"/>
                <a:gd name="T92" fmla="*/ 312 w 378"/>
                <a:gd name="T93" fmla="*/ 268 h 292"/>
                <a:gd name="T94" fmla="*/ 322 w 378"/>
                <a:gd name="T95" fmla="*/ 256 h 292"/>
                <a:gd name="T96" fmla="*/ 324 w 378"/>
                <a:gd name="T97" fmla="*/ 238 h 292"/>
                <a:gd name="T98" fmla="*/ 326 w 378"/>
                <a:gd name="T99" fmla="*/ 230 h 292"/>
                <a:gd name="T100" fmla="*/ 340 w 378"/>
                <a:gd name="T101" fmla="*/ 222 h 292"/>
                <a:gd name="T102" fmla="*/ 356 w 378"/>
                <a:gd name="T103" fmla="*/ 226 h 292"/>
                <a:gd name="T104" fmla="*/ 378 w 378"/>
                <a:gd name="T105" fmla="*/ 238 h 292"/>
                <a:gd name="T106" fmla="*/ 364 w 378"/>
                <a:gd name="T107" fmla="*/ 210 h 292"/>
                <a:gd name="T108" fmla="*/ 348 w 378"/>
                <a:gd name="T109" fmla="*/ 194 h 292"/>
                <a:gd name="T110" fmla="*/ 294 w 378"/>
                <a:gd name="T111" fmla="*/ 170 h 292"/>
                <a:gd name="T112" fmla="*/ 292 w 378"/>
                <a:gd name="T113" fmla="*/ 146 h 292"/>
                <a:gd name="T114" fmla="*/ 270 w 378"/>
                <a:gd name="T115"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5" name="Freeform 37"/>
            <p:cNvSpPr/>
            <p:nvPr/>
          </p:nvSpPr>
          <p:spPr bwMode="auto">
            <a:xfrm>
              <a:off x="4096101" y="1493072"/>
              <a:ext cx="630169" cy="898707"/>
            </a:xfrm>
            <a:custGeom>
              <a:avLst/>
              <a:gdLst>
                <a:gd name="T0" fmla="*/ 312 w 352"/>
                <a:gd name="T1" fmla="*/ 144 h 502"/>
                <a:gd name="T2" fmla="*/ 270 w 352"/>
                <a:gd name="T3" fmla="*/ 122 h 502"/>
                <a:gd name="T4" fmla="*/ 278 w 352"/>
                <a:gd name="T5" fmla="*/ 102 h 502"/>
                <a:gd name="T6" fmla="*/ 246 w 352"/>
                <a:gd name="T7" fmla="*/ 88 h 502"/>
                <a:gd name="T8" fmla="*/ 234 w 352"/>
                <a:gd name="T9" fmla="*/ 48 h 502"/>
                <a:gd name="T10" fmla="*/ 226 w 352"/>
                <a:gd name="T11" fmla="*/ 40 h 502"/>
                <a:gd name="T12" fmla="*/ 210 w 352"/>
                <a:gd name="T13" fmla="*/ 30 h 502"/>
                <a:gd name="T14" fmla="*/ 200 w 352"/>
                <a:gd name="T15" fmla="*/ 0 h 502"/>
                <a:gd name="T16" fmla="*/ 178 w 352"/>
                <a:gd name="T17" fmla="*/ 16 h 502"/>
                <a:gd name="T18" fmla="*/ 146 w 352"/>
                <a:gd name="T19" fmla="*/ 64 h 502"/>
                <a:gd name="T20" fmla="*/ 130 w 352"/>
                <a:gd name="T21" fmla="*/ 68 h 502"/>
                <a:gd name="T22" fmla="*/ 114 w 352"/>
                <a:gd name="T23" fmla="*/ 78 h 502"/>
                <a:gd name="T24" fmla="*/ 80 w 352"/>
                <a:gd name="T25" fmla="*/ 96 h 502"/>
                <a:gd name="T26" fmla="*/ 50 w 352"/>
                <a:gd name="T27" fmla="*/ 94 h 502"/>
                <a:gd name="T28" fmla="*/ 42 w 352"/>
                <a:gd name="T29" fmla="*/ 56 h 502"/>
                <a:gd name="T30" fmla="*/ 16 w 352"/>
                <a:gd name="T31" fmla="*/ 96 h 502"/>
                <a:gd name="T32" fmla="*/ 0 w 352"/>
                <a:gd name="T33" fmla="*/ 122 h 502"/>
                <a:gd name="T34" fmla="*/ 38 w 352"/>
                <a:gd name="T35" fmla="*/ 186 h 502"/>
                <a:gd name="T36" fmla="*/ 12 w 352"/>
                <a:gd name="T37" fmla="*/ 200 h 502"/>
                <a:gd name="T38" fmla="*/ 48 w 352"/>
                <a:gd name="T39" fmla="*/ 240 h 502"/>
                <a:gd name="T40" fmla="*/ 36 w 352"/>
                <a:gd name="T41" fmla="*/ 284 h 502"/>
                <a:gd name="T42" fmla="*/ 8 w 352"/>
                <a:gd name="T43" fmla="*/ 332 h 502"/>
                <a:gd name="T44" fmla="*/ 48 w 352"/>
                <a:gd name="T45" fmla="*/ 376 h 502"/>
                <a:gd name="T46" fmla="*/ 32 w 352"/>
                <a:gd name="T47" fmla="*/ 416 h 502"/>
                <a:gd name="T48" fmla="*/ 14 w 352"/>
                <a:gd name="T49" fmla="*/ 456 h 502"/>
                <a:gd name="T50" fmla="*/ 14 w 352"/>
                <a:gd name="T51" fmla="*/ 468 h 502"/>
                <a:gd name="T52" fmla="*/ 28 w 352"/>
                <a:gd name="T53" fmla="*/ 488 h 502"/>
                <a:gd name="T54" fmla="*/ 80 w 352"/>
                <a:gd name="T55" fmla="*/ 500 h 502"/>
                <a:gd name="T56" fmla="*/ 122 w 352"/>
                <a:gd name="T57" fmla="*/ 486 h 502"/>
                <a:gd name="T58" fmla="*/ 158 w 352"/>
                <a:gd name="T59" fmla="*/ 400 h 502"/>
                <a:gd name="T60" fmla="*/ 240 w 352"/>
                <a:gd name="T61" fmla="*/ 332 h 502"/>
                <a:gd name="T62" fmla="*/ 226 w 352"/>
                <a:gd name="T63" fmla="*/ 302 h 502"/>
                <a:gd name="T64" fmla="*/ 196 w 352"/>
                <a:gd name="T65" fmla="*/ 292 h 502"/>
                <a:gd name="T66" fmla="*/ 176 w 352"/>
                <a:gd name="T67" fmla="*/ 256 h 502"/>
                <a:gd name="T68" fmla="*/ 146 w 352"/>
                <a:gd name="T69" fmla="*/ 240 h 502"/>
                <a:gd name="T70" fmla="*/ 110 w 352"/>
                <a:gd name="T71" fmla="*/ 226 h 502"/>
                <a:gd name="T72" fmla="*/ 96 w 352"/>
                <a:gd name="T73" fmla="*/ 210 h 502"/>
                <a:gd name="T74" fmla="*/ 110 w 352"/>
                <a:gd name="T75" fmla="*/ 192 h 502"/>
                <a:gd name="T76" fmla="*/ 112 w 352"/>
                <a:gd name="T77" fmla="*/ 164 h 502"/>
                <a:gd name="T78" fmla="*/ 120 w 352"/>
                <a:gd name="T79" fmla="*/ 152 h 502"/>
                <a:gd name="T80" fmla="*/ 150 w 352"/>
                <a:gd name="T81" fmla="*/ 140 h 502"/>
                <a:gd name="T82" fmla="*/ 140 w 352"/>
                <a:gd name="T83" fmla="*/ 128 h 502"/>
                <a:gd name="T84" fmla="*/ 160 w 352"/>
                <a:gd name="T85" fmla="*/ 116 h 502"/>
                <a:gd name="T86" fmla="*/ 208 w 352"/>
                <a:gd name="T87" fmla="*/ 134 h 502"/>
                <a:gd name="T88" fmla="*/ 210 w 352"/>
                <a:gd name="T89" fmla="*/ 152 h 502"/>
                <a:gd name="T90" fmla="*/ 210 w 352"/>
                <a:gd name="T91" fmla="*/ 180 h 502"/>
                <a:gd name="T92" fmla="*/ 234 w 352"/>
                <a:gd name="T93" fmla="*/ 172 h 502"/>
                <a:gd name="T94" fmla="*/ 246 w 352"/>
                <a:gd name="T95" fmla="*/ 210 h 502"/>
                <a:gd name="T96" fmla="*/ 300 w 352"/>
                <a:gd name="T97" fmla="*/ 244 h 502"/>
                <a:gd name="T98" fmla="*/ 336 w 352"/>
                <a:gd name="T99" fmla="*/ 188 h 502"/>
                <a:gd name="T100" fmla="*/ 350 w 352"/>
                <a:gd name="T101" fmla="*/ 176 h 502"/>
                <a:gd name="T102" fmla="*/ 326 w 352"/>
                <a:gd name="T103"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6" name="Freeform 38"/>
            <p:cNvSpPr/>
            <p:nvPr/>
          </p:nvSpPr>
          <p:spPr bwMode="auto">
            <a:xfrm>
              <a:off x="3809660" y="2355974"/>
              <a:ext cx="662394" cy="655233"/>
            </a:xfrm>
            <a:custGeom>
              <a:avLst/>
              <a:gdLst>
                <a:gd name="T0" fmla="*/ 80 w 370"/>
                <a:gd name="T1" fmla="*/ 120 h 366"/>
                <a:gd name="T2" fmla="*/ 2 w 370"/>
                <a:gd name="T3" fmla="*/ 162 h 366"/>
                <a:gd name="T4" fmla="*/ 2 w 370"/>
                <a:gd name="T5" fmla="*/ 196 h 366"/>
                <a:gd name="T6" fmla="*/ 10 w 370"/>
                <a:gd name="T7" fmla="*/ 210 h 366"/>
                <a:gd name="T8" fmla="*/ 30 w 370"/>
                <a:gd name="T9" fmla="*/ 222 h 366"/>
                <a:gd name="T10" fmla="*/ 54 w 370"/>
                <a:gd name="T11" fmla="*/ 276 h 366"/>
                <a:gd name="T12" fmla="*/ 66 w 370"/>
                <a:gd name="T13" fmla="*/ 286 h 366"/>
                <a:gd name="T14" fmla="*/ 86 w 370"/>
                <a:gd name="T15" fmla="*/ 290 h 366"/>
                <a:gd name="T16" fmla="*/ 104 w 370"/>
                <a:gd name="T17" fmla="*/ 300 h 366"/>
                <a:gd name="T18" fmla="*/ 194 w 370"/>
                <a:gd name="T19" fmla="*/ 304 h 366"/>
                <a:gd name="T20" fmla="*/ 210 w 370"/>
                <a:gd name="T21" fmla="*/ 310 h 366"/>
                <a:gd name="T22" fmla="*/ 214 w 370"/>
                <a:gd name="T23" fmla="*/ 318 h 366"/>
                <a:gd name="T24" fmla="*/ 214 w 370"/>
                <a:gd name="T25" fmla="*/ 342 h 366"/>
                <a:gd name="T26" fmla="*/ 234 w 370"/>
                <a:gd name="T27" fmla="*/ 342 h 366"/>
                <a:gd name="T28" fmla="*/ 250 w 370"/>
                <a:gd name="T29" fmla="*/ 338 h 366"/>
                <a:gd name="T30" fmla="*/ 258 w 370"/>
                <a:gd name="T31" fmla="*/ 342 h 366"/>
                <a:gd name="T32" fmla="*/ 278 w 370"/>
                <a:gd name="T33" fmla="*/ 362 h 366"/>
                <a:gd name="T34" fmla="*/ 282 w 370"/>
                <a:gd name="T35" fmla="*/ 366 h 366"/>
                <a:gd name="T36" fmla="*/ 298 w 370"/>
                <a:gd name="T37" fmla="*/ 350 h 366"/>
                <a:gd name="T38" fmla="*/ 314 w 370"/>
                <a:gd name="T39" fmla="*/ 358 h 366"/>
                <a:gd name="T40" fmla="*/ 326 w 370"/>
                <a:gd name="T41" fmla="*/ 342 h 366"/>
                <a:gd name="T42" fmla="*/ 334 w 370"/>
                <a:gd name="T43" fmla="*/ 334 h 366"/>
                <a:gd name="T44" fmla="*/ 346 w 370"/>
                <a:gd name="T45" fmla="*/ 330 h 366"/>
                <a:gd name="T46" fmla="*/ 342 w 370"/>
                <a:gd name="T47" fmla="*/ 326 h 366"/>
                <a:gd name="T48" fmla="*/ 338 w 370"/>
                <a:gd name="T49" fmla="*/ 300 h 366"/>
                <a:gd name="T50" fmla="*/ 328 w 370"/>
                <a:gd name="T51" fmla="*/ 294 h 366"/>
                <a:gd name="T52" fmla="*/ 310 w 370"/>
                <a:gd name="T53" fmla="*/ 296 h 366"/>
                <a:gd name="T54" fmla="*/ 302 w 370"/>
                <a:gd name="T55" fmla="*/ 294 h 366"/>
                <a:gd name="T56" fmla="*/ 302 w 370"/>
                <a:gd name="T57" fmla="*/ 286 h 366"/>
                <a:gd name="T58" fmla="*/ 282 w 370"/>
                <a:gd name="T59" fmla="*/ 262 h 366"/>
                <a:gd name="T60" fmla="*/ 274 w 370"/>
                <a:gd name="T61" fmla="*/ 250 h 366"/>
                <a:gd name="T62" fmla="*/ 274 w 370"/>
                <a:gd name="T63" fmla="*/ 238 h 366"/>
                <a:gd name="T64" fmla="*/ 298 w 370"/>
                <a:gd name="T65" fmla="*/ 240 h 366"/>
                <a:gd name="T66" fmla="*/ 296 w 370"/>
                <a:gd name="T67" fmla="*/ 216 h 366"/>
                <a:gd name="T68" fmla="*/ 300 w 370"/>
                <a:gd name="T69" fmla="*/ 210 h 366"/>
                <a:gd name="T70" fmla="*/ 310 w 370"/>
                <a:gd name="T71" fmla="*/ 204 h 366"/>
                <a:gd name="T72" fmla="*/ 318 w 370"/>
                <a:gd name="T73" fmla="*/ 196 h 366"/>
                <a:gd name="T74" fmla="*/ 312 w 370"/>
                <a:gd name="T75" fmla="*/ 170 h 366"/>
                <a:gd name="T76" fmla="*/ 318 w 370"/>
                <a:gd name="T77" fmla="*/ 162 h 366"/>
                <a:gd name="T78" fmla="*/ 338 w 370"/>
                <a:gd name="T79" fmla="*/ 166 h 366"/>
                <a:gd name="T80" fmla="*/ 340 w 370"/>
                <a:gd name="T81" fmla="*/ 168 h 366"/>
                <a:gd name="T82" fmla="*/ 370 w 370"/>
                <a:gd name="T83" fmla="*/ 162 h 366"/>
                <a:gd name="T84" fmla="*/ 348 w 370"/>
                <a:gd name="T85" fmla="*/ 128 h 366"/>
                <a:gd name="T86" fmla="*/ 334 w 370"/>
                <a:gd name="T87" fmla="*/ 134 h 366"/>
                <a:gd name="T88" fmla="*/ 292 w 370"/>
                <a:gd name="T89" fmla="*/ 122 h 366"/>
                <a:gd name="T90" fmla="*/ 280 w 370"/>
                <a:gd name="T91" fmla="*/ 110 h 366"/>
                <a:gd name="T92" fmla="*/ 260 w 370"/>
                <a:gd name="T93" fmla="*/ 96 h 366"/>
                <a:gd name="T94" fmla="*/ 294 w 370"/>
                <a:gd name="T95" fmla="*/ 58 h 366"/>
                <a:gd name="T96" fmla="*/ 286 w 370"/>
                <a:gd name="T97" fmla="*/ 30 h 366"/>
                <a:gd name="T98" fmla="*/ 258 w 370"/>
                <a:gd name="T99" fmla="*/ 22 h 366"/>
                <a:gd name="T100" fmla="*/ 226 w 370"/>
                <a:gd name="T101" fmla="*/ 28 h 366"/>
                <a:gd name="T102" fmla="*/ 200 w 370"/>
                <a:gd name="T103" fmla="*/ 14 h 366"/>
                <a:gd name="T104" fmla="*/ 190 w 370"/>
                <a:gd name="T105" fmla="*/ 10 h 366"/>
                <a:gd name="T106" fmla="*/ 186 w 370"/>
                <a:gd name="T107" fmla="*/ 2 h 366"/>
                <a:gd name="T108" fmla="*/ 184 w 370"/>
                <a:gd name="T109" fmla="*/ 22 h 366"/>
                <a:gd name="T110" fmla="*/ 180 w 370"/>
                <a:gd name="T111" fmla="*/ 34 h 366"/>
                <a:gd name="T112" fmla="*/ 184 w 370"/>
                <a:gd name="T113" fmla="*/ 40 h 366"/>
                <a:gd name="T114" fmla="*/ 182 w 370"/>
                <a:gd name="T115" fmla="*/ 50 h 366"/>
                <a:gd name="T116" fmla="*/ 184 w 370"/>
                <a:gd name="T117" fmla="*/ 68 h 366"/>
                <a:gd name="T118" fmla="*/ 182 w 370"/>
                <a:gd name="T119" fmla="*/ 70 h 366"/>
                <a:gd name="T120" fmla="*/ 172 w 370"/>
                <a:gd name="T121" fmla="*/ 96 h 366"/>
                <a:gd name="T122" fmla="*/ 148 w 370"/>
                <a:gd name="T123" fmla="*/ 106 h 366"/>
                <a:gd name="T124" fmla="*/ 98 w 370"/>
                <a:gd name="T125"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7" name="Freeform 39"/>
            <p:cNvSpPr/>
            <p:nvPr/>
          </p:nvSpPr>
          <p:spPr bwMode="auto">
            <a:xfrm>
              <a:off x="5055677" y="3755952"/>
              <a:ext cx="189767" cy="458305"/>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10 w 106"/>
                <a:gd name="T13" fmla="*/ 98 h 256"/>
                <a:gd name="T14" fmla="*/ 4 w 106"/>
                <a:gd name="T15" fmla="*/ 104 h 256"/>
                <a:gd name="T16" fmla="*/ 0 w 106"/>
                <a:gd name="T17" fmla="*/ 108 h 256"/>
                <a:gd name="T18" fmla="*/ 6 w 106"/>
                <a:gd name="T19" fmla="*/ 152 h 256"/>
                <a:gd name="T20" fmla="*/ 6 w 106"/>
                <a:gd name="T21" fmla="*/ 154 h 256"/>
                <a:gd name="T22" fmla="*/ 2 w 106"/>
                <a:gd name="T23" fmla="*/ 184 h 256"/>
                <a:gd name="T24" fmla="*/ 2 w 106"/>
                <a:gd name="T25" fmla="*/ 196 h 256"/>
                <a:gd name="T26" fmla="*/ 2 w 106"/>
                <a:gd name="T27" fmla="*/ 200 h 256"/>
                <a:gd name="T28" fmla="*/ 4 w 106"/>
                <a:gd name="T29" fmla="*/ 202 h 256"/>
                <a:gd name="T30" fmla="*/ 36 w 106"/>
                <a:gd name="T31" fmla="*/ 224 h 256"/>
                <a:gd name="T32" fmla="*/ 38 w 106"/>
                <a:gd name="T33" fmla="*/ 224 h 256"/>
                <a:gd name="T34" fmla="*/ 38 w 106"/>
                <a:gd name="T35" fmla="*/ 226 h 256"/>
                <a:gd name="T36" fmla="*/ 42 w 106"/>
                <a:gd name="T37" fmla="*/ 236 h 256"/>
                <a:gd name="T38" fmla="*/ 50 w 106"/>
                <a:gd name="T39" fmla="*/ 248 h 256"/>
                <a:gd name="T40" fmla="*/ 56 w 106"/>
                <a:gd name="T41" fmla="*/ 252 h 256"/>
                <a:gd name="T42" fmla="*/ 62 w 106"/>
                <a:gd name="T43" fmla="*/ 256 h 256"/>
                <a:gd name="T44" fmla="*/ 66 w 106"/>
                <a:gd name="T45" fmla="*/ 204 h 256"/>
                <a:gd name="T46" fmla="*/ 66 w 106"/>
                <a:gd name="T47" fmla="*/ 202 h 256"/>
                <a:gd name="T48" fmla="*/ 90 w 106"/>
                <a:gd name="T49" fmla="*/ 146 h 256"/>
                <a:gd name="T50" fmla="*/ 98 w 106"/>
                <a:gd name="T51" fmla="*/ 80 h 256"/>
                <a:gd name="T52" fmla="*/ 98 w 106"/>
                <a:gd name="T53" fmla="*/ 78 h 256"/>
                <a:gd name="T54" fmla="*/ 106 w 106"/>
                <a:gd name="T55" fmla="*/ 60 h 256"/>
                <a:gd name="T56" fmla="*/ 100 w 106"/>
                <a:gd name="T57" fmla="*/ 44 h 256"/>
                <a:gd name="T58" fmla="*/ 98 w 106"/>
                <a:gd name="T59" fmla="*/ 44 h 256"/>
                <a:gd name="T60" fmla="*/ 98 w 106"/>
                <a:gd name="T61" fmla="*/ 24 h 256"/>
                <a:gd name="T62" fmla="*/ 98 w 106"/>
                <a:gd name="T63" fmla="*/ 22 h 256"/>
                <a:gd name="T64" fmla="*/ 102 w 106"/>
                <a:gd name="T65" fmla="*/ 16 h 256"/>
                <a:gd name="T66" fmla="*/ 106 w 106"/>
                <a:gd name="T67" fmla="*/ 12 h 256"/>
                <a:gd name="T68" fmla="*/ 80 w 106"/>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8" name="Freeform 40"/>
            <p:cNvSpPr/>
            <p:nvPr/>
          </p:nvSpPr>
          <p:spPr bwMode="auto">
            <a:xfrm>
              <a:off x="3659279" y="4568727"/>
              <a:ext cx="286441" cy="250636"/>
            </a:xfrm>
            <a:custGeom>
              <a:avLst/>
              <a:gdLst>
                <a:gd name="T0" fmla="*/ 72 w 160"/>
                <a:gd name="T1" fmla="*/ 14 h 140"/>
                <a:gd name="T2" fmla="*/ 70 w 160"/>
                <a:gd name="T3" fmla="*/ 18 h 140"/>
                <a:gd name="T4" fmla="*/ 68 w 160"/>
                <a:gd name="T5" fmla="*/ 20 h 140"/>
                <a:gd name="T6" fmla="*/ 36 w 160"/>
                <a:gd name="T7" fmla="*/ 28 h 140"/>
                <a:gd name="T8" fmla="*/ 38 w 160"/>
                <a:gd name="T9" fmla="*/ 32 h 140"/>
                <a:gd name="T10" fmla="*/ 48 w 160"/>
                <a:gd name="T11" fmla="*/ 44 h 140"/>
                <a:gd name="T12" fmla="*/ 44 w 160"/>
                <a:gd name="T13" fmla="*/ 46 h 140"/>
                <a:gd name="T14" fmla="*/ 30 w 160"/>
                <a:gd name="T15" fmla="*/ 54 h 140"/>
                <a:gd name="T16" fmla="*/ 6 w 160"/>
                <a:gd name="T17" fmla="*/ 72 h 140"/>
                <a:gd name="T18" fmla="*/ 2 w 160"/>
                <a:gd name="T19" fmla="*/ 80 h 140"/>
                <a:gd name="T20" fmla="*/ 0 w 160"/>
                <a:gd name="T21" fmla="*/ 92 h 140"/>
                <a:gd name="T22" fmla="*/ 4 w 160"/>
                <a:gd name="T23" fmla="*/ 108 h 140"/>
                <a:gd name="T24" fmla="*/ 10 w 160"/>
                <a:gd name="T25" fmla="*/ 126 h 140"/>
                <a:gd name="T26" fmla="*/ 34 w 160"/>
                <a:gd name="T27" fmla="*/ 128 h 140"/>
                <a:gd name="T28" fmla="*/ 36 w 160"/>
                <a:gd name="T29" fmla="*/ 128 h 140"/>
                <a:gd name="T30" fmla="*/ 60 w 160"/>
                <a:gd name="T31" fmla="*/ 140 h 140"/>
                <a:gd name="T32" fmla="*/ 86 w 160"/>
                <a:gd name="T33" fmla="*/ 136 h 140"/>
                <a:gd name="T34" fmla="*/ 94 w 160"/>
                <a:gd name="T35" fmla="*/ 132 h 140"/>
                <a:gd name="T36" fmla="*/ 102 w 160"/>
                <a:gd name="T37" fmla="*/ 126 h 140"/>
                <a:gd name="T38" fmla="*/ 112 w 160"/>
                <a:gd name="T39" fmla="*/ 118 h 140"/>
                <a:gd name="T40" fmla="*/ 122 w 160"/>
                <a:gd name="T41" fmla="*/ 106 h 140"/>
                <a:gd name="T42" fmla="*/ 124 w 160"/>
                <a:gd name="T43" fmla="*/ 106 h 140"/>
                <a:gd name="T44" fmla="*/ 126 w 160"/>
                <a:gd name="T45" fmla="*/ 104 h 140"/>
                <a:gd name="T46" fmla="*/ 136 w 160"/>
                <a:gd name="T47" fmla="*/ 100 h 140"/>
                <a:gd name="T48" fmla="*/ 134 w 160"/>
                <a:gd name="T49" fmla="*/ 66 h 140"/>
                <a:gd name="T50" fmla="*/ 148 w 160"/>
                <a:gd name="T51" fmla="*/ 44 h 140"/>
                <a:gd name="T52" fmla="*/ 160 w 160"/>
                <a:gd name="T53" fmla="*/ 34 h 140"/>
                <a:gd name="T54" fmla="*/ 160 w 160"/>
                <a:gd name="T55" fmla="*/ 22 h 140"/>
                <a:gd name="T56" fmla="*/ 158 w 160"/>
                <a:gd name="T57" fmla="*/ 14 h 140"/>
                <a:gd name="T58" fmla="*/ 156 w 160"/>
                <a:gd name="T59" fmla="*/ 10 h 140"/>
                <a:gd name="T60" fmla="*/ 152 w 160"/>
                <a:gd name="T61" fmla="*/ 2 h 140"/>
                <a:gd name="T62" fmla="*/ 146 w 160"/>
                <a:gd name="T63" fmla="*/ 0 h 140"/>
                <a:gd name="T64" fmla="*/ 146 w 160"/>
                <a:gd name="T65" fmla="*/ 12 h 140"/>
                <a:gd name="T66" fmla="*/ 126 w 160"/>
                <a:gd name="T67" fmla="*/ 8 h 140"/>
                <a:gd name="T68" fmla="*/ 116 w 160"/>
                <a:gd name="T69" fmla="*/ 14 h 140"/>
                <a:gd name="T70" fmla="*/ 114 w 160"/>
                <a:gd name="T71" fmla="*/ 14 h 140"/>
                <a:gd name="T72" fmla="*/ 72 w 160"/>
                <a:gd name="T73"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89" name="正圆 181"/>
          <p:cNvSpPr>
            <a:spLocks noChangeArrowheads="1"/>
          </p:cNvSpPr>
          <p:nvPr/>
        </p:nvSpPr>
        <p:spPr bwMode="auto">
          <a:xfrm>
            <a:off x="7195637" y="1316766"/>
            <a:ext cx="1299493" cy="1299660"/>
          </a:xfrm>
          <a:prstGeom prst="ellipse">
            <a:avLst/>
          </a:prstGeom>
          <a:solidFill>
            <a:schemeClr val="accent2"/>
          </a:solidFill>
          <a:ln>
            <a:noFill/>
          </a:ln>
          <a:effectLst/>
        </p:spPr>
        <p:txBody>
          <a:bodyPr lIns="120215" tIns="62647" rIns="120215" bIns="62647" anchor="ctr"/>
          <a:lstStyle/>
          <a:p>
            <a:pPr algn="ctr"/>
            <a:r>
              <a:rPr lang="en-US" sz="5300" dirty="0">
                <a:solidFill>
                  <a:srgbClr val="FFFFFF"/>
                </a:solidFill>
                <a:latin typeface="+mj-lt"/>
                <a:ea typeface="微软雅黑" panose="020B0503020204020204" pitchFamily="34" charset="-122"/>
              </a:rPr>
              <a:t>1</a:t>
            </a:r>
          </a:p>
        </p:txBody>
      </p:sp>
      <p:sp>
        <p:nvSpPr>
          <p:cNvPr id="90" name="正圆 181"/>
          <p:cNvSpPr>
            <a:spLocks noChangeArrowheads="1"/>
          </p:cNvSpPr>
          <p:nvPr/>
        </p:nvSpPr>
        <p:spPr bwMode="auto">
          <a:xfrm>
            <a:off x="5731094" y="4541179"/>
            <a:ext cx="1299493" cy="1288089"/>
          </a:xfrm>
          <a:prstGeom prst="ellipse">
            <a:avLst/>
          </a:prstGeom>
          <a:solidFill>
            <a:schemeClr val="accent3"/>
          </a:solidFill>
          <a:ln>
            <a:noFill/>
          </a:ln>
          <a:effectLst/>
        </p:spPr>
        <p:txBody>
          <a:bodyPr lIns="120215" tIns="62647" rIns="120215" bIns="62647" anchor="ctr"/>
          <a:lstStyle/>
          <a:p>
            <a:pPr algn="ctr"/>
            <a:r>
              <a:rPr lang="en-US" sz="5300" dirty="0">
                <a:solidFill>
                  <a:srgbClr val="FFFFFF"/>
                </a:solidFill>
                <a:latin typeface="+mj-lt"/>
                <a:ea typeface="微软雅黑" panose="020B0503020204020204" pitchFamily="34" charset="-122"/>
              </a:rPr>
              <a:t>2</a:t>
            </a:r>
          </a:p>
        </p:txBody>
      </p:sp>
      <p:sp>
        <p:nvSpPr>
          <p:cNvPr id="91" name="正圆 181"/>
          <p:cNvSpPr>
            <a:spLocks noChangeArrowheads="1"/>
          </p:cNvSpPr>
          <p:nvPr/>
        </p:nvSpPr>
        <p:spPr bwMode="auto">
          <a:xfrm>
            <a:off x="8899034" y="4457869"/>
            <a:ext cx="1299493" cy="1288089"/>
          </a:xfrm>
          <a:prstGeom prst="ellipse">
            <a:avLst/>
          </a:prstGeom>
          <a:solidFill>
            <a:schemeClr val="accent1"/>
          </a:solidFill>
          <a:ln>
            <a:noFill/>
          </a:ln>
          <a:effectLst/>
        </p:spPr>
        <p:txBody>
          <a:bodyPr lIns="120215" tIns="62647" rIns="120215" bIns="62647" anchor="ctr"/>
          <a:lstStyle/>
          <a:p>
            <a:pPr algn="ctr"/>
            <a:r>
              <a:rPr lang="en-US" sz="5300">
                <a:solidFill>
                  <a:srgbClr val="FFFFFF"/>
                </a:solidFill>
                <a:latin typeface="+mj-lt"/>
                <a:ea typeface="微软雅黑" panose="020B0503020204020204" pitchFamily="34" charset="-122"/>
              </a:rPr>
              <a:t>3</a:t>
            </a:r>
          </a:p>
        </p:txBody>
      </p:sp>
      <p:grpSp>
        <p:nvGrpSpPr>
          <p:cNvPr id="92" name="Group 44"/>
          <p:cNvGrpSpPr/>
          <p:nvPr/>
        </p:nvGrpSpPr>
        <p:grpSpPr bwMode="auto">
          <a:xfrm>
            <a:off x="2160077" y="2084852"/>
            <a:ext cx="3203278" cy="730227"/>
            <a:chOff x="0" y="0"/>
            <a:chExt cx="3062" cy="862"/>
          </a:xfrm>
        </p:grpSpPr>
        <p:sp>
          <p:nvSpPr>
            <p:cNvPr id="93" name="Text Box 45"/>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Click here to add a description text content text</a:t>
              </a:r>
              <a:endParaRPr 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Line 46"/>
            <p:cNvSpPr>
              <a:spLocks noChangeShapeType="1"/>
            </p:cNvSpPr>
            <p:nvPr/>
          </p:nvSpPr>
          <p:spPr bwMode="auto">
            <a:xfrm>
              <a:off x="0" y="70"/>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grpSp>
      <p:grpSp>
        <p:nvGrpSpPr>
          <p:cNvPr id="95" name="Group 47"/>
          <p:cNvGrpSpPr/>
          <p:nvPr/>
        </p:nvGrpSpPr>
        <p:grpSpPr bwMode="auto">
          <a:xfrm>
            <a:off x="2160077" y="3306168"/>
            <a:ext cx="3203278" cy="728533"/>
            <a:chOff x="0" y="0"/>
            <a:chExt cx="3062" cy="860"/>
          </a:xfrm>
        </p:grpSpPr>
        <p:sp>
          <p:nvSpPr>
            <p:cNvPr id="96" name="Text Box 48"/>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Click here to add a description text content text</a:t>
              </a:r>
              <a:endParaRPr lang="en-US" altLang="zh-CN"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Line 49"/>
            <p:cNvSpPr>
              <a:spLocks noChangeShapeType="1"/>
            </p:cNvSpPr>
            <p:nvPr/>
          </p:nvSpPr>
          <p:spPr bwMode="auto">
            <a:xfrm>
              <a:off x="0" y="68"/>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900">
                <a:solidFill>
                  <a:schemeClr val="tx1">
                    <a:lumMod val="50000"/>
                    <a:lumOff val="50000"/>
                  </a:schemeClr>
                </a:solidFill>
              </a:endParaRPr>
            </a:p>
          </p:txBody>
        </p:sp>
      </p:grpSp>
      <p:grpSp>
        <p:nvGrpSpPr>
          <p:cNvPr id="98" name="Group 50"/>
          <p:cNvGrpSpPr/>
          <p:nvPr/>
        </p:nvGrpSpPr>
        <p:grpSpPr bwMode="auto">
          <a:xfrm>
            <a:off x="2160077" y="4546535"/>
            <a:ext cx="3203278" cy="707353"/>
            <a:chOff x="0" y="0"/>
            <a:chExt cx="3062" cy="835"/>
          </a:xfrm>
        </p:grpSpPr>
        <p:sp>
          <p:nvSpPr>
            <p:cNvPr id="99" name="Text Box 51"/>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Click here to add a description text content text</a:t>
              </a:r>
              <a:endParaRPr lang="en-US" altLang="zh-CN"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Line 52"/>
            <p:cNvSpPr>
              <a:spLocks noChangeShapeType="1"/>
            </p:cNvSpPr>
            <p:nvPr/>
          </p:nvSpPr>
          <p:spPr bwMode="auto">
            <a:xfrm>
              <a:off x="0" y="43"/>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900">
                <a:solidFill>
                  <a:schemeClr val="tx1">
                    <a:lumMod val="50000"/>
                    <a:lumOff val="50000"/>
                  </a:schemeClr>
                </a:solidFill>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0" presetClass="path" presetSubtype="0" accel="50000" decel="50000" fill="hold" grpId="0" nodeType="withEffect">
                                  <p:stCondLst>
                                    <p:cond delay="0"/>
                                  </p:stCondLst>
                                  <p:childTnLst>
                                    <p:animMotion origin="layout" path="M -0.002847 0.202315 C 0.023681 0.187593 0.103264 0.319815 0.156875 0.322593 C 0.210556 0.325278 0.247361 0.225185 0.248750 0.184722 C 0.250278 0.144259 0.223542 0.066852 0.171389 0.023704 C 0.119375 -0.019444 0.030000 0.021667 0.004653 0.000000 " pathEditMode="relative" rAng="0" ptsTypes="aaaaa">
                                      <p:cBhvr>
                                        <p:cTn id="20" dur="2000" fill="hold"/>
                                        <p:tgtEl>
                                          <p:spTgt spid="89"/>
                                        </p:tgtEl>
                                        <p:attrNameLst>
                                          <p:attrName>ppt_x</p:attrName>
                                          <p:attrName>ppt_y</p:attrName>
                                        </p:attrNameLst>
                                      </p:cBhvr>
                                      <p:rCtr x="13400" y="-3700"/>
                                    </p:animMotion>
                                  </p:childTnLst>
                                </p:cTn>
                              </p:par>
                              <p:par>
                                <p:cTn id="21" presetID="0" presetClass="path" presetSubtype="0" accel="50000" decel="50000" fill="hold" grpId="0" nodeType="withEffect">
                                  <p:stCondLst>
                                    <p:cond delay="0"/>
                                  </p:stCondLst>
                                  <p:childTnLst>
                                    <p:animMotion origin="layout" path="M 0.105764 -0.116759 C 0.092014 -0.117222 0.148125 -0.319907 0.102014 -0.353148 C 0.055764 -0.386481 -0.073194 -0.285000 -0.094236 -0.263056 C -0.115069 -0.241019 -0.125764 -0.168796 -0.106736 -0.117407 C -0.087708 -0.066019 0.005903 -0.026759 0.000764 -0.006296 " pathEditMode="relative" rAng="0" ptsTypes="aaaaa">
                                      <p:cBhvr>
                                        <p:cTn id="22" dur="2000" fill="hold"/>
                                        <p:tgtEl>
                                          <p:spTgt spid="90"/>
                                        </p:tgtEl>
                                        <p:attrNameLst>
                                          <p:attrName>ppt_x</p:attrName>
                                          <p:attrName>ppt_y</p:attrName>
                                        </p:attrNameLst>
                                      </p:cBhvr>
                                      <p:rCtr x="-9000" y="-6200"/>
                                    </p:animMotion>
                                  </p:childTnLst>
                                </p:cTn>
                              </p:par>
                              <p:par>
                                <p:cTn id="23" presetID="0" presetClass="path" presetSubtype="0" accel="50000" decel="50000" fill="hold" grpId="0" nodeType="withEffect">
                                  <p:stCondLst>
                                    <p:cond delay="0"/>
                                  </p:stCondLst>
                                  <p:childTnLst>
                                    <p:animMotion origin="layout" path="M -0.123472 -0.113611 C -0.120972 -0.088611 -0.286597 0.042963 -0.261875 0.065556 C -0.237222 0.088241 -0.137292 0.184444 -0.084931 0.171296 C -0.032569 0.158148 -0.019722 0.004352 0.000000 0.000000 " pathEditMode="relative" rAng="0" ptsTypes="aaaa">
                                      <p:cBhvr>
                                        <p:cTn id="24" dur="2000" fill="hold"/>
                                        <p:tgtEl>
                                          <p:spTgt spid="91"/>
                                        </p:tgtEl>
                                        <p:attrNameLst>
                                          <p:attrName>ppt_x</p:attrName>
                                          <p:attrName>ppt_y</p:attrName>
                                        </p:attrNameLst>
                                      </p:cBhvr>
                                      <p:rCtr x="-500" y="9200"/>
                                    </p:animMotion>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up)">
                                      <p:cBhvr>
                                        <p:cTn id="28" dur="500"/>
                                        <p:tgtEl>
                                          <p:spTgt spid="92"/>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up)">
                                      <p:cBhvr>
                                        <p:cTn id="32" dur="500"/>
                                        <p:tgtEl>
                                          <p:spTgt spid="95"/>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wipe(up)">
                                      <p:cBhvr>
                                        <p:cTn id="3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89" grpId="0" bldLvl="0" animBg="1" autoUpdateAnimBg="0"/>
      <p:bldP spid="89" grpId="1" animBg="1"/>
      <p:bldP spid="90" grpId="0" bldLvl="0" animBg="1" autoUpdateAnimBg="0"/>
      <p:bldP spid="90" grpId="1" animBg="1"/>
      <p:bldP spid="91" grpId="0" bldLvl="0" animBg="1" autoUpdateAnimBg="0"/>
      <p:bldP spid="9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p:cNvSpPr/>
          <p:nvPr/>
        </p:nvSpPr>
        <p:spPr bwMode="auto">
          <a:xfrm>
            <a:off x="3713353" y="1485252"/>
            <a:ext cx="3058329" cy="3063268"/>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solidFill>
            <a:schemeClr val="accent3"/>
          </a:solidFill>
          <a:ln>
            <a:noFill/>
          </a:ln>
          <a:effectLst/>
        </p:spPr>
        <p:txBody>
          <a:bodyPr vert="horz" wrap="square" lIns="121908" tIns="60954" rIns="121908" bIns="60954" numCol="1" anchor="t" anchorCtr="0" compatLnSpc="1"/>
          <a:lstStyle/>
          <a:p>
            <a:endParaRPr lang="zh-CN" altLang="en-US"/>
          </a:p>
        </p:txBody>
      </p:sp>
      <p:sp>
        <p:nvSpPr>
          <p:cNvPr id="3" name="Freeform 17"/>
          <p:cNvSpPr/>
          <p:nvPr/>
        </p:nvSpPr>
        <p:spPr bwMode="auto">
          <a:xfrm>
            <a:off x="7164470" y="1485251"/>
            <a:ext cx="3060596" cy="3063268"/>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solidFill>
            <a:schemeClr val="accent1"/>
          </a:solidFill>
          <a:ln>
            <a:noFill/>
          </a:ln>
          <a:effectLst/>
        </p:spPr>
        <p:txBody>
          <a:bodyPr vert="horz" wrap="square" lIns="121908" tIns="60954" rIns="121908" bIns="60954" numCol="1" anchor="t" anchorCtr="0" compatLnSpc="1"/>
          <a:lstStyle/>
          <a:p>
            <a:endParaRPr lang="zh-CN" altLang="en-US"/>
          </a:p>
        </p:txBody>
      </p:sp>
      <p:sp>
        <p:nvSpPr>
          <p:cNvPr id="4" name="Freeform 18"/>
          <p:cNvSpPr/>
          <p:nvPr/>
        </p:nvSpPr>
        <p:spPr bwMode="auto">
          <a:xfrm>
            <a:off x="2137644" y="3099768"/>
            <a:ext cx="3053786" cy="3065537"/>
          </a:xfrm>
          <a:custGeom>
            <a:avLst/>
            <a:gdLst>
              <a:gd name="T0" fmla="*/ 467 w 568"/>
              <a:gd name="T1" fmla="*/ 102 h 569"/>
              <a:gd name="T2" fmla="*/ 101 w 568"/>
              <a:gd name="T3" fmla="*/ 102 h 569"/>
              <a:gd name="T4" fmla="*/ 101 w 568"/>
              <a:gd name="T5" fmla="*/ 468 h 569"/>
              <a:gd name="T6" fmla="*/ 467 w 568"/>
              <a:gd name="T7" fmla="*/ 468 h 569"/>
              <a:gd name="T8" fmla="*/ 467 w 568"/>
              <a:gd name="T9" fmla="*/ 102 h 569"/>
            </a:gdLst>
            <a:ahLst/>
            <a:cxnLst>
              <a:cxn ang="0">
                <a:pos x="T0" y="T1"/>
              </a:cxn>
              <a:cxn ang="0">
                <a:pos x="T2" y="T3"/>
              </a:cxn>
              <a:cxn ang="0">
                <a:pos x="T4" y="T5"/>
              </a:cxn>
              <a:cxn ang="0">
                <a:pos x="T6" y="T7"/>
              </a:cxn>
              <a:cxn ang="0">
                <a:pos x="T8" y="T9"/>
              </a:cxn>
            </a:cxnLst>
            <a:rect l="0" t="0" r="r" b="b"/>
            <a:pathLst>
              <a:path w="568" h="569">
                <a:moveTo>
                  <a:pt x="467" y="102"/>
                </a:moveTo>
                <a:cubicBezTo>
                  <a:pt x="366" y="0"/>
                  <a:pt x="202" y="0"/>
                  <a:pt x="101" y="102"/>
                </a:cubicBezTo>
                <a:cubicBezTo>
                  <a:pt x="0" y="203"/>
                  <a:pt x="0" y="367"/>
                  <a:pt x="101" y="468"/>
                </a:cubicBezTo>
                <a:cubicBezTo>
                  <a:pt x="202" y="569"/>
                  <a:pt x="366" y="569"/>
                  <a:pt x="467" y="468"/>
                </a:cubicBezTo>
                <a:cubicBezTo>
                  <a:pt x="568" y="367"/>
                  <a:pt x="568" y="203"/>
                  <a:pt x="467" y="102"/>
                </a:cubicBezTo>
                <a:close/>
              </a:path>
            </a:pathLst>
          </a:custGeom>
          <a:solidFill>
            <a:schemeClr val="accent4"/>
          </a:solidFill>
          <a:ln>
            <a:noFill/>
          </a:ln>
          <a:effectLst/>
        </p:spPr>
        <p:txBody>
          <a:bodyPr vert="horz" wrap="square" lIns="121908" tIns="60954" rIns="121908" bIns="60954" numCol="1" anchor="t" anchorCtr="0" compatLnSpc="1"/>
          <a:lstStyle/>
          <a:p>
            <a:endParaRPr lang="zh-CN" altLang="en-US"/>
          </a:p>
        </p:txBody>
      </p:sp>
      <p:sp>
        <p:nvSpPr>
          <p:cNvPr id="6" name="Freeform 20"/>
          <p:cNvSpPr/>
          <p:nvPr/>
        </p:nvSpPr>
        <p:spPr bwMode="auto">
          <a:xfrm>
            <a:off x="5568331" y="3099768"/>
            <a:ext cx="3058329" cy="3065537"/>
          </a:xfrm>
          <a:custGeom>
            <a:avLst/>
            <a:gdLst>
              <a:gd name="T0" fmla="*/ 468 w 569"/>
              <a:gd name="T1" fmla="*/ 102 h 569"/>
              <a:gd name="T2" fmla="*/ 101 w 569"/>
              <a:gd name="T3" fmla="*/ 102 h 569"/>
              <a:gd name="T4" fmla="*/ 101 w 569"/>
              <a:gd name="T5" fmla="*/ 468 h 569"/>
              <a:gd name="T6" fmla="*/ 468 w 569"/>
              <a:gd name="T7" fmla="*/ 468 h 569"/>
              <a:gd name="T8" fmla="*/ 468 w 569"/>
              <a:gd name="T9" fmla="*/ 102 h 569"/>
            </a:gdLst>
            <a:ahLst/>
            <a:cxnLst>
              <a:cxn ang="0">
                <a:pos x="T0" y="T1"/>
              </a:cxn>
              <a:cxn ang="0">
                <a:pos x="T2" y="T3"/>
              </a:cxn>
              <a:cxn ang="0">
                <a:pos x="T4" y="T5"/>
              </a:cxn>
              <a:cxn ang="0">
                <a:pos x="T6" y="T7"/>
              </a:cxn>
              <a:cxn ang="0">
                <a:pos x="T8" y="T9"/>
              </a:cxn>
            </a:cxnLst>
            <a:rect l="0" t="0" r="r" b="b"/>
            <a:pathLst>
              <a:path w="569" h="569">
                <a:moveTo>
                  <a:pt x="468" y="102"/>
                </a:moveTo>
                <a:cubicBezTo>
                  <a:pt x="366" y="0"/>
                  <a:pt x="202" y="0"/>
                  <a:pt x="101" y="102"/>
                </a:cubicBezTo>
                <a:cubicBezTo>
                  <a:pt x="0" y="203"/>
                  <a:pt x="0" y="367"/>
                  <a:pt x="101" y="468"/>
                </a:cubicBezTo>
                <a:cubicBezTo>
                  <a:pt x="202" y="569"/>
                  <a:pt x="366" y="569"/>
                  <a:pt x="468" y="468"/>
                </a:cubicBezTo>
                <a:cubicBezTo>
                  <a:pt x="569" y="367"/>
                  <a:pt x="569" y="203"/>
                  <a:pt x="468" y="102"/>
                </a:cubicBezTo>
                <a:close/>
              </a:path>
            </a:pathLst>
          </a:custGeom>
          <a:solidFill>
            <a:schemeClr val="accent2"/>
          </a:solidFill>
          <a:ln>
            <a:noFill/>
          </a:ln>
          <a:effectLst/>
        </p:spPr>
        <p:txBody>
          <a:bodyPr vert="horz" wrap="square" lIns="121908" tIns="60954" rIns="121908" bIns="60954" numCol="1" anchor="t" anchorCtr="0" compatLnSpc="1"/>
          <a:lstStyle/>
          <a:p>
            <a:endParaRPr lang="zh-CN" altLang="en-US"/>
          </a:p>
        </p:txBody>
      </p:sp>
      <p:grpSp>
        <p:nvGrpSpPr>
          <p:cNvPr id="14" name="组合 13"/>
          <p:cNvGrpSpPr/>
          <p:nvPr/>
        </p:nvGrpSpPr>
        <p:grpSpPr>
          <a:xfrm>
            <a:off x="2487299" y="2836359"/>
            <a:ext cx="2227335" cy="1734865"/>
            <a:chOff x="1865120" y="1862945"/>
            <a:chExt cx="1670719" cy="1301149"/>
          </a:xfrm>
        </p:grpSpPr>
        <p:sp>
          <p:nvSpPr>
            <p:cNvPr id="5" name="Freeform 19"/>
            <p:cNvSpPr/>
            <p:nvPr/>
          </p:nvSpPr>
          <p:spPr bwMode="auto">
            <a:xfrm>
              <a:off x="1865120" y="1862945"/>
              <a:ext cx="1670719" cy="1301149"/>
            </a:xfrm>
            <a:custGeom>
              <a:avLst/>
              <a:gdLst>
                <a:gd name="T0" fmla="*/ 0 w 414"/>
                <a:gd name="T1" fmla="*/ 115 h 322"/>
                <a:gd name="T2" fmla="*/ 207 w 414"/>
                <a:gd name="T3" fmla="*/ 322 h 322"/>
                <a:gd name="T4" fmla="*/ 414 w 414"/>
                <a:gd name="T5" fmla="*/ 115 h 322"/>
                <a:gd name="T6" fmla="*/ 0 w 414"/>
                <a:gd name="T7" fmla="*/ 115 h 322"/>
              </a:gdLst>
              <a:ahLst/>
              <a:cxnLst>
                <a:cxn ang="0">
                  <a:pos x="T0" y="T1"/>
                </a:cxn>
                <a:cxn ang="0">
                  <a:pos x="T2" y="T3"/>
                </a:cxn>
                <a:cxn ang="0">
                  <a:pos x="T4" y="T5"/>
                </a:cxn>
                <a:cxn ang="0">
                  <a:pos x="T6" y="T7"/>
                </a:cxn>
              </a:cxnLst>
              <a:rect l="0" t="0" r="r" b="b"/>
              <a:pathLst>
                <a:path w="414" h="322">
                  <a:moveTo>
                    <a:pt x="0" y="115"/>
                  </a:moveTo>
                  <a:cubicBezTo>
                    <a:pt x="207" y="322"/>
                    <a:pt x="207" y="322"/>
                    <a:pt x="207" y="322"/>
                  </a:cubicBezTo>
                  <a:cubicBezTo>
                    <a:pt x="414" y="115"/>
                    <a:pt x="414" y="115"/>
                    <a:pt x="414" y="115"/>
                  </a:cubicBezTo>
                  <a:cubicBezTo>
                    <a:pt x="300" y="0"/>
                    <a:pt x="114" y="0"/>
                    <a:pt x="0" y="115"/>
                  </a:cubicBezTo>
                  <a:close/>
                </a:path>
              </a:pathLst>
            </a:custGeom>
            <a:solidFill>
              <a:schemeClr val="accent4"/>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0" name="文本框 63"/>
            <p:cNvSpPr txBox="1"/>
            <p:nvPr/>
          </p:nvSpPr>
          <p:spPr>
            <a:xfrm>
              <a:off x="2386165" y="2255681"/>
              <a:ext cx="706054" cy="680956"/>
            </a:xfrm>
            <a:prstGeom prst="rect">
              <a:avLst/>
            </a:prstGeom>
            <a:noFill/>
          </p:spPr>
          <p:txBody>
            <a:bodyPr wrap="none" rtlCol="0">
              <a:spAutoFit/>
            </a:bodyPr>
            <a:lstStyle/>
            <a:p>
              <a:r>
                <a:rPr lang="en-US" altLang="zh-CN" sz="53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53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17" name="组合 16"/>
          <p:cNvGrpSpPr/>
          <p:nvPr/>
        </p:nvGrpSpPr>
        <p:grpSpPr>
          <a:xfrm>
            <a:off x="7654888" y="3090685"/>
            <a:ext cx="2225062" cy="1732597"/>
            <a:chOff x="5741318" y="2053690"/>
            <a:chExt cx="1669014" cy="1299448"/>
          </a:xfrm>
        </p:grpSpPr>
        <p:sp>
          <p:nvSpPr>
            <p:cNvPr id="9" name="Freeform 23"/>
            <p:cNvSpPr/>
            <p:nvPr/>
          </p:nvSpPr>
          <p:spPr bwMode="auto">
            <a:xfrm>
              <a:off x="5741318" y="2053690"/>
              <a:ext cx="1669014" cy="1299448"/>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4" y="322"/>
                    <a:pt x="300" y="322"/>
                    <a:pt x="414" y="207"/>
                  </a:cubicBezTo>
                  <a:close/>
                </a:path>
              </a:pathLst>
            </a:custGeom>
            <a:solidFill>
              <a:schemeClr val="accent1"/>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1" name="文本框 70"/>
            <p:cNvSpPr txBox="1"/>
            <p:nvPr/>
          </p:nvSpPr>
          <p:spPr>
            <a:xfrm>
              <a:off x="6260567" y="2255681"/>
              <a:ext cx="706054" cy="680956"/>
            </a:xfrm>
            <a:prstGeom prst="rect">
              <a:avLst/>
            </a:prstGeom>
            <a:noFill/>
          </p:spPr>
          <p:txBody>
            <a:bodyPr wrap="none" rtlCol="0">
              <a:spAutoFit/>
            </a:bodyPr>
            <a:lstStyle/>
            <a:p>
              <a:r>
                <a:rPr lang="en-US" altLang="zh-CN" sz="53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53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15" name="组合 14"/>
          <p:cNvGrpSpPr/>
          <p:nvPr/>
        </p:nvGrpSpPr>
        <p:grpSpPr>
          <a:xfrm>
            <a:off x="4203774" y="3090685"/>
            <a:ext cx="2225062" cy="1732597"/>
            <a:chOff x="3152645" y="2053690"/>
            <a:chExt cx="1669014" cy="1299448"/>
          </a:xfrm>
        </p:grpSpPr>
        <p:sp>
          <p:nvSpPr>
            <p:cNvPr id="8" name="Freeform 22"/>
            <p:cNvSpPr/>
            <p:nvPr/>
          </p:nvSpPr>
          <p:spPr bwMode="auto">
            <a:xfrm>
              <a:off x="3152645" y="2053690"/>
              <a:ext cx="1669014" cy="1299448"/>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5" y="322"/>
                    <a:pt x="300" y="322"/>
                    <a:pt x="414" y="207"/>
                  </a:cubicBezTo>
                  <a:close/>
                </a:path>
              </a:pathLst>
            </a:custGeom>
            <a:solidFill>
              <a:schemeClr val="accent3"/>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2" name="文本框 71"/>
            <p:cNvSpPr txBox="1"/>
            <p:nvPr/>
          </p:nvSpPr>
          <p:spPr>
            <a:xfrm>
              <a:off x="3677632" y="2255681"/>
              <a:ext cx="706054" cy="680956"/>
            </a:xfrm>
            <a:prstGeom prst="rect">
              <a:avLst/>
            </a:prstGeom>
            <a:noFill/>
          </p:spPr>
          <p:txBody>
            <a:bodyPr wrap="none" rtlCol="0">
              <a:spAutoFit/>
            </a:bodyPr>
            <a:lstStyle/>
            <a:p>
              <a:r>
                <a:rPr lang="en-US" altLang="zh-CN" sz="53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53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16" name="组合 15"/>
          <p:cNvGrpSpPr/>
          <p:nvPr/>
        </p:nvGrpSpPr>
        <p:grpSpPr>
          <a:xfrm>
            <a:off x="5917982" y="2836357"/>
            <a:ext cx="2231876" cy="1734868"/>
            <a:chOff x="4438468" y="1862945"/>
            <a:chExt cx="1674125" cy="1301151"/>
          </a:xfrm>
        </p:grpSpPr>
        <p:sp>
          <p:nvSpPr>
            <p:cNvPr id="7" name="Freeform 21"/>
            <p:cNvSpPr/>
            <p:nvPr/>
          </p:nvSpPr>
          <p:spPr bwMode="auto">
            <a:xfrm>
              <a:off x="4438468" y="1862945"/>
              <a:ext cx="1674125" cy="1301151"/>
            </a:xfrm>
            <a:custGeom>
              <a:avLst/>
              <a:gdLst>
                <a:gd name="T0" fmla="*/ 0 w 415"/>
                <a:gd name="T1" fmla="*/ 115 h 322"/>
                <a:gd name="T2" fmla="*/ 208 w 415"/>
                <a:gd name="T3" fmla="*/ 322 h 322"/>
                <a:gd name="T4" fmla="*/ 415 w 415"/>
                <a:gd name="T5" fmla="*/ 115 h 322"/>
                <a:gd name="T6" fmla="*/ 0 w 415"/>
                <a:gd name="T7" fmla="*/ 115 h 322"/>
              </a:gdLst>
              <a:ahLst/>
              <a:cxnLst>
                <a:cxn ang="0">
                  <a:pos x="T0" y="T1"/>
                </a:cxn>
                <a:cxn ang="0">
                  <a:pos x="T2" y="T3"/>
                </a:cxn>
                <a:cxn ang="0">
                  <a:pos x="T4" y="T5"/>
                </a:cxn>
                <a:cxn ang="0">
                  <a:pos x="T6" y="T7"/>
                </a:cxn>
              </a:cxnLst>
              <a:rect l="0" t="0" r="r" b="b"/>
              <a:pathLst>
                <a:path w="415" h="322">
                  <a:moveTo>
                    <a:pt x="0" y="115"/>
                  </a:moveTo>
                  <a:cubicBezTo>
                    <a:pt x="208" y="322"/>
                    <a:pt x="208" y="322"/>
                    <a:pt x="208" y="322"/>
                  </a:cubicBezTo>
                  <a:cubicBezTo>
                    <a:pt x="415" y="115"/>
                    <a:pt x="415" y="115"/>
                    <a:pt x="415" y="115"/>
                  </a:cubicBezTo>
                  <a:cubicBezTo>
                    <a:pt x="300" y="0"/>
                    <a:pt x="115" y="0"/>
                    <a:pt x="0" y="115"/>
                  </a:cubicBezTo>
                  <a:close/>
                </a:path>
              </a:pathLst>
            </a:custGeom>
            <a:solidFill>
              <a:schemeClr val="accent2"/>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3" name="文本框 72"/>
            <p:cNvSpPr txBox="1"/>
            <p:nvPr/>
          </p:nvSpPr>
          <p:spPr>
            <a:xfrm>
              <a:off x="4969100" y="2255681"/>
              <a:ext cx="706054" cy="680956"/>
            </a:xfrm>
            <a:prstGeom prst="rect">
              <a:avLst/>
            </a:prstGeom>
            <a:noFill/>
          </p:spPr>
          <p:txBody>
            <a:bodyPr wrap="none" rtlCol="0">
              <a:spAutoFit/>
            </a:bodyPr>
            <a:lstStyle/>
            <a:p>
              <a:r>
                <a:rPr lang="en-US" altLang="zh-CN" sz="53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53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sp>
        <p:nvSpPr>
          <p:cNvPr id="19" name="TextBox 18"/>
          <p:cNvSpPr txBox="1"/>
          <p:nvPr/>
        </p:nvSpPr>
        <p:spPr>
          <a:xfrm>
            <a:off x="2519781" y="4697092"/>
            <a:ext cx="2289515" cy="618234"/>
          </a:xfrm>
          <a:prstGeom prst="rect">
            <a:avLst/>
          </a:prstGeom>
          <a:noFill/>
        </p:spPr>
        <p:txBody>
          <a:bodyPr wrap="square" lIns="121908" tIns="60954" rIns="121908" bIns="60954" rtlCol="0">
            <a:spAutoFit/>
          </a:bodyPr>
          <a:lstStyle/>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endParaRPr lang="en-US" altLang="zh-CN" sz="1400" b="1" dirty="0">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p>
        </p:txBody>
      </p:sp>
      <p:sp>
        <p:nvSpPr>
          <p:cNvPr id="20" name="TextBox 19"/>
          <p:cNvSpPr txBox="1"/>
          <p:nvPr/>
        </p:nvSpPr>
        <p:spPr>
          <a:xfrm>
            <a:off x="4097759" y="2218316"/>
            <a:ext cx="2289515" cy="618234"/>
          </a:xfrm>
          <a:prstGeom prst="rect">
            <a:avLst/>
          </a:prstGeom>
          <a:noFill/>
        </p:spPr>
        <p:txBody>
          <a:bodyPr wrap="square" lIns="121908" tIns="60954" rIns="121908" bIns="60954" rtlCol="0">
            <a:spAutoFit/>
          </a:bodyPr>
          <a:lstStyle/>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endParaRPr lang="en-US" altLang="zh-CN" sz="1400" b="1" dirty="0">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p>
        </p:txBody>
      </p:sp>
      <p:sp>
        <p:nvSpPr>
          <p:cNvPr id="21" name="TextBox 20"/>
          <p:cNvSpPr txBox="1"/>
          <p:nvPr/>
        </p:nvSpPr>
        <p:spPr>
          <a:xfrm>
            <a:off x="5952736" y="4708778"/>
            <a:ext cx="2289515" cy="618234"/>
          </a:xfrm>
          <a:prstGeom prst="rect">
            <a:avLst/>
          </a:prstGeom>
          <a:noFill/>
        </p:spPr>
        <p:txBody>
          <a:bodyPr wrap="square" lIns="121908" tIns="60954" rIns="121908" bIns="60954" rtlCol="0">
            <a:spAutoFit/>
          </a:bodyPr>
          <a:lstStyle/>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endParaRPr lang="en-US" altLang="zh-CN" sz="1400" b="1" dirty="0">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p>
        </p:txBody>
      </p:sp>
      <p:sp>
        <p:nvSpPr>
          <p:cNvPr id="22" name="TextBox 21"/>
          <p:cNvSpPr txBox="1"/>
          <p:nvPr/>
        </p:nvSpPr>
        <p:spPr>
          <a:xfrm>
            <a:off x="7632382" y="2204602"/>
            <a:ext cx="2289515" cy="618234"/>
          </a:xfrm>
          <a:prstGeom prst="rect">
            <a:avLst/>
          </a:prstGeom>
          <a:noFill/>
        </p:spPr>
        <p:txBody>
          <a:bodyPr wrap="square" lIns="121908" tIns="60954" rIns="121908" bIns="60954" rtlCol="0">
            <a:spAutoFit/>
          </a:bodyPr>
          <a:lstStyle/>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endParaRPr lang="en-US" altLang="zh-CN" sz="1400" b="1" dirty="0">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Click here to add text</a:t>
            </a:r>
          </a:p>
        </p:txBody>
      </p:sp>
      <p:sp>
        <p:nvSpPr>
          <p:cNvPr id="18" name="标题 17"/>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outVertical)">
                                      <p:cBhvr>
                                        <p:cTn id="16" dur="500"/>
                                        <p:tgtEl>
                                          <p:spTgt spid="1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42" presetClass="entr" presetSubtype="0" fill="hold" grpId="0" nodeType="withEffect">
                                  <p:stCondLst>
                                    <p:cond delay="2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outVertical)">
                                      <p:cBhvr>
                                        <p:cTn id="29" dur="500"/>
                                        <p:tgtEl>
                                          <p:spTgt spid="20"/>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47" presetClass="entr" presetSubtype="0" fill="hold" grpId="0" nodeType="withEffect">
                                  <p:stCondLst>
                                    <p:cond delay="25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16" presetClass="entr" presetSubtype="37"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outVertical)">
                                      <p:cBhvr>
                                        <p:cTn id="42" dur="500"/>
                                        <p:tgtEl>
                                          <p:spTgt spid="21"/>
                                        </p:tgtEl>
                                      </p:cBhvr>
                                    </p:animEffect>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42" presetClass="entr" presetSubtype="0" fill="hold" grpId="0" nodeType="withEffect">
                                  <p:stCondLst>
                                    <p:cond delay="25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6" presetClass="entr" presetSubtype="37"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outVertic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748406" y="5100072"/>
            <a:ext cx="9520586" cy="117475"/>
          </a:xfrm>
          <a:custGeom>
            <a:avLst/>
            <a:gdLst>
              <a:gd name="T0" fmla="*/ 0 w 5998"/>
              <a:gd name="T1" fmla="*/ 0 h 74"/>
              <a:gd name="T2" fmla="*/ 5998 w 5998"/>
              <a:gd name="T3" fmla="*/ 0 h 74"/>
              <a:gd name="T4" fmla="*/ 5998 w 5998"/>
              <a:gd name="T5" fmla="*/ 74 h 74"/>
              <a:gd name="T6" fmla="*/ 0 w 5998"/>
              <a:gd name="T7" fmla="*/ 74 h 74"/>
              <a:gd name="T8" fmla="*/ 0 w 5998"/>
              <a:gd name="T9" fmla="*/ 0 h 74"/>
              <a:gd name="T10" fmla="*/ 0 w 5998"/>
              <a:gd name="T11" fmla="*/ 0 h 74"/>
            </a:gdLst>
            <a:ahLst/>
            <a:cxnLst>
              <a:cxn ang="0">
                <a:pos x="T0" y="T1"/>
              </a:cxn>
              <a:cxn ang="0">
                <a:pos x="T2" y="T3"/>
              </a:cxn>
              <a:cxn ang="0">
                <a:pos x="T4" y="T5"/>
              </a:cxn>
              <a:cxn ang="0">
                <a:pos x="T6" y="T7"/>
              </a:cxn>
              <a:cxn ang="0">
                <a:pos x="T8" y="T9"/>
              </a:cxn>
              <a:cxn ang="0">
                <a:pos x="T10" y="T11"/>
              </a:cxn>
            </a:cxnLst>
            <a:rect l="0" t="0" r="r" b="b"/>
            <a:pathLst>
              <a:path w="5998" h="74">
                <a:moveTo>
                  <a:pt x="0" y="0"/>
                </a:moveTo>
                <a:lnTo>
                  <a:pt x="5998" y="0"/>
                </a:lnTo>
                <a:lnTo>
                  <a:pt x="5998" y="74"/>
                </a:lnTo>
                <a:lnTo>
                  <a:pt x="0" y="74"/>
                </a:lnTo>
                <a:lnTo>
                  <a:pt x="0" y="0"/>
                </a:lnTo>
                <a:lnTo>
                  <a:pt x="0" y="0"/>
                </a:lnTo>
                <a:close/>
              </a:path>
            </a:pathLst>
          </a:cu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3" name="Oval 6"/>
          <p:cNvSpPr>
            <a:spLocks noChangeArrowheads="1"/>
          </p:cNvSpPr>
          <p:nvPr/>
        </p:nvSpPr>
        <p:spPr bwMode="auto">
          <a:xfrm>
            <a:off x="1503964" y="4912747"/>
            <a:ext cx="488887"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4" name="Oval 7"/>
          <p:cNvSpPr>
            <a:spLocks noChangeArrowheads="1"/>
          </p:cNvSpPr>
          <p:nvPr/>
        </p:nvSpPr>
        <p:spPr bwMode="auto">
          <a:xfrm>
            <a:off x="1610312" y="5011171"/>
            <a:ext cx="284126"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5" name="Oval 8"/>
          <p:cNvSpPr>
            <a:spLocks noChangeArrowheads="1"/>
          </p:cNvSpPr>
          <p:nvPr/>
        </p:nvSpPr>
        <p:spPr bwMode="auto">
          <a:xfrm>
            <a:off x="1649996" y="5060384"/>
            <a:ext cx="195237"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6" name="Oval 9"/>
          <p:cNvSpPr>
            <a:spLocks noChangeArrowheads="1"/>
          </p:cNvSpPr>
          <p:nvPr/>
        </p:nvSpPr>
        <p:spPr bwMode="auto">
          <a:xfrm>
            <a:off x="3088082" y="4912747"/>
            <a:ext cx="488887"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7" name="Oval 10"/>
          <p:cNvSpPr>
            <a:spLocks noChangeArrowheads="1"/>
          </p:cNvSpPr>
          <p:nvPr/>
        </p:nvSpPr>
        <p:spPr bwMode="auto">
          <a:xfrm>
            <a:off x="3186492" y="5011171"/>
            <a:ext cx="293650"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8" name="Oval 11"/>
          <p:cNvSpPr>
            <a:spLocks noChangeArrowheads="1"/>
          </p:cNvSpPr>
          <p:nvPr/>
        </p:nvSpPr>
        <p:spPr bwMode="auto">
          <a:xfrm>
            <a:off x="3235703" y="5060384"/>
            <a:ext cx="195237"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9" name="Oval 12"/>
          <p:cNvSpPr>
            <a:spLocks noChangeArrowheads="1"/>
          </p:cNvSpPr>
          <p:nvPr/>
        </p:nvSpPr>
        <p:spPr bwMode="auto">
          <a:xfrm>
            <a:off x="4673789" y="4912747"/>
            <a:ext cx="488887"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0" name="Oval 13"/>
          <p:cNvSpPr>
            <a:spLocks noChangeArrowheads="1"/>
          </p:cNvSpPr>
          <p:nvPr/>
        </p:nvSpPr>
        <p:spPr bwMode="auto">
          <a:xfrm>
            <a:off x="4772201" y="5011171"/>
            <a:ext cx="282538"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1" name="Oval 14"/>
          <p:cNvSpPr>
            <a:spLocks noChangeArrowheads="1"/>
          </p:cNvSpPr>
          <p:nvPr/>
        </p:nvSpPr>
        <p:spPr bwMode="auto">
          <a:xfrm>
            <a:off x="4819820" y="5060384"/>
            <a:ext cx="187301"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2" name="Oval 15"/>
          <p:cNvSpPr>
            <a:spLocks noChangeArrowheads="1"/>
          </p:cNvSpPr>
          <p:nvPr/>
        </p:nvSpPr>
        <p:spPr bwMode="auto">
          <a:xfrm>
            <a:off x="6248383" y="4912747"/>
            <a:ext cx="490475"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3" name="Oval 16"/>
          <p:cNvSpPr>
            <a:spLocks noChangeArrowheads="1"/>
          </p:cNvSpPr>
          <p:nvPr/>
        </p:nvSpPr>
        <p:spPr bwMode="auto">
          <a:xfrm>
            <a:off x="6356318" y="5011171"/>
            <a:ext cx="284126"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4" name="Oval 17"/>
          <p:cNvSpPr>
            <a:spLocks noChangeArrowheads="1"/>
          </p:cNvSpPr>
          <p:nvPr/>
        </p:nvSpPr>
        <p:spPr bwMode="auto">
          <a:xfrm>
            <a:off x="6396003" y="5060384"/>
            <a:ext cx="195237"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5" name="Oval 18"/>
          <p:cNvSpPr>
            <a:spLocks noChangeArrowheads="1"/>
          </p:cNvSpPr>
          <p:nvPr/>
        </p:nvSpPr>
        <p:spPr bwMode="auto">
          <a:xfrm>
            <a:off x="7834089" y="4912747"/>
            <a:ext cx="488887"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6" name="Oval 19"/>
          <p:cNvSpPr>
            <a:spLocks noChangeArrowheads="1"/>
          </p:cNvSpPr>
          <p:nvPr/>
        </p:nvSpPr>
        <p:spPr bwMode="auto">
          <a:xfrm>
            <a:off x="7932501" y="5011171"/>
            <a:ext cx="284126"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7" name="Oval 20"/>
          <p:cNvSpPr>
            <a:spLocks noChangeArrowheads="1"/>
          </p:cNvSpPr>
          <p:nvPr/>
        </p:nvSpPr>
        <p:spPr bwMode="auto">
          <a:xfrm>
            <a:off x="7981709" y="5060384"/>
            <a:ext cx="195237"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8" name="Oval 21"/>
          <p:cNvSpPr>
            <a:spLocks noChangeArrowheads="1"/>
          </p:cNvSpPr>
          <p:nvPr/>
        </p:nvSpPr>
        <p:spPr bwMode="auto">
          <a:xfrm>
            <a:off x="9410272" y="4912747"/>
            <a:ext cx="488887"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9" name="Oval 22"/>
          <p:cNvSpPr>
            <a:spLocks noChangeArrowheads="1"/>
          </p:cNvSpPr>
          <p:nvPr/>
        </p:nvSpPr>
        <p:spPr bwMode="auto">
          <a:xfrm>
            <a:off x="9516619" y="5011171"/>
            <a:ext cx="284126"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0" name="Oval 23"/>
          <p:cNvSpPr>
            <a:spLocks noChangeArrowheads="1"/>
          </p:cNvSpPr>
          <p:nvPr/>
        </p:nvSpPr>
        <p:spPr bwMode="auto">
          <a:xfrm>
            <a:off x="9556304" y="5060384"/>
            <a:ext cx="195237"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1" name="Oval 24"/>
          <p:cNvSpPr>
            <a:spLocks noChangeArrowheads="1"/>
          </p:cNvSpPr>
          <p:nvPr/>
        </p:nvSpPr>
        <p:spPr bwMode="auto">
          <a:xfrm>
            <a:off x="10994390" y="4912747"/>
            <a:ext cx="490475"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22" name="Oval 25"/>
          <p:cNvSpPr>
            <a:spLocks noChangeArrowheads="1"/>
          </p:cNvSpPr>
          <p:nvPr/>
        </p:nvSpPr>
        <p:spPr bwMode="auto">
          <a:xfrm>
            <a:off x="11092802" y="5011171"/>
            <a:ext cx="284126" cy="2857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3" name="Oval 26"/>
          <p:cNvSpPr>
            <a:spLocks noChangeArrowheads="1"/>
          </p:cNvSpPr>
          <p:nvPr/>
        </p:nvSpPr>
        <p:spPr bwMode="auto">
          <a:xfrm>
            <a:off x="11142009" y="5060384"/>
            <a:ext cx="195237" cy="196851"/>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4" name="Freeform 27"/>
          <p:cNvSpPr/>
          <p:nvPr/>
        </p:nvSpPr>
        <p:spPr bwMode="auto">
          <a:xfrm>
            <a:off x="1972215" y="3368111"/>
            <a:ext cx="2701574" cy="1033463"/>
          </a:xfrm>
          <a:custGeom>
            <a:avLst/>
            <a:gdLst>
              <a:gd name="T0" fmla="*/ 0 w 1702"/>
              <a:gd name="T1" fmla="*/ 651 h 651"/>
              <a:gd name="T2" fmla="*/ 1702 w 1702"/>
              <a:gd name="T3" fmla="*/ 651 h 651"/>
              <a:gd name="T4" fmla="*/ 1702 w 1702"/>
              <a:gd name="T5" fmla="*/ 0 h 651"/>
              <a:gd name="T6" fmla="*/ 0 w 1702"/>
              <a:gd name="T7" fmla="*/ 0 h 651"/>
              <a:gd name="T8" fmla="*/ 0 w 1702"/>
              <a:gd name="T9" fmla="*/ 651 h 651"/>
              <a:gd name="T10" fmla="*/ 0 w 1702"/>
              <a:gd name="T11" fmla="*/ 651 h 651"/>
            </a:gdLst>
            <a:ahLst/>
            <a:cxnLst>
              <a:cxn ang="0">
                <a:pos x="T0" y="T1"/>
              </a:cxn>
              <a:cxn ang="0">
                <a:pos x="T2" y="T3"/>
              </a:cxn>
              <a:cxn ang="0">
                <a:pos x="T4" y="T5"/>
              </a:cxn>
              <a:cxn ang="0">
                <a:pos x="T6" y="T7"/>
              </a:cxn>
              <a:cxn ang="0">
                <a:pos x="T8" y="T9"/>
              </a:cxn>
              <a:cxn ang="0">
                <a:pos x="T10" y="T11"/>
              </a:cxn>
            </a:cxnLst>
            <a:rect l="0" t="0" r="r" b="b"/>
            <a:pathLst>
              <a:path w="1702" h="651">
                <a:moveTo>
                  <a:pt x="0" y="651"/>
                </a:moveTo>
                <a:lnTo>
                  <a:pt x="1702" y="651"/>
                </a:lnTo>
                <a:lnTo>
                  <a:pt x="1702" y="0"/>
                </a:lnTo>
                <a:lnTo>
                  <a:pt x="0" y="0"/>
                </a:lnTo>
                <a:lnTo>
                  <a:pt x="0" y="651"/>
                </a:lnTo>
                <a:lnTo>
                  <a:pt x="0" y="651"/>
                </a:ln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25" name="Freeform 28"/>
          <p:cNvSpPr/>
          <p:nvPr/>
        </p:nvSpPr>
        <p:spPr bwMode="auto">
          <a:xfrm>
            <a:off x="9624555" y="3830070"/>
            <a:ext cx="58731" cy="1328739"/>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chemeClr val="accent6"/>
          </a:solidFill>
          <a:ln>
            <a:noFill/>
          </a:ln>
        </p:spPr>
        <p:txBody>
          <a:bodyPr vert="horz" wrap="square" lIns="91431" tIns="45715" rIns="91431" bIns="45715" numCol="1" anchor="t" anchorCtr="0" compatLnSpc="1"/>
          <a:lstStyle/>
          <a:p>
            <a:endParaRPr lang="zh-CN" altLang="en-US"/>
          </a:p>
        </p:txBody>
      </p:sp>
      <p:sp>
        <p:nvSpPr>
          <p:cNvPr id="26" name="Freeform 29"/>
          <p:cNvSpPr/>
          <p:nvPr/>
        </p:nvSpPr>
        <p:spPr bwMode="auto">
          <a:xfrm>
            <a:off x="8284880" y="3368111"/>
            <a:ext cx="2709510" cy="1033463"/>
          </a:xfrm>
          <a:custGeom>
            <a:avLst/>
            <a:gdLst>
              <a:gd name="T0" fmla="*/ 0 w 1707"/>
              <a:gd name="T1" fmla="*/ 651 h 651"/>
              <a:gd name="T2" fmla="*/ 1707 w 1707"/>
              <a:gd name="T3" fmla="*/ 651 h 651"/>
              <a:gd name="T4" fmla="*/ 1707 w 1707"/>
              <a:gd name="T5" fmla="*/ 0 h 651"/>
              <a:gd name="T6" fmla="*/ 0 w 1707"/>
              <a:gd name="T7" fmla="*/ 0 h 651"/>
              <a:gd name="T8" fmla="*/ 0 w 1707"/>
              <a:gd name="T9" fmla="*/ 651 h 651"/>
              <a:gd name="T10" fmla="*/ 0 w 1707"/>
              <a:gd name="T11" fmla="*/ 651 h 651"/>
            </a:gdLst>
            <a:ahLst/>
            <a:cxnLst>
              <a:cxn ang="0">
                <a:pos x="T0" y="T1"/>
              </a:cxn>
              <a:cxn ang="0">
                <a:pos x="T2" y="T3"/>
              </a:cxn>
              <a:cxn ang="0">
                <a:pos x="T4" y="T5"/>
              </a:cxn>
              <a:cxn ang="0">
                <a:pos x="T6" y="T7"/>
              </a:cxn>
              <a:cxn ang="0">
                <a:pos x="T8" y="T9"/>
              </a:cxn>
              <a:cxn ang="0">
                <a:pos x="T10" y="T11"/>
              </a:cxn>
            </a:cxnLst>
            <a:rect l="0" t="0" r="r" b="b"/>
            <a:pathLst>
              <a:path w="1707" h="651">
                <a:moveTo>
                  <a:pt x="0" y="651"/>
                </a:moveTo>
                <a:lnTo>
                  <a:pt x="1707" y="651"/>
                </a:lnTo>
                <a:lnTo>
                  <a:pt x="1707" y="0"/>
                </a:lnTo>
                <a:lnTo>
                  <a:pt x="0" y="0"/>
                </a:lnTo>
                <a:lnTo>
                  <a:pt x="0" y="651"/>
                </a:lnTo>
                <a:lnTo>
                  <a:pt x="0" y="651"/>
                </a:lnTo>
                <a:close/>
              </a:path>
            </a:pathLst>
          </a:custGeom>
          <a:solidFill>
            <a:schemeClr val="accent6"/>
          </a:solidFill>
          <a:ln>
            <a:noFill/>
          </a:ln>
        </p:spPr>
        <p:txBody>
          <a:bodyPr vert="horz" wrap="square" lIns="91431" tIns="45715" rIns="91431" bIns="45715" numCol="1" anchor="t" anchorCtr="0" compatLnSpc="1"/>
          <a:lstStyle/>
          <a:p>
            <a:endParaRPr lang="zh-CN" altLang="en-US"/>
          </a:p>
        </p:txBody>
      </p:sp>
      <p:sp>
        <p:nvSpPr>
          <p:cNvPr id="27" name="Freeform 30"/>
          <p:cNvSpPr/>
          <p:nvPr/>
        </p:nvSpPr>
        <p:spPr bwMode="auto">
          <a:xfrm>
            <a:off x="5143627" y="3368111"/>
            <a:ext cx="2699987" cy="1033463"/>
          </a:xfrm>
          <a:custGeom>
            <a:avLst/>
            <a:gdLst>
              <a:gd name="T0" fmla="*/ 0 w 1701"/>
              <a:gd name="T1" fmla="*/ 651 h 651"/>
              <a:gd name="T2" fmla="*/ 1701 w 1701"/>
              <a:gd name="T3" fmla="*/ 651 h 651"/>
              <a:gd name="T4" fmla="*/ 1701 w 1701"/>
              <a:gd name="T5" fmla="*/ 0 h 651"/>
              <a:gd name="T6" fmla="*/ 0 w 1701"/>
              <a:gd name="T7" fmla="*/ 0 h 651"/>
              <a:gd name="T8" fmla="*/ 0 w 1701"/>
              <a:gd name="T9" fmla="*/ 651 h 651"/>
              <a:gd name="T10" fmla="*/ 0 w 1701"/>
              <a:gd name="T11" fmla="*/ 651 h 651"/>
            </a:gdLst>
            <a:ahLst/>
            <a:cxnLst>
              <a:cxn ang="0">
                <a:pos x="T0" y="T1"/>
              </a:cxn>
              <a:cxn ang="0">
                <a:pos x="T2" y="T3"/>
              </a:cxn>
              <a:cxn ang="0">
                <a:pos x="T4" y="T5"/>
              </a:cxn>
              <a:cxn ang="0">
                <a:pos x="T6" y="T7"/>
              </a:cxn>
              <a:cxn ang="0">
                <a:pos x="T8" y="T9"/>
              </a:cxn>
              <a:cxn ang="0">
                <a:pos x="T10" y="T11"/>
              </a:cxn>
            </a:cxnLst>
            <a:rect l="0" t="0" r="r" b="b"/>
            <a:pathLst>
              <a:path w="1701" h="651">
                <a:moveTo>
                  <a:pt x="0" y="651"/>
                </a:moveTo>
                <a:lnTo>
                  <a:pt x="1701" y="651"/>
                </a:lnTo>
                <a:lnTo>
                  <a:pt x="1701" y="0"/>
                </a:lnTo>
                <a:lnTo>
                  <a:pt x="0" y="0"/>
                </a:lnTo>
                <a:lnTo>
                  <a:pt x="0" y="651"/>
                </a:lnTo>
                <a:lnTo>
                  <a:pt x="0" y="651"/>
                </a:lnTo>
                <a:close/>
              </a:path>
            </a:pathLst>
          </a:custGeom>
          <a:solidFill>
            <a:schemeClr val="accent4"/>
          </a:solidFill>
          <a:ln>
            <a:noFill/>
          </a:ln>
        </p:spPr>
        <p:txBody>
          <a:bodyPr vert="horz" wrap="square" lIns="91431" tIns="45715" rIns="91431" bIns="45715" numCol="1" anchor="t" anchorCtr="0" compatLnSpc="1"/>
          <a:lstStyle/>
          <a:p>
            <a:endParaRPr lang="zh-CN" altLang="en-US"/>
          </a:p>
        </p:txBody>
      </p:sp>
      <p:sp>
        <p:nvSpPr>
          <p:cNvPr id="28" name="Freeform 31"/>
          <p:cNvSpPr/>
          <p:nvPr/>
        </p:nvSpPr>
        <p:spPr bwMode="auto">
          <a:xfrm>
            <a:off x="1503963" y="1912371"/>
            <a:ext cx="2709510" cy="1042988"/>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Lst>
            <a:ahLst/>
            <a:cxnLst>
              <a:cxn ang="0">
                <a:pos x="T0" y="T1"/>
              </a:cxn>
              <a:cxn ang="0">
                <a:pos x="T2" y="T3"/>
              </a:cxn>
              <a:cxn ang="0">
                <a:pos x="T4" y="T5"/>
              </a:cxn>
              <a:cxn ang="0">
                <a:pos x="T6" y="T7"/>
              </a:cxn>
              <a:cxn ang="0">
                <a:pos x="T8" y="T9"/>
              </a:cxn>
              <a:cxn ang="0">
                <a:pos x="T10" y="T11"/>
              </a:cxn>
            </a:cxnLst>
            <a:rect l="0" t="0" r="r" b="b"/>
            <a:pathLst>
              <a:path w="1707" h="657">
                <a:moveTo>
                  <a:pt x="0" y="657"/>
                </a:moveTo>
                <a:lnTo>
                  <a:pt x="1707" y="657"/>
                </a:lnTo>
                <a:lnTo>
                  <a:pt x="1707" y="0"/>
                </a:lnTo>
                <a:lnTo>
                  <a:pt x="0" y="0"/>
                </a:lnTo>
                <a:lnTo>
                  <a:pt x="0" y="657"/>
                </a:lnTo>
                <a:lnTo>
                  <a:pt x="0" y="657"/>
                </a:ln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29" name="Freeform 32"/>
          <p:cNvSpPr/>
          <p:nvPr/>
        </p:nvSpPr>
        <p:spPr bwMode="auto">
          <a:xfrm>
            <a:off x="7864248" y="1912371"/>
            <a:ext cx="2709510" cy="1042988"/>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Lst>
            <a:ahLst/>
            <a:cxnLst>
              <a:cxn ang="0">
                <a:pos x="T0" y="T1"/>
              </a:cxn>
              <a:cxn ang="0">
                <a:pos x="T2" y="T3"/>
              </a:cxn>
              <a:cxn ang="0">
                <a:pos x="T4" y="T5"/>
              </a:cxn>
              <a:cxn ang="0">
                <a:pos x="T6" y="T7"/>
              </a:cxn>
              <a:cxn ang="0">
                <a:pos x="T8" y="T9"/>
              </a:cxn>
              <a:cxn ang="0">
                <a:pos x="T10" y="T11"/>
              </a:cxn>
            </a:cxnLst>
            <a:rect l="0" t="0" r="r" b="b"/>
            <a:pathLst>
              <a:path w="1707" h="657">
                <a:moveTo>
                  <a:pt x="0" y="657"/>
                </a:moveTo>
                <a:lnTo>
                  <a:pt x="1707" y="657"/>
                </a:lnTo>
                <a:lnTo>
                  <a:pt x="1707" y="0"/>
                </a:lnTo>
                <a:lnTo>
                  <a:pt x="0" y="0"/>
                </a:lnTo>
                <a:lnTo>
                  <a:pt x="0" y="657"/>
                </a:lnTo>
                <a:lnTo>
                  <a:pt x="0" y="657"/>
                </a:lnTo>
                <a:close/>
              </a:path>
            </a:pathLst>
          </a:custGeom>
          <a:solidFill>
            <a:schemeClr val="accent5"/>
          </a:solidFill>
          <a:ln>
            <a:noFill/>
          </a:ln>
        </p:spPr>
        <p:txBody>
          <a:bodyPr vert="horz" wrap="square" lIns="91431" tIns="45715" rIns="91431" bIns="45715" numCol="1" anchor="t" anchorCtr="0" compatLnSpc="1"/>
          <a:lstStyle/>
          <a:p>
            <a:endParaRPr lang="zh-CN" altLang="en-US"/>
          </a:p>
        </p:txBody>
      </p:sp>
      <p:sp>
        <p:nvSpPr>
          <p:cNvPr id="30" name="Freeform 33"/>
          <p:cNvSpPr/>
          <p:nvPr/>
        </p:nvSpPr>
        <p:spPr bwMode="auto">
          <a:xfrm>
            <a:off x="4692835" y="1912371"/>
            <a:ext cx="2711098" cy="1042988"/>
          </a:xfrm>
          <a:custGeom>
            <a:avLst/>
            <a:gdLst>
              <a:gd name="T0" fmla="*/ 0 w 1708"/>
              <a:gd name="T1" fmla="*/ 657 h 657"/>
              <a:gd name="T2" fmla="*/ 1708 w 1708"/>
              <a:gd name="T3" fmla="*/ 657 h 657"/>
              <a:gd name="T4" fmla="*/ 1708 w 1708"/>
              <a:gd name="T5" fmla="*/ 0 h 657"/>
              <a:gd name="T6" fmla="*/ 0 w 1708"/>
              <a:gd name="T7" fmla="*/ 0 h 657"/>
              <a:gd name="T8" fmla="*/ 0 w 1708"/>
              <a:gd name="T9" fmla="*/ 657 h 657"/>
              <a:gd name="T10" fmla="*/ 0 w 1708"/>
              <a:gd name="T11" fmla="*/ 657 h 657"/>
            </a:gdLst>
            <a:ahLst/>
            <a:cxnLst>
              <a:cxn ang="0">
                <a:pos x="T0" y="T1"/>
              </a:cxn>
              <a:cxn ang="0">
                <a:pos x="T2" y="T3"/>
              </a:cxn>
              <a:cxn ang="0">
                <a:pos x="T4" y="T5"/>
              </a:cxn>
              <a:cxn ang="0">
                <a:pos x="T6" y="T7"/>
              </a:cxn>
              <a:cxn ang="0">
                <a:pos x="T8" y="T9"/>
              </a:cxn>
              <a:cxn ang="0">
                <a:pos x="T10" y="T11"/>
              </a:cxn>
            </a:cxnLst>
            <a:rect l="0" t="0" r="r" b="b"/>
            <a:pathLst>
              <a:path w="1708" h="657">
                <a:moveTo>
                  <a:pt x="0" y="657"/>
                </a:moveTo>
                <a:lnTo>
                  <a:pt x="1708" y="657"/>
                </a:lnTo>
                <a:lnTo>
                  <a:pt x="1708" y="0"/>
                </a:lnTo>
                <a:lnTo>
                  <a:pt x="0" y="0"/>
                </a:lnTo>
                <a:lnTo>
                  <a:pt x="0" y="657"/>
                </a:lnTo>
                <a:lnTo>
                  <a:pt x="0" y="657"/>
                </a:ln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1" name="Freeform 34"/>
          <p:cNvSpPr/>
          <p:nvPr/>
        </p:nvSpPr>
        <p:spPr bwMode="auto">
          <a:xfrm>
            <a:off x="8049960" y="2650558"/>
            <a:ext cx="58731" cy="2508251"/>
          </a:xfrm>
          <a:custGeom>
            <a:avLst/>
            <a:gdLst>
              <a:gd name="T0" fmla="*/ 37 w 37"/>
              <a:gd name="T1" fmla="*/ 1580 h 1580"/>
              <a:gd name="T2" fmla="*/ 0 w 37"/>
              <a:gd name="T3" fmla="*/ 1580 h 1580"/>
              <a:gd name="T4" fmla="*/ 0 w 37"/>
              <a:gd name="T5" fmla="*/ 0 h 1580"/>
              <a:gd name="T6" fmla="*/ 37 w 37"/>
              <a:gd name="T7" fmla="*/ 0 h 1580"/>
              <a:gd name="T8" fmla="*/ 37 w 37"/>
              <a:gd name="T9" fmla="*/ 1580 h 1580"/>
              <a:gd name="T10" fmla="*/ 37 w 37"/>
              <a:gd name="T11" fmla="*/ 1580 h 1580"/>
            </a:gdLst>
            <a:ahLst/>
            <a:cxnLst>
              <a:cxn ang="0">
                <a:pos x="T0" y="T1"/>
              </a:cxn>
              <a:cxn ang="0">
                <a:pos x="T2" y="T3"/>
              </a:cxn>
              <a:cxn ang="0">
                <a:pos x="T4" y="T5"/>
              </a:cxn>
              <a:cxn ang="0">
                <a:pos x="T6" y="T7"/>
              </a:cxn>
              <a:cxn ang="0">
                <a:pos x="T8" y="T9"/>
              </a:cxn>
              <a:cxn ang="0">
                <a:pos x="T10" y="T11"/>
              </a:cxn>
            </a:cxnLst>
            <a:rect l="0" t="0" r="r" b="b"/>
            <a:pathLst>
              <a:path w="37" h="1580">
                <a:moveTo>
                  <a:pt x="37" y="1580"/>
                </a:moveTo>
                <a:lnTo>
                  <a:pt x="0" y="1580"/>
                </a:lnTo>
                <a:lnTo>
                  <a:pt x="0" y="0"/>
                </a:lnTo>
                <a:lnTo>
                  <a:pt x="37" y="0"/>
                </a:lnTo>
                <a:lnTo>
                  <a:pt x="37" y="1580"/>
                </a:lnTo>
                <a:lnTo>
                  <a:pt x="37" y="1580"/>
                </a:lnTo>
                <a:close/>
              </a:path>
            </a:pathLst>
          </a:custGeom>
          <a:solidFill>
            <a:schemeClr val="accent5"/>
          </a:solidFill>
          <a:ln>
            <a:noFill/>
          </a:ln>
        </p:spPr>
        <p:txBody>
          <a:bodyPr vert="horz" wrap="square" lIns="91431" tIns="45715" rIns="91431" bIns="45715" numCol="1" anchor="t" anchorCtr="0" compatLnSpc="1"/>
          <a:lstStyle/>
          <a:p>
            <a:endParaRPr lang="zh-CN" altLang="en-US"/>
          </a:p>
        </p:txBody>
      </p:sp>
      <p:sp>
        <p:nvSpPr>
          <p:cNvPr id="32" name="Freeform 35"/>
          <p:cNvSpPr/>
          <p:nvPr/>
        </p:nvSpPr>
        <p:spPr bwMode="auto">
          <a:xfrm>
            <a:off x="6464255" y="3830070"/>
            <a:ext cx="58731" cy="1328739"/>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chemeClr val="accent4"/>
          </a:solidFill>
          <a:ln>
            <a:noFill/>
          </a:ln>
        </p:spPr>
        <p:txBody>
          <a:bodyPr vert="horz" wrap="square" lIns="91431" tIns="45715" rIns="91431" bIns="45715" numCol="1" anchor="t" anchorCtr="0" compatLnSpc="1"/>
          <a:lstStyle/>
          <a:p>
            <a:endParaRPr lang="zh-CN" altLang="en-US"/>
          </a:p>
        </p:txBody>
      </p:sp>
      <p:sp>
        <p:nvSpPr>
          <p:cNvPr id="33" name="Freeform 36"/>
          <p:cNvSpPr/>
          <p:nvPr/>
        </p:nvSpPr>
        <p:spPr bwMode="auto">
          <a:xfrm>
            <a:off x="4878547" y="2472758"/>
            <a:ext cx="69842" cy="2686051"/>
          </a:xfrm>
          <a:custGeom>
            <a:avLst/>
            <a:gdLst>
              <a:gd name="T0" fmla="*/ 44 w 44"/>
              <a:gd name="T1" fmla="*/ 1692 h 1692"/>
              <a:gd name="T2" fmla="*/ 0 w 44"/>
              <a:gd name="T3" fmla="*/ 1692 h 1692"/>
              <a:gd name="T4" fmla="*/ 0 w 44"/>
              <a:gd name="T5" fmla="*/ 0 h 1692"/>
              <a:gd name="T6" fmla="*/ 44 w 44"/>
              <a:gd name="T7" fmla="*/ 0 h 1692"/>
              <a:gd name="T8" fmla="*/ 44 w 44"/>
              <a:gd name="T9" fmla="*/ 1692 h 1692"/>
              <a:gd name="T10" fmla="*/ 44 w 44"/>
              <a:gd name="T11" fmla="*/ 1692 h 1692"/>
            </a:gdLst>
            <a:ahLst/>
            <a:cxnLst>
              <a:cxn ang="0">
                <a:pos x="T0" y="T1"/>
              </a:cxn>
              <a:cxn ang="0">
                <a:pos x="T2" y="T3"/>
              </a:cxn>
              <a:cxn ang="0">
                <a:pos x="T4" y="T5"/>
              </a:cxn>
              <a:cxn ang="0">
                <a:pos x="T6" y="T7"/>
              </a:cxn>
              <a:cxn ang="0">
                <a:pos x="T8" y="T9"/>
              </a:cxn>
              <a:cxn ang="0">
                <a:pos x="T10" y="T11"/>
              </a:cxn>
            </a:cxnLst>
            <a:rect l="0" t="0" r="r" b="b"/>
            <a:pathLst>
              <a:path w="44" h="1692">
                <a:moveTo>
                  <a:pt x="44" y="1692"/>
                </a:moveTo>
                <a:lnTo>
                  <a:pt x="0" y="1692"/>
                </a:lnTo>
                <a:lnTo>
                  <a:pt x="0" y="0"/>
                </a:lnTo>
                <a:lnTo>
                  <a:pt x="44" y="0"/>
                </a:lnTo>
                <a:lnTo>
                  <a:pt x="44" y="1692"/>
                </a:lnTo>
                <a:lnTo>
                  <a:pt x="44" y="1692"/>
                </a:ln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4" name="Freeform 37"/>
          <p:cNvSpPr/>
          <p:nvPr/>
        </p:nvSpPr>
        <p:spPr bwMode="auto">
          <a:xfrm>
            <a:off x="3303953" y="3476059"/>
            <a:ext cx="58731" cy="1682751"/>
          </a:xfrm>
          <a:custGeom>
            <a:avLst/>
            <a:gdLst>
              <a:gd name="T0" fmla="*/ 37 w 37"/>
              <a:gd name="T1" fmla="*/ 1060 h 1060"/>
              <a:gd name="T2" fmla="*/ 0 w 37"/>
              <a:gd name="T3" fmla="*/ 1060 h 1060"/>
              <a:gd name="T4" fmla="*/ 0 w 37"/>
              <a:gd name="T5" fmla="*/ 0 h 1060"/>
              <a:gd name="T6" fmla="*/ 37 w 37"/>
              <a:gd name="T7" fmla="*/ 0 h 1060"/>
              <a:gd name="T8" fmla="*/ 37 w 37"/>
              <a:gd name="T9" fmla="*/ 1060 h 1060"/>
              <a:gd name="T10" fmla="*/ 37 w 37"/>
              <a:gd name="T11" fmla="*/ 1060 h 1060"/>
            </a:gdLst>
            <a:ahLst/>
            <a:cxnLst>
              <a:cxn ang="0">
                <a:pos x="T0" y="T1"/>
              </a:cxn>
              <a:cxn ang="0">
                <a:pos x="T2" y="T3"/>
              </a:cxn>
              <a:cxn ang="0">
                <a:pos x="T4" y="T5"/>
              </a:cxn>
              <a:cxn ang="0">
                <a:pos x="T6" y="T7"/>
              </a:cxn>
              <a:cxn ang="0">
                <a:pos x="T8" y="T9"/>
              </a:cxn>
              <a:cxn ang="0">
                <a:pos x="T10" y="T11"/>
              </a:cxn>
            </a:cxnLst>
            <a:rect l="0" t="0" r="r" b="b"/>
            <a:pathLst>
              <a:path w="37" h="1060">
                <a:moveTo>
                  <a:pt x="37" y="1060"/>
                </a:moveTo>
                <a:lnTo>
                  <a:pt x="0" y="1060"/>
                </a:lnTo>
                <a:lnTo>
                  <a:pt x="0" y="0"/>
                </a:lnTo>
                <a:lnTo>
                  <a:pt x="37" y="0"/>
                </a:lnTo>
                <a:lnTo>
                  <a:pt x="37" y="1060"/>
                </a:lnTo>
                <a:lnTo>
                  <a:pt x="37" y="1060"/>
                </a:ln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35" name="Freeform 38"/>
          <p:cNvSpPr/>
          <p:nvPr/>
        </p:nvSpPr>
        <p:spPr bwMode="auto">
          <a:xfrm>
            <a:off x="1718247" y="2118747"/>
            <a:ext cx="58731" cy="3040063"/>
          </a:xfrm>
          <a:custGeom>
            <a:avLst/>
            <a:gdLst>
              <a:gd name="T0" fmla="*/ 37 w 37"/>
              <a:gd name="T1" fmla="*/ 1915 h 1915"/>
              <a:gd name="T2" fmla="*/ 0 w 37"/>
              <a:gd name="T3" fmla="*/ 1915 h 1915"/>
              <a:gd name="T4" fmla="*/ 0 w 37"/>
              <a:gd name="T5" fmla="*/ 0 h 1915"/>
              <a:gd name="T6" fmla="*/ 37 w 37"/>
              <a:gd name="T7" fmla="*/ 0 h 1915"/>
              <a:gd name="T8" fmla="*/ 37 w 37"/>
              <a:gd name="T9" fmla="*/ 1915 h 1915"/>
              <a:gd name="T10" fmla="*/ 37 w 37"/>
              <a:gd name="T11" fmla="*/ 1915 h 1915"/>
            </a:gdLst>
            <a:ahLst/>
            <a:cxnLst>
              <a:cxn ang="0">
                <a:pos x="T0" y="T1"/>
              </a:cxn>
              <a:cxn ang="0">
                <a:pos x="T2" y="T3"/>
              </a:cxn>
              <a:cxn ang="0">
                <a:pos x="T4" y="T5"/>
              </a:cxn>
              <a:cxn ang="0">
                <a:pos x="T6" y="T7"/>
              </a:cxn>
              <a:cxn ang="0">
                <a:pos x="T8" y="T9"/>
              </a:cxn>
              <a:cxn ang="0">
                <a:pos x="T10" y="T11"/>
              </a:cxn>
            </a:cxnLst>
            <a:rect l="0" t="0" r="r" b="b"/>
            <a:pathLst>
              <a:path w="37" h="1915">
                <a:moveTo>
                  <a:pt x="37" y="1915"/>
                </a:moveTo>
                <a:lnTo>
                  <a:pt x="0" y="1915"/>
                </a:lnTo>
                <a:lnTo>
                  <a:pt x="0" y="0"/>
                </a:lnTo>
                <a:lnTo>
                  <a:pt x="37" y="0"/>
                </a:lnTo>
                <a:lnTo>
                  <a:pt x="37" y="1915"/>
                </a:lnTo>
                <a:lnTo>
                  <a:pt x="37" y="1915"/>
                </a:ln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36" name="文本框 85"/>
          <p:cNvSpPr txBox="1"/>
          <p:nvPr/>
        </p:nvSpPr>
        <p:spPr>
          <a:xfrm>
            <a:off x="10890905" y="5465923"/>
            <a:ext cx="687991"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2019</a:t>
            </a:r>
            <a:endParaRPr lang="zh-CN" altLang="en-US" sz="2000" dirty="0">
              <a:solidFill>
                <a:schemeClr val="tx1">
                  <a:lumMod val="65000"/>
                  <a:lumOff val="35000"/>
                </a:schemeClr>
              </a:solidFill>
              <a:latin typeface="Impact" panose="020B0806030902050204" pitchFamily="34" charset="0"/>
            </a:endParaRPr>
          </a:p>
        </p:txBody>
      </p:sp>
      <p:sp>
        <p:nvSpPr>
          <p:cNvPr id="37" name="文本框 87"/>
          <p:cNvSpPr txBox="1"/>
          <p:nvPr/>
        </p:nvSpPr>
        <p:spPr>
          <a:xfrm>
            <a:off x="1374288" y="5465923"/>
            <a:ext cx="684785"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2013</a:t>
            </a:r>
            <a:endParaRPr lang="zh-CN" altLang="en-US" sz="2000" dirty="0">
              <a:solidFill>
                <a:schemeClr val="tx1">
                  <a:lumMod val="65000"/>
                  <a:lumOff val="35000"/>
                </a:schemeClr>
              </a:solidFill>
              <a:latin typeface="Impact" panose="020B0806030902050204" pitchFamily="34" charset="0"/>
            </a:endParaRPr>
          </a:p>
        </p:txBody>
      </p:sp>
      <p:sp>
        <p:nvSpPr>
          <p:cNvPr id="38" name="文本框 88"/>
          <p:cNvSpPr txBox="1"/>
          <p:nvPr/>
        </p:nvSpPr>
        <p:spPr>
          <a:xfrm>
            <a:off x="2960391" y="5465923"/>
            <a:ext cx="676770"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2014</a:t>
            </a:r>
            <a:endParaRPr lang="zh-CN" altLang="en-US" sz="2000" dirty="0">
              <a:solidFill>
                <a:schemeClr val="tx1">
                  <a:lumMod val="65000"/>
                  <a:lumOff val="35000"/>
                </a:schemeClr>
              </a:solidFill>
              <a:latin typeface="Impact" panose="020B0806030902050204" pitchFamily="34" charset="0"/>
            </a:endParaRPr>
          </a:p>
        </p:txBody>
      </p:sp>
      <p:sp>
        <p:nvSpPr>
          <p:cNvPr id="39" name="文本框 89"/>
          <p:cNvSpPr txBox="1"/>
          <p:nvPr/>
        </p:nvSpPr>
        <p:spPr>
          <a:xfrm>
            <a:off x="4546492" y="5465923"/>
            <a:ext cx="686388"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2015</a:t>
            </a:r>
            <a:endParaRPr lang="zh-CN" altLang="en-US" sz="2000" dirty="0">
              <a:solidFill>
                <a:schemeClr val="tx1">
                  <a:lumMod val="65000"/>
                  <a:lumOff val="35000"/>
                </a:schemeClr>
              </a:solidFill>
              <a:latin typeface="Impact" panose="020B0806030902050204" pitchFamily="34" charset="0"/>
            </a:endParaRPr>
          </a:p>
        </p:txBody>
      </p:sp>
      <p:sp>
        <p:nvSpPr>
          <p:cNvPr id="40" name="文本框 91"/>
          <p:cNvSpPr txBox="1"/>
          <p:nvPr/>
        </p:nvSpPr>
        <p:spPr>
          <a:xfrm>
            <a:off x="6132595" y="5465923"/>
            <a:ext cx="687991"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2016</a:t>
            </a:r>
            <a:endParaRPr lang="zh-CN" altLang="en-US" sz="2000" dirty="0">
              <a:solidFill>
                <a:schemeClr val="tx1">
                  <a:lumMod val="65000"/>
                  <a:lumOff val="35000"/>
                </a:schemeClr>
              </a:solidFill>
              <a:latin typeface="Impact" panose="020B0806030902050204" pitchFamily="34" charset="0"/>
            </a:endParaRPr>
          </a:p>
        </p:txBody>
      </p:sp>
      <p:sp>
        <p:nvSpPr>
          <p:cNvPr id="41" name="文本框 92"/>
          <p:cNvSpPr txBox="1"/>
          <p:nvPr/>
        </p:nvSpPr>
        <p:spPr>
          <a:xfrm>
            <a:off x="7718698" y="5465923"/>
            <a:ext cx="649519"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2017</a:t>
            </a:r>
            <a:endParaRPr lang="zh-CN" altLang="en-US" sz="2000" dirty="0">
              <a:solidFill>
                <a:schemeClr val="tx1">
                  <a:lumMod val="65000"/>
                  <a:lumOff val="35000"/>
                </a:schemeClr>
              </a:solidFill>
              <a:latin typeface="Impact" panose="020B0806030902050204" pitchFamily="34" charset="0"/>
            </a:endParaRPr>
          </a:p>
        </p:txBody>
      </p:sp>
      <p:sp>
        <p:nvSpPr>
          <p:cNvPr id="42" name="文本框 93"/>
          <p:cNvSpPr txBox="1"/>
          <p:nvPr/>
        </p:nvSpPr>
        <p:spPr>
          <a:xfrm>
            <a:off x="9304801" y="5465923"/>
            <a:ext cx="686388" cy="400099"/>
          </a:xfrm>
          <a:prstGeom prst="rect">
            <a:avLst/>
          </a:prstGeom>
          <a:noFill/>
        </p:spPr>
        <p:txBody>
          <a:bodyPr wrap="none" lIns="91431" tIns="45715" rIns="91431" bIns="45715" rtlCol="0">
            <a:spAutoFit/>
          </a:bodyPr>
          <a:lstStyle/>
          <a:p>
            <a:r>
              <a:rPr lang="en-US" altLang="zh-CN" sz="2000" dirty="0">
                <a:solidFill>
                  <a:schemeClr val="tx1">
                    <a:lumMod val="65000"/>
                    <a:lumOff val="35000"/>
                  </a:schemeClr>
                </a:solidFill>
                <a:latin typeface="Impact" panose="020B0806030902050204" pitchFamily="34" charset="0"/>
              </a:rPr>
              <a:t>2018</a:t>
            </a:r>
            <a:endParaRPr lang="zh-CN" altLang="en-US" sz="2000" dirty="0">
              <a:solidFill>
                <a:schemeClr val="tx1">
                  <a:lumMod val="65000"/>
                  <a:lumOff val="35000"/>
                </a:schemeClr>
              </a:solidFill>
              <a:latin typeface="Impact" panose="020B0806030902050204" pitchFamily="34" charset="0"/>
            </a:endParaRPr>
          </a:p>
        </p:txBody>
      </p:sp>
      <p:sp>
        <p:nvSpPr>
          <p:cNvPr id="49" name="文本框 37"/>
          <p:cNvSpPr txBox="1"/>
          <p:nvPr/>
        </p:nvSpPr>
        <p:spPr>
          <a:xfrm>
            <a:off x="1619839" y="2014261"/>
            <a:ext cx="2563478" cy="38124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dirty="0">
                <a:solidFill>
                  <a:srgbClr val="FFFFFF"/>
                </a:solidFill>
                <a:latin typeface="微软雅黑" panose="020B0503020204020204" pitchFamily="34" charset="-122"/>
                <a:ea typeface="微软雅黑" panose="020B0503020204020204" pitchFamily="34" charset="-122"/>
              </a:rPr>
              <a:t>Please enter your text here</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50" name="文本框 37"/>
          <p:cNvSpPr txBox="1"/>
          <p:nvPr/>
        </p:nvSpPr>
        <p:spPr>
          <a:xfrm>
            <a:off x="4876253" y="2014261"/>
            <a:ext cx="2563478" cy="38124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dirty="0">
                <a:solidFill>
                  <a:srgbClr val="FFFFFF"/>
                </a:solidFill>
                <a:latin typeface="微软雅黑" panose="020B0503020204020204" pitchFamily="34" charset="-122"/>
                <a:ea typeface="微软雅黑" panose="020B0503020204020204" pitchFamily="34" charset="-122"/>
              </a:rPr>
              <a:t>Please enter your text here</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51" name="文本框 37"/>
          <p:cNvSpPr txBox="1"/>
          <p:nvPr/>
        </p:nvSpPr>
        <p:spPr>
          <a:xfrm>
            <a:off x="7970600" y="2014261"/>
            <a:ext cx="2563478" cy="38124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dirty="0">
                <a:solidFill>
                  <a:srgbClr val="FFFFFF"/>
                </a:solidFill>
                <a:latin typeface="微软雅黑" panose="020B0503020204020204" pitchFamily="34" charset="-122"/>
                <a:ea typeface="微软雅黑" panose="020B0503020204020204" pitchFamily="34" charset="-122"/>
              </a:rPr>
              <a:t>Please enter your text here</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52" name="文本框 37"/>
          <p:cNvSpPr txBox="1"/>
          <p:nvPr/>
        </p:nvSpPr>
        <p:spPr>
          <a:xfrm>
            <a:off x="8414447" y="3476057"/>
            <a:ext cx="2563478" cy="38124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dirty="0">
                <a:solidFill>
                  <a:srgbClr val="FFFFFF"/>
                </a:solidFill>
                <a:latin typeface="微软雅黑" panose="020B0503020204020204" pitchFamily="34" charset="-122"/>
                <a:ea typeface="微软雅黑" panose="020B0503020204020204" pitchFamily="34" charset="-122"/>
              </a:rPr>
              <a:t>Please enter your text here</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53" name="文本框 37"/>
          <p:cNvSpPr txBox="1"/>
          <p:nvPr/>
        </p:nvSpPr>
        <p:spPr>
          <a:xfrm>
            <a:off x="5242039" y="3476057"/>
            <a:ext cx="2563478" cy="38124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dirty="0">
                <a:solidFill>
                  <a:srgbClr val="FFFFFF"/>
                </a:solidFill>
                <a:latin typeface="微软雅黑" panose="020B0503020204020204" pitchFamily="34" charset="-122"/>
                <a:ea typeface="微软雅黑" panose="020B0503020204020204" pitchFamily="34" charset="-122"/>
              </a:rPr>
              <a:t>Please enter your text here</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54" name="文本框 37"/>
          <p:cNvSpPr txBox="1"/>
          <p:nvPr/>
        </p:nvSpPr>
        <p:spPr>
          <a:xfrm>
            <a:off x="2076977" y="3476057"/>
            <a:ext cx="2563478" cy="38124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dirty="0">
                <a:solidFill>
                  <a:srgbClr val="FFFFFF"/>
                </a:solidFill>
                <a:latin typeface="微软雅黑" panose="020B0503020204020204" pitchFamily="34" charset="-122"/>
                <a:ea typeface="微软雅黑" panose="020B0503020204020204" pitchFamily="34" charset="-122"/>
              </a:rPr>
              <a:t>Please enter your text here</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43" name="标题 42"/>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750"/>
                                        <p:tgtEl>
                                          <p:spTgt spid="34"/>
                                        </p:tgtEl>
                                      </p:cBhvr>
                                    </p:animEffect>
                                    <p:anim calcmode="lin" valueType="num">
                                      <p:cBhvr>
                                        <p:cTn id="45" dur="750" fill="hold"/>
                                        <p:tgtEl>
                                          <p:spTgt spid="34"/>
                                        </p:tgtEl>
                                        <p:attrNameLst>
                                          <p:attrName>ppt_x</p:attrName>
                                        </p:attrNameLst>
                                      </p:cBhvr>
                                      <p:tavLst>
                                        <p:tav tm="0">
                                          <p:val>
                                            <p:strVal val="#ppt_x"/>
                                          </p:val>
                                        </p:tav>
                                        <p:tav tm="100000">
                                          <p:val>
                                            <p:strVal val="#ppt_x"/>
                                          </p:val>
                                        </p:tav>
                                      </p:tavLst>
                                    </p:anim>
                                    <p:anim calcmode="lin" valueType="num">
                                      <p:cBhvr>
                                        <p:cTn id="46" dur="750" fill="hold"/>
                                        <p:tgtEl>
                                          <p:spTgt spid="3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750"/>
                                        <p:tgtEl>
                                          <p:spTgt spid="54"/>
                                        </p:tgtEl>
                                      </p:cBhvr>
                                    </p:animEffect>
                                    <p:anim calcmode="lin" valueType="num">
                                      <p:cBhvr>
                                        <p:cTn id="50" dur="750" fill="hold"/>
                                        <p:tgtEl>
                                          <p:spTgt spid="54"/>
                                        </p:tgtEl>
                                        <p:attrNameLst>
                                          <p:attrName>ppt_x</p:attrName>
                                        </p:attrNameLst>
                                      </p:cBhvr>
                                      <p:tavLst>
                                        <p:tav tm="0">
                                          <p:val>
                                            <p:strVal val="#ppt_x"/>
                                          </p:val>
                                        </p:tav>
                                        <p:tav tm="100000">
                                          <p:val>
                                            <p:strVal val="#ppt_x"/>
                                          </p:val>
                                        </p:tav>
                                      </p:tavLst>
                                    </p:anim>
                                    <p:anim calcmode="lin" valueType="num">
                                      <p:cBhvr>
                                        <p:cTn id="51" dur="750" fill="hold"/>
                                        <p:tgtEl>
                                          <p:spTgt spid="5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anim calcmode="lin" valueType="num">
                                      <p:cBhvr>
                                        <p:cTn id="55" dur="750" fill="hold"/>
                                        <p:tgtEl>
                                          <p:spTgt spid="24"/>
                                        </p:tgtEl>
                                        <p:attrNameLst>
                                          <p:attrName>ppt_x</p:attrName>
                                        </p:attrNameLst>
                                      </p:cBhvr>
                                      <p:tavLst>
                                        <p:tav tm="0">
                                          <p:val>
                                            <p:strVal val="#ppt_x"/>
                                          </p:val>
                                        </p:tav>
                                        <p:tav tm="100000">
                                          <p:val>
                                            <p:strVal val="#ppt_x"/>
                                          </p:val>
                                        </p:tav>
                                      </p:tavLst>
                                    </p:anim>
                                    <p:anim calcmode="lin" valueType="num">
                                      <p:cBhvr>
                                        <p:cTn id="56" dur="750" fill="hold"/>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750"/>
                                        <p:tgtEl>
                                          <p:spTgt spid="33"/>
                                        </p:tgtEl>
                                      </p:cBhvr>
                                    </p:animEffect>
                                    <p:anim calcmode="lin" valueType="num">
                                      <p:cBhvr>
                                        <p:cTn id="74" dur="750" fill="hold"/>
                                        <p:tgtEl>
                                          <p:spTgt spid="33"/>
                                        </p:tgtEl>
                                        <p:attrNameLst>
                                          <p:attrName>ppt_x</p:attrName>
                                        </p:attrNameLst>
                                      </p:cBhvr>
                                      <p:tavLst>
                                        <p:tav tm="0">
                                          <p:val>
                                            <p:strVal val="#ppt_x"/>
                                          </p:val>
                                        </p:tav>
                                        <p:tav tm="100000">
                                          <p:val>
                                            <p:strVal val="#ppt_x"/>
                                          </p:val>
                                        </p:tav>
                                      </p:tavLst>
                                    </p:anim>
                                    <p:anim calcmode="lin" valueType="num">
                                      <p:cBhvr>
                                        <p:cTn id="75" dur="750" fill="hold"/>
                                        <p:tgtEl>
                                          <p:spTgt spid="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750"/>
                                        <p:tgtEl>
                                          <p:spTgt spid="50"/>
                                        </p:tgtEl>
                                      </p:cBhvr>
                                    </p:animEffect>
                                    <p:anim calcmode="lin" valueType="num">
                                      <p:cBhvr>
                                        <p:cTn id="79" dur="750" fill="hold"/>
                                        <p:tgtEl>
                                          <p:spTgt spid="50"/>
                                        </p:tgtEl>
                                        <p:attrNameLst>
                                          <p:attrName>ppt_x</p:attrName>
                                        </p:attrNameLst>
                                      </p:cBhvr>
                                      <p:tavLst>
                                        <p:tav tm="0">
                                          <p:val>
                                            <p:strVal val="#ppt_x"/>
                                          </p:val>
                                        </p:tav>
                                        <p:tav tm="100000">
                                          <p:val>
                                            <p:strVal val="#ppt_x"/>
                                          </p:val>
                                        </p:tav>
                                      </p:tavLst>
                                    </p:anim>
                                    <p:anim calcmode="lin" valueType="num">
                                      <p:cBhvr>
                                        <p:cTn id="80" dur="75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750"/>
                                        <p:tgtEl>
                                          <p:spTgt spid="30"/>
                                        </p:tgtEl>
                                      </p:cBhvr>
                                    </p:animEffect>
                                    <p:anim calcmode="lin" valueType="num">
                                      <p:cBhvr>
                                        <p:cTn id="84" dur="750" fill="hold"/>
                                        <p:tgtEl>
                                          <p:spTgt spid="30"/>
                                        </p:tgtEl>
                                        <p:attrNameLst>
                                          <p:attrName>ppt_x</p:attrName>
                                        </p:attrNameLst>
                                      </p:cBhvr>
                                      <p:tavLst>
                                        <p:tav tm="0">
                                          <p:val>
                                            <p:strVal val="#ppt_x"/>
                                          </p:val>
                                        </p:tav>
                                        <p:tav tm="100000">
                                          <p:val>
                                            <p:strVal val="#ppt_x"/>
                                          </p:val>
                                        </p:tav>
                                      </p:tavLst>
                                    </p:anim>
                                    <p:anim calcmode="lin" valueType="num">
                                      <p:cBhvr>
                                        <p:cTn id="85" dur="750" fill="hold"/>
                                        <p:tgtEl>
                                          <p:spTgt spid="30"/>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750"/>
                                        <p:tgtEl>
                                          <p:spTgt spid="32"/>
                                        </p:tgtEl>
                                      </p:cBhvr>
                                    </p:animEffect>
                                    <p:anim calcmode="lin" valueType="num">
                                      <p:cBhvr>
                                        <p:cTn id="103" dur="750" fill="hold"/>
                                        <p:tgtEl>
                                          <p:spTgt spid="32"/>
                                        </p:tgtEl>
                                        <p:attrNameLst>
                                          <p:attrName>ppt_x</p:attrName>
                                        </p:attrNameLst>
                                      </p:cBhvr>
                                      <p:tavLst>
                                        <p:tav tm="0">
                                          <p:val>
                                            <p:strVal val="#ppt_x"/>
                                          </p:val>
                                        </p:tav>
                                        <p:tav tm="100000">
                                          <p:val>
                                            <p:strVal val="#ppt_x"/>
                                          </p:val>
                                        </p:tav>
                                      </p:tavLst>
                                    </p:anim>
                                    <p:anim calcmode="lin" valueType="num">
                                      <p:cBhvr>
                                        <p:cTn id="104" dur="750" fill="hold"/>
                                        <p:tgtEl>
                                          <p:spTgt spid="3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750"/>
                                        <p:tgtEl>
                                          <p:spTgt spid="53"/>
                                        </p:tgtEl>
                                      </p:cBhvr>
                                    </p:animEffect>
                                    <p:anim calcmode="lin" valueType="num">
                                      <p:cBhvr>
                                        <p:cTn id="108" dur="750" fill="hold"/>
                                        <p:tgtEl>
                                          <p:spTgt spid="53"/>
                                        </p:tgtEl>
                                        <p:attrNameLst>
                                          <p:attrName>ppt_x</p:attrName>
                                        </p:attrNameLst>
                                      </p:cBhvr>
                                      <p:tavLst>
                                        <p:tav tm="0">
                                          <p:val>
                                            <p:strVal val="#ppt_x"/>
                                          </p:val>
                                        </p:tav>
                                        <p:tav tm="100000">
                                          <p:val>
                                            <p:strVal val="#ppt_x"/>
                                          </p:val>
                                        </p:tav>
                                      </p:tavLst>
                                    </p:anim>
                                    <p:anim calcmode="lin" valueType="num">
                                      <p:cBhvr>
                                        <p:cTn id="109" dur="750" fill="hold"/>
                                        <p:tgtEl>
                                          <p:spTgt spid="5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750"/>
                                        <p:tgtEl>
                                          <p:spTgt spid="27"/>
                                        </p:tgtEl>
                                      </p:cBhvr>
                                    </p:animEffect>
                                    <p:anim calcmode="lin" valueType="num">
                                      <p:cBhvr>
                                        <p:cTn id="113" dur="750" fill="hold"/>
                                        <p:tgtEl>
                                          <p:spTgt spid="27"/>
                                        </p:tgtEl>
                                        <p:attrNameLst>
                                          <p:attrName>ppt_x</p:attrName>
                                        </p:attrNameLst>
                                      </p:cBhvr>
                                      <p:tavLst>
                                        <p:tav tm="0">
                                          <p:val>
                                            <p:strVal val="#ppt_x"/>
                                          </p:val>
                                        </p:tav>
                                        <p:tav tm="100000">
                                          <p:val>
                                            <p:strVal val="#ppt_x"/>
                                          </p:val>
                                        </p:tav>
                                      </p:tavLst>
                                    </p:anim>
                                    <p:anim calcmode="lin" valueType="num">
                                      <p:cBhvr>
                                        <p:cTn id="114" dur="750" fill="hold"/>
                                        <p:tgtEl>
                                          <p:spTgt spid="27"/>
                                        </p:tgtEl>
                                        <p:attrNameLst>
                                          <p:attrName>ppt_y</p:attrName>
                                        </p:attrNameLst>
                                      </p:cBhvr>
                                      <p:tavLst>
                                        <p:tav tm="0">
                                          <p:val>
                                            <p:strVal val="#ppt_y+.1"/>
                                          </p:val>
                                        </p:tav>
                                        <p:tav tm="100000">
                                          <p:val>
                                            <p:strVal val="#ppt_y"/>
                                          </p:val>
                                        </p:tav>
                                      </p:tavLst>
                                    </p:anim>
                                  </p:childTnLst>
                                </p:cTn>
                              </p:par>
                            </p:childTnLst>
                          </p:cTn>
                        </p:par>
                        <p:par>
                          <p:cTn id="115" fill="hold">
                            <p:stCondLst>
                              <p:cond delay="6000"/>
                            </p:stCondLst>
                            <p:childTnLst>
                              <p:par>
                                <p:cTn id="116" presetID="10" presetClass="entr" presetSubtype="0"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par>
                          <p:cTn id="128" fill="hold">
                            <p:stCondLst>
                              <p:cond delay="6500"/>
                            </p:stCondLst>
                            <p:childTnLst>
                              <p:par>
                                <p:cTn id="129" presetID="42" presetClass="entr" presetSubtype="0"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750"/>
                                        <p:tgtEl>
                                          <p:spTgt spid="31"/>
                                        </p:tgtEl>
                                      </p:cBhvr>
                                    </p:animEffect>
                                    <p:anim calcmode="lin" valueType="num">
                                      <p:cBhvr>
                                        <p:cTn id="132" dur="750" fill="hold"/>
                                        <p:tgtEl>
                                          <p:spTgt spid="31"/>
                                        </p:tgtEl>
                                        <p:attrNameLst>
                                          <p:attrName>ppt_x</p:attrName>
                                        </p:attrNameLst>
                                      </p:cBhvr>
                                      <p:tavLst>
                                        <p:tav tm="0">
                                          <p:val>
                                            <p:strVal val="#ppt_x"/>
                                          </p:val>
                                        </p:tav>
                                        <p:tav tm="100000">
                                          <p:val>
                                            <p:strVal val="#ppt_x"/>
                                          </p:val>
                                        </p:tav>
                                      </p:tavLst>
                                    </p:anim>
                                    <p:anim calcmode="lin" valueType="num">
                                      <p:cBhvr>
                                        <p:cTn id="133" dur="750" fill="hold"/>
                                        <p:tgtEl>
                                          <p:spTgt spid="3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anim calcmode="lin" valueType="num">
                                      <p:cBhvr>
                                        <p:cTn id="137" dur="750" fill="hold"/>
                                        <p:tgtEl>
                                          <p:spTgt spid="51"/>
                                        </p:tgtEl>
                                        <p:attrNameLst>
                                          <p:attrName>ppt_x</p:attrName>
                                        </p:attrNameLst>
                                      </p:cBhvr>
                                      <p:tavLst>
                                        <p:tav tm="0">
                                          <p:val>
                                            <p:strVal val="#ppt_x"/>
                                          </p:val>
                                        </p:tav>
                                        <p:tav tm="100000">
                                          <p:val>
                                            <p:strVal val="#ppt_x"/>
                                          </p:val>
                                        </p:tav>
                                      </p:tavLst>
                                    </p:anim>
                                    <p:anim calcmode="lin" valueType="num">
                                      <p:cBhvr>
                                        <p:cTn id="138" dur="750" fill="hold"/>
                                        <p:tgtEl>
                                          <p:spTgt spid="5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750"/>
                                        <p:tgtEl>
                                          <p:spTgt spid="29"/>
                                        </p:tgtEl>
                                      </p:cBhvr>
                                    </p:animEffect>
                                    <p:anim calcmode="lin" valueType="num">
                                      <p:cBhvr>
                                        <p:cTn id="142" dur="750" fill="hold"/>
                                        <p:tgtEl>
                                          <p:spTgt spid="29"/>
                                        </p:tgtEl>
                                        <p:attrNameLst>
                                          <p:attrName>ppt_x</p:attrName>
                                        </p:attrNameLst>
                                      </p:cBhvr>
                                      <p:tavLst>
                                        <p:tav tm="0">
                                          <p:val>
                                            <p:strVal val="#ppt_x"/>
                                          </p:val>
                                        </p:tav>
                                        <p:tav tm="100000">
                                          <p:val>
                                            <p:strVal val="#ppt_x"/>
                                          </p:val>
                                        </p:tav>
                                      </p:tavLst>
                                    </p:anim>
                                    <p:anim calcmode="lin" valueType="num">
                                      <p:cBhvr>
                                        <p:cTn id="143" dur="75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7500"/>
                            </p:stCondLst>
                            <p:childTnLst>
                              <p:par>
                                <p:cTn id="145" presetID="10" presetClass="entr" presetSubtype="0"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fade">
                                      <p:cBhvr>
                                        <p:cTn id="147" dur="500"/>
                                        <p:tgtEl>
                                          <p:spTgt spid="1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fade">
                                      <p:cBhvr>
                                        <p:cTn id="150" dur="500"/>
                                        <p:tgtEl>
                                          <p:spTgt spid="1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500"/>
                                        <p:tgtEl>
                                          <p:spTgt spid="2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fade">
                                      <p:cBhvr>
                                        <p:cTn id="156" dur="500"/>
                                        <p:tgtEl>
                                          <p:spTgt spid="42"/>
                                        </p:tgtEl>
                                      </p:cBhvr>
                                    </p:animEffect>
                                  </p:childTnLst>
                                </p:cTn>
                              </p:par>
                            </p:childTnLst>
                          </p:cTn>
                        </p:par>
                        <p:par>
                          <p:cTn id="157" fill="hold">
                            <p:stCondLst>
                              <p:cond delay="8000"/>
                            </p:stCondLst>
                            <p:childTnLst>
                              <p:par>
                                <p:cTn id="158" presetID="42" presetClass="entr" presetSubtype="0" fill="hold" grpId="0" nodeType="after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750"/>
                                        <p:tgtEl>
                                          <p:spTgt spid="25"/>
                                        </p:tgtEl>
                                      </p:cBhvr>
                                    </p:animEffect>
                                    <p:anim calcmode="lin" valueType="num">
                                      <p:cBhvr>
                                        <p:cTn id="161" dur="750" fill="hold"/>
                                        <p:tgtEl>
                                          <p:spTgt spid="25"/>
                                        </p:tgtEl>
                                        <p:attrNameLst>
                                          <p:attrName>ppt_x</p:attrName>
                                        </p:attrNameLst>
                                      </p:cBhvr>
                                      <p:tavLst>
                                        <p:tav tm="0">
                                          <p:val>
                                            <p:strVal val="#ppt_x"/>
                                          </p:val>
                                        </p:tav>
                                        <p:tav tm="100000">
                                          <p:val>
                                            <p:strVal val="#ppt_x"/>
                                          </p:val>
                                        </p:tav>
                                      </p:tavLst>
                                    </p:anim>
                                    <p:anim calcmode="lin" valueType="num">
                                      <p:cBhvr>
                                        <p:cTn id="162" dur="750" fill="hold"/>
                                        <p:tgtEl>
                                          <p:spTgt spid="25"/>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fade">
                                      <p:cBhvr>
                                        <p:cTn id="165" dur="750"/>
                                        <p:tgtEl>
                                          <p:spTgt spid="52"/>
                                        </p:tgtEl>
                                      </p:cBhvr>
                                    </p:animEffect>
                                    <p:anim calcmode="lin" valueType="num">
                                      <p:cBhvr>
                                        <p:cTn id="166" dur="750" fill="hold"/>
                                        <p:tgtEl>
                                          <p:spTgt spid="52"/>
                                        </p:tgtEl>
                                        <p:attrNameLst>
                                          <p:attrName>ppt_x</p:attrName>
                                        </p:attrNameLst>
                                      </p:cBhvr>
                                      <p:tavLst>
                                        <p:tav tm="0">
                                          <p:val>
                                            <p:strVal val="#ppt_x"/>
                                          </p:val>
                                        </p:tav>
                                        <p:tav tm="100000">
                                          <p:val>
                                            <p:strVal val="#ppt_x"/>
                                          </p:val>
                                        </p:tav>
                                      </p:tavLst>
                                    </p:anim>
                                    <p:anim calcmode="lin" valueType="num">
                                      <p:cBhvr>
                                        <p:cTn id="167" dur="750" fill="hold"/>
                                        <p:tgtEl>
                                          <p:spTgt spid="52"/>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26"/>
                                        </p:tgtEl>
                                        <p:attrNameLst>
                                          <p:attrName>style.visibility</p:attrName>
                                        </p:attrNameLst>
                                      </p:cBhvr>
                                      <p:to>
                                        <p:strVal val="visible"/>
                                      </p:to>
                                    </p:set>
                                    <p:animEffect transition="in" filter="fade">
                                      <p:cBhvr>
                                        <p:cTn id="170" dur="750"/>
                                        <p:tgtEl>
                                          <p:spTgt spid="26"/>
                                        </p:tgtEl>
                                      </p:cBhvr>
                                    </p:animEffect>
                                    <p:anim calcmode="lin" valueType="num">
                                      <p:cBhvr>
                                        <p:cTn id="171" dur="750" fill="hold"/>
                                        <p:tgtEl>
                                          <p:spTgt spid="26"/>
                                        </p:tgtEl>
                                        <p:attrNameLst>
                                          <p:attrName>ppt_x</p:attrName>
                                        </p:attrNameLst>
                                      </p:cBhvr>
                                      <p:tavLst>
                                        <p:tav tm="0">
                                          <p:val>
                                            <p:strVal val="#ppt_x"/>
                                          </p:val>
                                        </p:tav>
                                        <p:tav tm="100000">
                                          <p:val>
                                            <p:strVal val="#ppt_x"/>
                                          </p:val>
                                        </p:tav>
                                      </p:tavLst>
                                    </p:anim>
                                    <p:anim calcmode="lin" valueType="num">
                                      <p:cBhvr>
                                        <p:cTn id="172" dur="750" fill="hold"/>
                                        <p:tgtEl>
                                          <p:spTgt spid="26"/>
                                        </p:tgtEl>
                                        <p:attrNameLst>
                                          <p:attrName>ppt_y</p:attrName>
                                        </p:attrNameLst>
                                      </p:cBhvr>
                                      <p:tavLst>
                                        <p:tav tm="0">
                                          <p:val>
                                            <p:strVal val="#ppt_y+.1"/>
                                          </p:val>
                                        </p:tav>
                                        <p:tav tm="100000">
                                          <p:val>
                                            <p:strVal val="#ppt_y"/>
                                          </p:val>
                                        </p:tav>
                                      </p:tavLst>
                                    </p:anim>
                                  </p:childTnLst>
                                </p:cTn>
                              </p:par>
                            </p:childTnLst>
                          </p:cTn>
                        </p:par>
                        <p:par>
                          <p:cTn id="173" fill="hold">
                            <p:stCondLst>
                              <p:cond delay="9000"/>
                            </p:stCondLst>
                            <p:childTnLst>
                              <p:par>
                                <p:cTn id="174" presetID="10" presetClass="entr" presetSubtype="0" fill="hold" grpId="0" nodeType="afterEffect">
                                  <p:stCondLst>
                                    <p:cond delay="0"/>
                                  </p:stCondLst>
                                  <p:childTnLst>
                                    <p:set>
                                      <p:cBhvr>
                                        <p:cTn id="175" dur="1" fill="hold">
                                          <p:stCondLst>
                                            <p:cond delay="0"/>
                                          </p:stCondLst>
                                        </p:cTn>
                                        <p:tgtEl>
                                          <p:spTgt spid="21"/>
                                        </p:tgtEl>
                                        <p:attrNameLst>
                                          <p:attrName>style.visibility</p:attrName>
                                        </p:attrNameLst>
                                      </p:cBhvr>
                                      <p:to>
                                        <p:strVal val="visible"/>
                                      </p:to>
                                    </p:set>
                                    <p:animEffect transition="in" filter="fade">
                                      <p:cBhvr>
                                        <p:cTn id="176" dur="500"/>
                                        <p:tgtEl>
                                          <p:spTgt spid="2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fade">
                                      <p:cBhvr>
                                        <p:cTn id="179" dur="500"/>
                                        <p:tgtEl>
                                          <p:spTgt spid="2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3"/>
                                        </p:tgtEl>
                                        <p:attrNameLst>
                                          <p:attrName>style.visibility</p:attrName>
                                        </p:attrNameLst>
                                      </p:cBhvr>
                                      <p:to>
                                        <p:strVal val="visible"/>
                                      </p:to>
                                    </p:set>
                                    <p:animEffect transition="in" filter="fade">
                                      <p:cBhvr>
                                        <p:cTn id="182" dur="500"/>
                                        <p:tgtEl>
                                          <p:spTgt spid="23"/>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fade">
                                      <p:cBhvr>
                                        <p:cTn id="18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50" grpId="0"/>
      <p:bldP spid="51" grpId="0"/>
      <p:bldP spid="52"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038631" y="3338026"/>
            <a:ext cx="2262158" cy="923330"/>
          </a:xfrm>
          <a:prstGeom prst="rect">
            <a:avLst/>
          </a:prstGeom>
          <a:noFill/>
        </p:spPr>
        <p:txBody>
          <a:bodyPr wrap="none" rtlCol="0">
            <a:spAutoFit/>
          </a:bodyPr>
          <a:lstStyle/>
          <a:p>
            <a:pPr algn="ctr"/>
            <a:r>
              <a:rPr lang="zh-CN" altLang="en-US" sz="5400" b="1" dirty="0">
                <a:solidFill>
                  <a:srgbClr val="44366B"/>
                </a:solidFill>
                <a:latin typeface="Impact" panose="020B0806030902050204" pitchFamily="34" charset="0"/>
              </a:rPr>
              <a:t>Title bar</a:t>
            </a:r>
          </a:p>
        </p:txBody>
      </p:sp>
      <p:sp>
        <p:nvSpPr>
          <p:cNvPr id="3" name="文本框 5"/>
          <p:cNvSpPr txBox="1"/>
          <p:nvPr/>
        </p:nvSpPr>
        <p:spPr>
          <a:xfrm>
            <a:off x="3265487" y="4276962"/>
            <a:ext cx="5808447" cy="523220"/>
          </a:xfrm>
          <a:prstGeom prst="rect">
            <a:avLst/>
          </a:prstGeom>
          <a:noFill/>
        </p:spPr>
        <p:txBody>
          <a:bodyPr wrap="square" rtlCol="0">
            <a:spAutoFit/>
          </a:bodyPr>
          <a:lstStyle/>
          <a:p>
            <a:pPr algn="ctr"/>
            <a:r>
              <a:rPr lang="en-US" altLang="zh-CN" sz="1400" dirty="0">
                <a:solidFill>
                  <a:schemeClr val="tx1">
                    <a:lumMod val="65000"/>
                    <a:lumOff val="35000"/>
                  </a:schemeClr>
                </a:solidFill>
                <a:latin typeface="Dotum" panose="020B0600000101010101" pitchFamily="34" charset="-127"/>
                <a:ea typeface="Dotum" panose="020B0600000101010101" pitchFamily="34" charset="-127"/>
              </a:rPr>
              <a:t>This template are specifically designed for commercial production you only need to modify the contents</a:t>
            </a:r>
            <a:endParaRPr lang="zh-CN" altLang="en-US" sz="1400" dirty="0">
              <a:solidFill>
                <a:schemeClr val="tx1">
                  <a:lumMod val="65000"/>
                  <a:lumOff val="35000"/>
                </a:schemeClr>
              </a:solidFill>
              <a:latin typeface="Dotum" panose="020B0600000101010101" pitchFamily="34" charset="-127"/>
              <a:ea typeface="Dotum" panose="020B0600000101010101" pitchFamily="34" charset="-127"/>
            </a:endParaRPr>
          </a:p>
        </p:txBody>
      </p:sp>
      <p:grpSp>
        <p:nvGrpSpPr>
          <p:cNvPr id="4" name="组合 3"/>
          <p:cNvGrpSpPr/>
          <p:nvPr/>
        </p:nvGrpSpPr>
        <p:grpSpPr>
          <a:xfrm>
            <a:off x="5590484" y="1798811"/>
            <a:ext cx="1158453" cy="1158453"/>
            <a:chOff x="6574048" y="1422293"/>
            <a:chExt cx="1158453" cy="1158453"/>
          </a:xfrm>
        </p:grpSpPr>
        <p:sp>
          <p:nvSpPr>
            <p:cNvPr id="5" name="矩形 4"/>
            <p:cNvSpPr/>
            <p:nvPr/>
          </p:nvSpPr>
          <p:spPr>
            <a:xfrm rot="2700000">
              <a:off x="6574048" y="1422293"/>
              <a:ext cx="1158453" cy="1158453"/>
            </a:xfrm>
            <a:prstGeom prst="rect">
              <a:avLst/>
            </a:prstGeom>
            <a:solidFill>
              <a:srgbClr val="6BB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p:cNvSpPr txBox="1"/>
            <p:nvPr/>
          </p:nvSpPr>
          <p:spPr>
            <a:xfrm>
              <a:off x="6708281" y="1493689"/>
              <a:ext cx="889987" cy="1015663"/>
            </a:xfrm>
            <a:prstGeom prst="rect">
              <a:avLst/>
            </a:prstGeom>
            <a:noFill/>
          </p:spPr>
          <p:txBody>
            <a:bodyPr wrap="none" rtlCol="0">
              <a:spAutoFit/>
            </a:bodyPr>
            <a:lstStyle/>
            <a:p>
              <a:pPr algn="ctr"/>
              <a:r>
                <a:rPr lang="en-US" altLang="zh-CN" sz="6000" dirty="0">
                  <a:solidFill>
                    <a:schemeClr val="bg1"/>
                  </a:solidFill>
                  <a:latin typeface="Impact" panose="020B0806030902050204" pitchFamily="34" charset="0"/>
                </a:rPr>
                <a:t>01</a:t>
              </a:r>
              <a:endParaRPr lang="zh-CN" altLang="en-US" sz="60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a:xfrm>
            <a:off x="7516686" y="5133647"/>
            <a:ext cx="4173746" cy="38121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8415" y="3057843"/>
            <a:ext cx="3773887" cy="38121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8344" y="2984562"/>
            <a:ext cx="3822088" cy="38121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8221" y="5092800"/>
            <a:ext cx="3773887" cy="38121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38121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dgm="http://schemas.openxmlformats.org/drawingml/2006/diagram"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1769" y="1559268"/>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912" y="2927422"/>
            <a:ext cx="1869933"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8650" y="1316765"/>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8242" y="1604798"/>
            <a:ext cx="3734331" cy="646319"/>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Title bar Text</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Click here to add text, click here to add text</a:t>
            </a:r>
            <a:endParaRPr lang="en-US" altLang="zh-CN" sz="1600" dirty="0">
              <a:solidFill>
                <a:schemeClr val="tx1">
                  <a:lumMod val="50000"/>
                  <a:lumOff val="50000"/>
                </a:schemeClr>
              </a:solidFill>
            </a:endParaRPr>
          </a:p>
        </p:txBody>
      </p:sp>
      <p:sp>
        <p:nvSpPr>
          <p:cNvPr id="6" name="椭圆 5"/>
          <p:cNvSpPr/>
          <p:nvPr/>
        </p:nvSpPr>
        <p:spPr>
          <a:xfrm>
            <a:off x="6545639" y="2333572"/>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913" y="3701726"/>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90115" y="2091069"/>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3261" y="477562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914" y="4533125"/>
            <a:ext cx="5807211"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50142" y="4533123"/>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4081" y="2389916"/>
            <a:ext cx="3734331" cy="892540"/>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Title bar Text</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Click here to add text, click here to add text</a:t>
            </a:r>
            <a:endParaRPr lang="en-US" altLang="zh-CN" sz="1600" dirty="0">
              <a:solidFill>
                <a:schemeClr val="tx1">
                  <a:lumMod val="50000"/>
                  <a:lumOff val="50000"/>
                </a:schemeClr>
              </a:solidFill>
            </a:endParaRPr>
          </a:p>
          <a:p>
            <a:endParaRPr lang="zh-CN" altLang="en-US" sz="1600" dirty="0">
              <a:solidFill>
                <a:schemeClr val="tx1">
                  <a:lumMod val="50000"/>
                  <a:lumOff val="50000"/>
                </a:schemeClr>
              </a:solidFill>
            </a:endParaRPr>
          </a:p>
        </p:txBody>
      </p:sp>
      <p:sp>
        <p:nvSpPr>
          <p:cNvPr id="13" name="TextBox 12"/>
          <p:cNvSpPr txBox="1"/>
          <p:nvPr/>
        </p:nvSpPr>
        <p:spPr>
          <a:xfrm>
            <a:off x="6962103" y="4869161"/>
            <a:ext cx="3734331" cy="646319"/>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Title bar Text</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Click here to add text, click here to add text</a:t>
            </a:r>
            <a:endParaRPr lang="en-US" altLang="zh-CN" sz="1600" dirty="0">
              <a:solidFill>
                <a:schemeClr val="tx1">
                  <a:lumMod val="50000"/>
                  <a:lumOff val="50000"/>
                </a:schemeClr>
              </a:solidFill>
            </a:endParaRPr>
          </a:p>
        </p:txBody>
      </p:sp>
      <p:sp>
        <p:nvSpPr>
          <p:cNvPr id="14" name="标题 13"/>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41"/>
          <p:cNvSpPr txBox="1">
            <a:spLocks noChangeArrowheads="1"/>
          </p:cNvSpPr>
          <p:nvPr/>
        </p:nvSpPr>
        <p:spPr bwMode="auto">
          <a:xfrm>
            <a:off x="1271465" y="1879265"/>
            <a:ext cx="2843319" cy="700576"/>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A comprehensive description of the above chart is entered here.</a:t>
            </a:r>
            <a:endParaRPr lang="zh-CN" altLang="en-US" sz="1400" dirty="0">
              <a:solidFill>
                <a:schemeClr val="tx1">
                  <a:lumMod val="50000"/>
                  <a:lumOff val="50000"/>
                </a:schemeClr>
              </a:solidFill>
              <a:latin typeface="+mn-ea"/>
            </a:endParaRPr>
          </a:p>
        </p:txBody>
      </p:sp>
      <p:sp>
        <p:nvSpPr>
          <p:cNvPr id="35" name="Text Box 45"/>
          <p:cNvSpPr txBox="1">
            <a:spLocks noChangeArrowheads="1"/>
          </p:cNvSpPr>
          <p:nvPr/>
        </p:nvSpPr>
        <p:spPr bwMode="auto">
          <a:xfrm>
            <a:off x="7493706" y="4306778"/>
            <a:ext cx="3742962" cy="37741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A comprehensive description of the above chart is entered here.</a:t>
            </a:r>
            <a:endParaRPr lang="zh-CN" altLang="en-US" sz="1400" dirty="0">
              <a:solidFill>
                <a:schemeClr val="tx1">
                  <a:lumMod val="50000"/>
                  <a:lumOff val="50000"/>
                </a:schemeClr>
              </a:solidFill>
              <a:latin typeface="+mn-ea"/>
            </a:endParaRPr>
          </a:p>
        </p:txBody>
      </p:sp>
      <p:grpSp>
        <p:nvGrpSpPr>
          <p:cNvPr id="36" name="Group 29"/>
          <p:cNvGrpSpPr/>
          <p:nvPr/>
        </p:nvGrpSpPr>
        <p:grpSpPr bwMode="auto">
          <a:xfrm>
            <a:off x="2143417" y="2849220"/>
            <a:ext cx="7845283" cy="3532108"/>
            <a:chOff x="1519" y="1661"/>
            <a:chExt cx="3629" cy="1633"/>
          </a:xfrm>
        </p:grpSpPr>
        <p:sp>
          <p:nvSpPr>
            <p:cNvPr id="37"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1"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2"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3"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6" name="Line 34"/>
            <p:cNvSpPr>
              <a:spLocks noChangeShapeType="1"/>
            </p:cNvSpPr>
            <p:nvPr/>
          </p:nvSpPr>
          <p:spPr bwMode="auto">
            <a:xfrm flipH="1">
              <a:off x="1519" y="3294"/>
              <a:ext cx="726" cy="0"/>
            </a:xfrm>
            <a:prstGeom prst="line">
              <a:avLst/>
            </a:prstGeom>
            <a:noFill/>
            <a:ln w="2540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sp>
        <p:nvSpPr>
          <p:cNvPr id="47" name="AutoShape 42"/>
          <p:cNvSpPr>
            <a:spLocks noChangeArrowheads="1"/>
          </p:cNvSpPr>
          <p:nvPr/>
        </p:nvSpPr>
        <p:spPr bwMode="auto">
          <a:xfrm rot="17429801">
            <a:off x="4153587" y="3243210"/>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1"/>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48" name="AutoShape 43"/>
          <p:cNvSpPr>
            <a:spLocks noChangeArrowheads="1"/>
          </p:cNvSpPr>
          <p:nvPr/>
        </p:nvSpPr>
        <p:spPr bwMode="auto">
          <a:xfrm rot="17429801">
            <a:off x="5770636" y="2360724"/>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2"/>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49" name="AutoShape 44"/>
          <p:cNvSpPr>
            <a:spLocks noChangeArrowheads="1"/>
          </p:cNvSpPr>
          <p:nvPr/>
        </p:nvSpPr>
        <p:spPr bwMode="auto">
          <a:xfrm rot="17429801">
            <a:off x="7290404" y="1525823"/>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3"/>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52" name="Oval 10"/>
          <p:cNvSpPr>
            <a:spLocks noChangeArrowheads="1"/>
          </p:cNvSpPr>
          <p:nvPr/>
        </p:nvSpPr>
        <p:spPr bwMode="auto">
          <a:xfrm>
            <a:off x="3810187" y="4123203"/>
            <a:ext cx="1325202" cy="1325893"/>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mn-ea"/>
            </a:endParaRPr>
          </a:p>
        </p:txBody>
      </p:sp>
      <p:sp>
        <p:nvSpPr>
          <p:cNvPr id="53" name="Text Box 46"/>
          <p:cNvSpPr txBox="1">
            <a:spLocks noChangeArrowheads="1"/>
          </p:cNvSpPr>
          <p:nvPr/>
        </p:nvSpPr>
        <p:spPr bwMode="auto">
          <a:xfrm>
            <a:off x="4160187" y="4495232"/>
            <a:ext cx="670601"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200" dirty="0">
                <a:solidFill>
                  <a:srgbClr val="F8F8F8"/>
                </a:solidFill>
              </a:rPr>
              <a:t>Filling and adding</a:t>
            </a:r>
            <a:endParaRPr lang="en-US" altLang="zh-CN" sz="1200" dirty="0">
              <a:solidFill>
                <a:srgbClr val="F8F8F8"/>
              </a:solidFill>
            </a:endParaRPr>
          </a:p>
          <a:p>
            <a:r>
              <a:rPr lang="zh-CN" altLang="en-US" sz="1200" dirty="0">
                <a:solidFill>
                  <a:srgbClr val="F8F8F8"/>
                </a:solidFill>
              </a:rPr>
              <a:t>Title</a:t>
            </a:r>
            <a:endParaRPr lang="en-US" altLang="ko-KR" sz="1200" dirty="0">
              <a:solidFill>
                <a:srgbClr val="F8F8F8"/>
              </a:solidFill>
            </a:endParaRPr>
          </a:p>
        </p:txBody>
      </p:sp>
      <p:sp>
        <p:nvSpPr>
          <p:cNvPr id="54" name="Oval 5"/>
          <p:cNvSpPr>
            <a:spLocks noChangeArrowheads="1"/>
          </p:cNvSpPr>
          <p:nvPr/>
        </p:nvSpPr>
        <p:spPr bwMode="auto">
          <a:xfrm>
            <a:off x="2242861" y="5007851"/>
            <a:ext cx="1325203" cy="1325892"/>
          </a:xfrm>
          <a:prstGeom prst="ellipse">
            <a:avLst/>
          </a:prstGeom>
          <a:solidFill>
            <a:schemeClr val="tx2"/>
          </a:solidFill>
          <a:ln w="3175" cap="flat" cmpd="sng">
            <a:noFill/>
            <a:bevel/>
          </a:ln>
        </p:spPr>
        <p:txBody>
          <a:bodyPr anchor="ctr"/>
          <a:lstStyle/>
          <a:p>
            <a:pPr algn="ctr"/>
            <a:endParaRPr lang="zh-CN" altLang="en-US">
              <a:solidFill>
                <a:schemeClr val="bg1"/>
              </a:solidFill>
              <a:ea typeface="微软雅黑" panose="020B0503020204020204" pitchFamily="34" charset="-122"/>
            </a:endParaRPr>
          </a:p>
        </p:txBody>
      </p:sp>
      <p:sp>
        <p:nvSpPr>
          <p:cNvPr id="55" name="Text Box 47"/>
          <p:cNvSpPr txBox="1">
            <a:spLocks noChangeArrowheads="1"/>
          </p:cNvSpPr>
          <p:nvPr/>
        </p:nvSpPr>
        <p:spPr bwMode="auto">
          <a:xfrm>
            <a:off x="2564758" y="5379882"/>
            <a:ext cx="670601" cy="629015"/>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200" dirty="0">
                <a:solidFill>
                  <a:srgbClr val="F8F8F8"/>
                </a:solidFill>
              </a:rPr>
              <a:t>Filling and adding</a:t>
            </a:r>
            <a:endParaRPr lang="en-US" altLang="zh-CN" sz="1200" dirty="0">
              <a:solidFill>
                <a:srgbClr val="F8F8F8"/>
              </a:solidFill>
            </a:endParaRPr>
          </a:p>
          <a:p>
            <a:r>
              <a:rPr lang="zh-CN" altLang="en-US" sz="1200" dirty="0">
                <a:solidFill>
                  <a:srgbClr val="F8F8F8"/>
                </a:solidFill>
              </a:rPr>
              <a:t>Title</a:t>
            </a:r>
            <a:endParaRPr lang="en-US" altLang="ko-KR" sz="1200" dirty="0">
              <a:solidFill>
                <a:srgbClr val="F8F8F8"/>
              </a:solidFill>
            </a:endParaRPr>
          </a:p>
        </p:txBody>
      </p:sp>
      <p:sp>
        <p:nvSpPr>
          <p:cNvPr id="58" name="Oval 20"/>
          <p:cNvSpPr>
            <a:spLocks noChangeArrowheads="1"/>
          </p:cNvSpPr>
          <p:nvPr/>
        </p:nvSpPr>
        <p:spPr bwMode="auto">
          <a:xfrm>
            <a:off x="6949165" y="2360392"/>
            <a:ext cx="1325202" cy="1325892"/>
          </a:xfrm>
          <a:prstGeom prst="ellipse">
            <a:avLst/>
          </a:prstGeom>
          <a:solidFill>
            <a:schemeClr val="accent3"/>
          </a:solidFill>
          <a:ln>
            <a:noFill/>
          </a:ln>
        </p:spPr>
        <p:txBody>
          <a:bodyPr vert="horz" wrap="square" lIns="91440" tIns="45720" rIns="91440" bIns="45720" numCol="1" anchor="t" anchorCtr="0" compatLnSpc="1"/>
          <a:lstStyle/>
          <a:p>
            <a:endParaRPr lang="zh-CN" altLang="en-US">
              <a:solidFill>
                <a:schemeClr val="bg1"/>
              </a:solidFill>
              <a:latin typeface="+mn-ea"/>
            </a:endParaRPr>
          </a:p>
        </p:txBody>
      </p:sp>
      <p:sp>
        <p:nvSpPr>
          <p:cNvPr id="59" name="Text Box 48"/>
          <p:cNvSpPr txBox="1">
            <a:spLocks noChangeArrowheads="1"/>
          </p:cNvSpPr>
          <p:nvPr/>
        </p:nvSpPr>
        <p:spPr bwMode="auto">
          <a:xfrm>
            <a:off x="7284033" y="2730259"/>
            <a:ext cx="670601"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200" dirty="0">
                <a:solidFill>
                  <a:srgbClr val="F8F8F8"/>
                </a:solidFill>
              </a:rPr>
              <a:t>Filling and adding</a:t>
            </a:r>
            <a:endParaRPr lang="en-US" altLang="zh-CN" sz="1200" dirty="0">
              <a:solidFill>
                <a:srgbClr val="F8F8F8"/>
              </a:solidFill>
            </a:endParaRPr>
          </a:p>
          <a:p>
            <a:r>
              <a:rPr lang="zh-CN" altLang="en-US" sz="1200" dirty="0">
                <a:solidFill>
                  <a:srgbClr val="F8F8F8"/>
                </a:solidFill>
              </a:rPr>
              <a:t>Title</a:t>
            </a:r>
            <a:endParaRPr lang="en-US" altLang="ko-KR" sz="1200" dirty="0">
              <a:solidFill>
                <a:srgbClr val="F8F8F8"/>
              </a:solidFill>
            </a:endParaRPr>
          </a:p>
        </p:txBody>
      </p:sp>
      <p:sp>
        <p:nvSpPr>
          <p:cNvPr id="60" name="Oval 15"/>
          <p:cNvSpPr>
            <a:spLocks noChangeArrowheads="1"/>
          </p:cNvSpPr>
          <p:nvPr/>
        </p:nvSpPr>
        <p:spPr bwMode="auto">
          <a:xfrm>
            <a:off x="5377515" y="3240717"/>
            <a:ext cx="1325203" cy="1325893"/>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bg1"/>
              </a:solidFill>
              <a:latin typeface="+mn-ea"/>
            </a:endParaRPr>
          </a:p>
        </p:txBody>
      </p:sp>
      <p:sp>
        <p:nvSpPr>
          <p:cNvPr id="66" name="Text Box 49"/>
          <p:cNvSpPr txBox="1">
            <a:spLocks noChangeArrowheads="1"/>
          </p:cNvSpPr>
          <p:nvPr/>
        </p:nvSpPr>
        <p:spPr bwMode="auto">
          <a:xfrm>
            <a:off x="5705897" y="3612745"/>
            <a:ext cx="670601"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200" dirty="0">
                <a:solidFill>
                  <a:srgbClr val="F8F8F8"/>
                </a:solidFill>
              </a:rPr>
              <a:t>Filling and adding</a:t>
            </a:r>
            <a:endParaRPr lang="en-US" altLang="zh-CN" sz="1200" dirty="0">
              <a:solidFill>
                <a:srgbClr val="F8F8F8"/>
              </a:solidFill>
            </a:endParaRPr>
          </a:p>
          <a:p>
            <a:r>
              <a:rPr lang="zh-CN" altLang="en-US" sz="1200" dirty="0">
                <a:solidFill>
                  <a:srgbClr val="F8F8F8"/>
                </a:solidFill>
              </a:rPr>
              <a:t>Title</a:t>
            </a:r>
            <a:endParaRPr lang="en-US" altLang="ko-KR" sz="1200" dirty="0">
              <a:solidFill>
                <a:srgbClr val="F8F8F8"/>
              </a:solidFill>
            </a:endParaRPr>
          </a:p>
        </p:txBody>
      </p:sp>
      <p:sp>
        <p:nvSpPr>
          <p:cNvPr id="67" name="Oval 25"/>
          <p:cNvSpPr>
            <a:spLocks noChangeArrowheads="1"/>
          </p:cNvSpPr>
          <p:nvPr/>
        </p:nvSpPr>
        <p:spPr bwMode="auto">
          <a:xfrm>
            <a:off x="8516493" y="1475744"/>
            <a:ext cx="1325203" cy="1325893"/>
          </a:xfrm>
          <a:prstGeom prst="ellipse">
            <a:avLst/>
          </a:prstGeom>
          <a:solidFill>
            <a:schemeClr val="accent4"/>
          </a:solidFill>
          <a:ln w="3175" cap="flat" cmpd="sng">
            <a:noFill/>
            <a:bevel/>
          </a:ln>
        </p:spPr>
        <p:txBody>
          <a:bodyPr anchor="ctr"/>
          <a:lstStyle/>
          <a:p>
            <a:pPr algn="ctr"/>
            <a:endParaRPr lang="zh-CN" altLang="en-US">
              <a:solidFill>
                <a:schemeClr val="accent2"/>
              </a:solidFill>
              <a:ea typeface="微软雅黑" panose="020B0503020204020204" pitchFamily="34" charset="-122"/>
            </a:endParaRPr>
          </a:p>
        </p:txBody>
      </p:sp>
      <p:sp>
        <p:nvSpPr>
          <p:cNvPr id="68" name="Text Box 50"/>
          <p:cNvSpPr txBox="1">
            <a:spLocks noChangeArrowheads="1"/>
          </p:cNvSpPr>
          <p:nvPr/>
        </p:nvSpPr>
        <p:spPr bwMode="auto">
          <a:xfrm>
            <a:off x="8833398" y="1847773"/>
            <a:ext cx="645995" cy="646331"/>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200" dirty="0">
                <a:solidFill>
                  <a:srgbClr val="F8F8F8"/>
                </a:solidFill>
              </a:rPr>
              <a:t>Filling and adding</a:t>
            </a:r>
            <a:endParaRPr lang="en-US" altLang="zh-CN" sz="1200" dirty="0">
              <a:solidFill>
                <a:srgbClr val="F8F8F8"/>
              </a:solidFill>
            </a:endParaRPr>
          </a:p>
          <a:p>
            <a:r>
              <a:rPr lang="zh-CN" altLang="en-US" sz="1200" dirty="0">
                <a:solidFill>
                  <a:srgbClr val="F8F8F8"/>
                </a:solidFill>
              </a:rPr>
              <a:t>Title</a:t>
            </a:r>
            <a:endParaRPr lang="en-US" altLang="ko-KR" sz="1200" dirty="0">
              <a:solidFill>
                <a:srgbClr val="F8F8F8"/>
              </a:solidFill>
            </a:endParaRPr>
          </a:p>
        </p:txBody>
      </p:sp>
      <p:sp>
        <p:nvSpPr>
          <p:cNvPr id="70" name="AutoShape 42"/>
          <p:cNvSpPr>
            <a:spLocks noChangeArrowheads="1"/>
          </p:cNvSpPr>
          <p:nvPr/>
        </p:nvSpPr>
        <p:spPr bwMode="auto">
          <a:xfrm rot="17429801">
            <a:off x="2721320" y="4184906"/>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tx2"/>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1000"/>
                                        <p:tgtEl>
                                          <p:spTgt spid="36"/>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145">
                                          <p:stCondLst>
                                            <p:cond delay="0"/>
                                          </p:stCondLst>
                                        </p:cTn>
                                        <p:tgtEl>
                                          <p:spTgt spid="54"/>
                                        </p:tgtEl>
                                      </p:cBhvr>
                                    </p:animEffect>
                                    <p:anim calcmode="lin" valueType="num">
                                      <p:cBhvr>
                                        <p:cTn id="12" dur="456"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54"/>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54"/>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54"/>
                                        </p:tgtEl>
                                        <p:attrNameLst>
                                          <p:attrName>ppt_y</p:attrName>
                                        </p:attrNameLst>
                                      </p:cBhvr>
                                      <p:tavLst>
                                        <p:tav tm="0" fmla="#ppt_y-sin(pi*$)/81">
                                          <p:val>
                                            <p:fltVal val="0"/>
                                          </p:val>
                                        </p:tav>
                                        <p:tav tm="100000">
                                          <p:val>
                                            <p:fltVal val="1"/>
                                          </p:val>
                                        </p:tav>
                                      </p:tavLst>
                                    </p:anim>
                                    <p:animScale>
                                      <p:cBhvr>
                                        <p:cTn id="17" dur="7">
                                          <p:stCondLst>
                                            <p:cond delay="163"/>
                                          </p:stCondLst>
                                        </p:cTn>
                                        <p:tgtEl>
                                          <p:spTgt spid="54"/>
                                        </p:tgtEl>
                                      </p:cBhvr>
                                      <p:to x="100000" y="60000"/>
                                    </p:animScale>
                                    <p:animScale>
                                      <p:cBhvr>
                                        <p:cTn id="18" dur="42" decel="50000">
                                          <p:stCondLst>
                                            <p:cond delay="169"/>
                                          </p:stCondLst>
                                        </p:cTn>
                                        <p:tgtEl>
                                          <p:spTgt spid="54"/>
                                        </p:tgtEl>
                                      </p:cBhvr>
                                      <p:to x="100000" y="100000"/>
                                    </p:animScale>
                                    <p:animScale>
                                      <p:cBhvr>
                                        <p:cTn id="19" dur="7">
                                          <p:stCondLst>
                                            <p:cond delay="328"/>
                                          </p:stCondLst>
                                        </p:cTn>
                                        <p:tgtEl>
                                          <p:spTgt spid="54"/>
                                        </p:tgtEl>
                                      </p:cBhvr>
                                      <p:to x="100000" y="80000"/>
                                    </p:animScale>
                                    <p:animScale>
                                      <p:cBhvr>
                                        <p:cTn id="20" dur="42" decel="50000">
                                          <p:stCondLst>
                                            <p:cond delay="335"/>
                                          </p:stCondLst>
                                        </p:cTn>
                                        <p:tgtEl>
                                          <p:spTgt spid="54"/>
                                        </p:tgtEl>
                                      </p:cBhvr>
                                      <p:to x="100000" y="100000"/>
                                    </p:animScale>
                                    <p:animScale>
                                      <p:cBhvr>
                                        <p:cTn id="21" dur="7">
                                          <p:stCondLst>
                                            <p:cond delay="411"/>
                                          </p:stCondLst>
                                        </p:cTn>
                                        <p:tgtEl>
                                          <p:spTgt spid="54"/>
                                        </p:tgtEl>
                                      </p:cBhvr>
                                      <p:to x="100000" y="90000"/>
                                    </p:animScale>
                                    <p:animScale>
                                      <p:cBhvr>
                                        <p:cTn id="22" dur="42" decel="50000">
                                          <p:stCondLst>
                                            <p:cond delay="417"/>
                                          </p:stCondLst>
                                        </p:cTn>
                                        <p:tgtEl>
                                          <p:spTgt spid="54"/>
                                        </p:tgtEl>
                                      </p:cBhvr>
                                      <p:to x="100000" y="100000"/>
                                    </p:animScale>
                                    <p:animScale>
                                      <p:cBhvr>
                                        <p:cTn id="23" dur="7">
                                          <p:stCondLst>
                                            <p:cond delay="452"/>
                                          </p:stCondLst>
                                        </p:cTn>
                                        <p:tgtEl>
                                          <p:spTgt spid="54"/>
                                        </p:tgtEl>
                                      </p:cBhvr>
                                      <p:to x="100000" y="95000"/>
                                    </p:animScale>
                                    <p:animScale>
                                      <p:cBhvr>
                                        <p:cTn id="24" dur="42" decel="50000">
                                          <p:stCondLst>
                                            <p:cond delay="459"/>
                                          </p:stCondLst>
                                        </p:cTn>
                                        <p:tgtEl>
                                          <p:spTgt spid="54"/>
                                        </p:tgtEl>
                                      </p:cBhvr>
                                      <p:to x="100000" y="100000"/>
                                    </p:animScale>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 calcmode="lin" valueType="num">
                                      <p:cBhvr>
                                        <p:cTn id="30" dur="500" fill="hold"/>
                                        <p:tgtEl>
                                          <p:spTgt spid="55"/>
                                        </p:tgtEl>
                                        <p:attrNameLst>
                                          <p:attrName>style.rotation</p:attrName>
                                        </p:attrNameLst>
                                      </p:cBhvr>
                                      <p:tavLst>
                                        <p:tav tm="0">
                                          <p:val>
                                            <p:fltVal val="90"/>
                                          </p:val>
                                        </p:tav>
                                        <p:tav tm="100000">
                                          <p:val>
                                            <p:fltVal val="0"/>
                                          </p:val>
                                        </p:tav>
                                      </p:tavLst>
                                    </p:anim>
                                    <p:animEffect transition="in" filter="fade">
                                      <p:cBhvr>
                                        <p:cTn id="31" dur="500"/>
                                        <p:tgtEl>
                                          <p:spTgt spid="5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300"/>
                                        <p:tgtEl>
                                          <p:spTgt spid="70"/>
                                        </p:tgtEl>
                                      </p:cBhvr>
                                    </p:animEffect>
                                  </p:childTnLst>
                                </p:cTn>
                              </p:par>
                            </p:childTnLst>
                          </p:cTn>
                        </p:par>
                        <p:par>
                          <p:cTn id="36" fill="hold">
                            <p:stCondLst>
                              <p:cond delay="3000"/>
                            </p:stCondLst>
                            <p:childTnLst>
                              <p:par>
                                <p:cTn id="37" presetID="26"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145">
                                          <p:stCondLst>
                                            <p:cond delay="0"/>
                                          </p:stCondLst>
                                        </p:cTn>
                                        <p:tgtEl>
                                          <p:spTgt spid="52"/>
                                        </p:tgtEl>
                                      </p:cBhvr>
                                    </p:animEffect>
                                    <p:anim calcmode="lin" valueType="num">
                                      <p:cBhvr>
                                        <p:cTn id="40" dur="456"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52"/>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52"/>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52"/>
                                        </p:tgtEl>
                                        <p:attrNameLst>
                                          <p:attrName>ppt_y</p:attrName>
                                        </p:attrNameLst>
                                      </p:cBhvr>
                                      <p:tavLst>
                                        <p:tav tm="0" fmla="#ppt_y-sin(pi*$)/81">
                                          <p:val>
                                            <p:fltVal val="0"/>
                                          </p:val>
                                        </p:tav>
                                        <p:tav tm="100000">
                                          <p:val>
                                            <p:fltVal val="1"/>
                                          </p:val>
                                        </p:tav>
                                      </p:tavLst>
                                    </p:anim>
                                    <p:animScale>
                                      <p:cBhvr>
                                        <p:cTn id="45" dur="7">
                                          <p:stCondLst>
                                            <p:cond delay="163"/>
                                          </p:stCondLst>
                                        </p:cTn>
                                        <p:tgtEl>
                                          <p:spTgt spid="52"/>
                                        </p:tgtEl>
                                      </p:cBhvr>
                                      <p:to x="100000" y="60000"/>
                                    </p:animScale>
                                    <p:animScale>
                                      <p:cBhvr>
                                        <p:cTn id="46" dur="42" decel="50000">
                                          <p:stCondLst>
                                            <p:cond delay="169"/>
                                          </p:stCondLst>
                                        </p:cTn>
                                        <p:tgtEl>
                                          <p:spTgt spid="52"/>
                                        </p:tgtEl>
                                      </p:cBhvr>
                                      <p:to x="100000" y="100000"/>
                                    </p:animScale>
                                    <p:animScale>
                                      <p:cBhvr>
                                        <p:cTn id="47" dur="7">
                                          <p:stCondLst>
                                            <p:cond delay="328"/>
                                          </p:stCondLst>
                                        </p:cTn>
                                        <p:tgtEl>
                                          <p:spTgt spid="52"/>
                                        </p:tgtEl>
                                      </p:cBhvr>
                                      <p:to x="100000" y="80000"/>
                                    </p:animScale>
                                    <p:animScale>
                                      <p:cBhvr>
                                        <p:cTn id="48" dur="42" decel="50000">
                                          <p:stCondLst>
                                            <p:cond delay="335"/>
                                          </p:stCondLst>
                                        </p:cTn>
                                        <p:tgtEl>
                                          <p:spTgt spid="52"/>
                                        </p:tgtEl>
                                      </p:cBhvr>
                                      <p:to x="100000" y="100000"/>
                                    </p:animScale>
                                    <p:animScale>
                                      <p:cBhvr>
                                        <p:cTn id="49" dur="7">
                                          <p:stCondLst>
                                            <p:cond delay="411"/>
                                          </p:stCondLst>
                                        </p:cTn>
                                        <p:tgtEl>
                                          <p:spTgt spid="52"/>
                                        </p:tgtEl>
                                      </p:cBhvr>
                                      <p:to x="100000" y="90000"/>
                                    </p:animScale>
                                    <p:animScale>
                                      <p:cBhvr>
                                        <p:cTn id="50" dur="42" decel="50000">
                                          <p:stCondLst>
                                            <p:cond delay="417"/>
                                          </p:stCondLst>
                                        </p:cTn>
                                        <p:tgtEl>
                                          <p:spTgt spid="52"/>
                                        </p:tgtEl>
                                      </p:cBhvr>
                                      <p:to x="100000" y="100000"/>
                                    </p:animScale>
                                    <p:animScale>
                                      <p:cBhvr>
                                        <p:cTn id="51" dur="7">
                                          <p:stCondLst>
                                            <p:cond delay="452"/>
                                          </p:stCondLst>
                                        </p:cTn>
                                        <p:tgtEl>
                                          <p:spTgt spid="52"/>
                                        </p:tgtEl>
                                      </p:cBhvr>
                                      <p:to x="100000" y="95000"/>
                                    </p:animScale>
                                    <p:animScale>
                                      <p:cBhvr>
                                        <p:cTn id="52" dur="42" decel="50000">
                                          <p:stCondLst>
                                            <p:cond delay="459"/>
                                          </p:stCondLst>
                                        </p:cTn>
                                        <p:tgtEl>
                                          <p:spTgt spid="52"/>
                                        </p:tgtEl>
                                      </p:cBhvr>
                                      <p:to x="100000" y="100000"/>
                                    </p:animScale>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90"/>
                                          </p:val>
                                        </p:tav>
                                        <p:tav tm="100000">
                                          <p:val>
                                            <p:fltVal val="0"/>
                                          </p:val>
                                        </p:tav>
                                      </p:tavLst>
                                    </p:anim>
                                    <p:animEffect transition="in" filter="fade">
                                      <p:cBhvr>
                                        <p:cTn id="59" dur="500"/>
                                        <p:tgtEl>
                                          <p:spTgt spid="53"/>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300"/>
                                        <p:tgtEl>
                                          <p:spTgt spid="47"/>
                                        </p:tgtEl>
                                      </p:cBhvr>
                                    </p:animEffect>
                                  </p:childTnLst>
                                </p:cTn>
                              </p:par>
                            </p:childTnLst>
                          </p:cTn>
                        </p:par>
                        <p:par>
                          <p:cTn id="64" fill="hold">
                            <p:stCondLst>
                              <p:cond delay="5000"/>
                            </p:stCondLst>
                            <p:childTnLst>
                              <p:par>
                                <p:cTn id="65" presetID="26"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145">
                                          <p:stCondLst>
                                            <p:cond delay="0"/>
                                          </p:stCondLst>
                                        </p:cTn>
                                        <p:tgtEl>
                                          <p:spTgt spid="60"/>
                                        </p:tgtEl>
                                      </p:cBhvr>
                                    </p:animEffect>
                                    <p:anim calcmode="lin" valueType="num">
                                      <p:cBhvr>
                                        <p:cTn id="68" dur="456"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60"/>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60"/>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60"/>
                                        </p:tgtEl>
                                        <p:attrNameLst>
                                          <p:attrName>ppt_y</p:attrName>
                                        </p:attrNameLst>
                                      </p:cBhvr>
                                      <p:tavLst>
                                        <p:tav tm="0" fmla="#ppt_y-sin(pi*$)/81">
                                          <p:val>
                                            <p:fltVal val="0"/>
                                          </p:val>
                                        </p:tav>
                                        <p:tav tm="100000">
                                          <p:val>
                                            <p:fltVal val="1"/>
                                          </p:val>
                                        </p:tav>
                                      </p:tavLst>
                                    </p:anim>
                                    <p:animScale>
                                      <p:cBhvr>
                                        <p:cTn id="73" dur="7">
                                          <p:stCondLst>
                                            <p:cond delay="163"/>
                                          </p:stCondLst>
                                        </p:cTn>
                                        <p:tgtEl>
                                          <p:spTgt spid="60"/>
                                        </p:tgtEl>
                                      </p:cBhvr>
                                      <p:to x="100000" y="60000"/>
                                    </p:animScale>
                                    <p:animScale>
                                      <p:cBhvr>
                                        <p:cTn id="74" dur="42" decel="50000">
                                          <p:stCondLst>
                                            <p:cond delay="169"/>
                                          </p:stCondLst>
                                        </p:cTn>
                                        <p:tgtEl>
                                          <p:spTgt spid="60"/>
                                        </p:tgtEl>
                                      </p:cBhvr>
                                      <p:to x="100000" y="100000"/>
                                    </p:animScale>
                                    <p:animScale>
                                      <p:cBhvr>
                                        <p:cTn id="75" dur="7">
                                          <p:stCondLst>
                                            <p:cond delay="328"/>
                                          </p:stCondLst>
                                        </p:cTn>
                                        <p:tgtEl>
                                          <p:spTgt spid="60"/>
                                        </p:tgtEl>
                                      </p:cBhvr>
                                      <p:to x="100000" y="80000"/>
                                    </p:animScale>
                                    <p:animScale>
                                      <p:cBhvr>
                                        <p:cTn id="76" dur="42" decel="50000">
                                          <p:stCondLst>
                                            <p:cond delay="335"/>
                                          </p:stCondLst>
                                        </p:cTn>
                                        <p:tgtEl>
                                          <p:spTgt spid="60"/>
                                        </p:tgtEl>
                                      </p:cBhvr>
                                      <p:to x="100000" y="100000"/>
                                    </p:animScale>
                                    <p:animScale>
                                      <p:cBhvr>
                                        <p:cTn id="77" dur="7">
                                          <p:stCondLst>
                                            <p:cond delay="411"/>
                                          </p:stCondLst>
                                        </p:cTn>
                                        <p:tgtEl>
                                          <p:spTgt spid="60"/>
                                        </p:tgtEl>
                                      </p:cBhvr>
                                      <p:to x="100000" y="90000"/>
                                    </p:animScale>
                                    <p:animScale>
                                      <p:cBhvr>
                                        <p:cTn id="78" dur="42" decel="50000">
                                          <p:stCondLst>
                                            <p:cond delay="417"/>
                                          </p:stCondLst>
                                        </p:cTn>
                                        <p:tgtEl>
                                          <p:spTgt spid="60"/>
                                        </p:tgtEl>
                                      </p:cBhvr>
                                      <p:to x="100000" y="100000"/>
                                    </p:animScale>
                                    <p:animScale>
                                      <p:cBhvr>
                                        <p:cTn id="79" dur="7">
                                          <p:stCondLst>
                                            <p:cond delay="452"/>
                                          </p:stCondLst>
                                        </p:cTn>
                                        <p:tgtEl>
                                          <p:spTgt spid="60"/>
                                        </p:tgtEl>
                                      </p:cBhvr>
                                      <p:to x="100000" y="95000"/>
                                    </p:animScale>
                                    <p:animScale>
                                      <p:cBhvr>
                                        <p:cTn id="80" dur="42" decel="50000">
                                          <p:stCondLst>
                                            <p:cond delay="459"/>
                                          </p:stCondLst>
                                        </p:cTn>
                                        <p:tgtEl>
                                          <p:spTgt spid="60"/>
                                        </p:tgtEl>
                                      </p:cBhvr>
                                      <p:to x="100000" y="100000"/>
                                    </p:animScale>
                                  </p:childTnLst>
                                </p:cTn>
                              </p:par>
                            </p:childTnLst>
                          </p:cTn>
                        </p:par>
                        <p:par>
                          <p:cTn id="81" fill="hold">
                            <p:stCondLst>
                              <p:cond delay="6000"/>
                            </p:stCondLst>
                            <p:childTnLst>
                              <p:par>
                                <p:cTn id="82" presetID="31" presetClass="entr" presetSubtype="0"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 calcmode="lin" valueType="num">
                                      <p:cBhvr>
                                        <p:cTn id="84" dur="500" fill="hold"/>
                                        <p:tgtEl>
                                          <p:spTgt spid="66"/>
                                        </p:tgtEl>
                                        <p:attrNameLst>
                                          <p:attrName>ppt_w</p:attrName>
                                        </p:attrNameLst>
                                      </p:cBhvr>
                                      <p:tavLst>
                                        <p:tav tm="0">
                                          <p:val>
                                            <p:fltVal val="0"/>
                                          </p:val>
                                        </p:tav>
                                        <p:tav tm="100000">
                                          <p:val>
                                            <p:strVal val="#ppt_w"/>
                                          </p:val>
                                        </p:tav>
                                      </p:tavLst>
                                    </p:anim>
                                    <p:anim calcmode="lin" valueType="num">
                                      <p:cBhvr>
                                        <p:cTn id="85" dur="500" fill="hold"/>
                                        <p:tgtEl>
                                          <p:spTgt spid="66"/>
                                        </p:tgtEl>
                                        <p:attrNameLst>
                                          <p:attrName>ppt_h</p:attrName>
                                        </p:attrNameLst>
                                      </p:cBhvr>
                                      <p:tavLst>
                                        <p:tav tm="0">
                                          <p:val>
                                            <p:fltVal val="0"/>
                                          </p:val>
                                        </p:tav>
                                        <p:tav tm="100000">
                                          <p:val>
                                            <p:strVal val="#ppt_h"/>
                                          </p:val>
                                        </p:tav>
                                      </p:tavLst>
                                    </p:anim>
                                    <p:anim calcmode="lin" valueType="num">
                                      <p:cBhvr>
                                        <p:cTn id="86" dur="500" fill="hold"/>
                                        <p:tgtEl>
                                          <p:spTgt spid="66"/>
                                        </p:tgtEl>
                                        <p:attrNameLst>
                                          <p:attrName>style.rotation</p:attrName>
                                        </p:attrNameLst>
                                      </p:cBhvr>
                                      <p:tavLst>
                                        <p:tav tm="0">
                                          <p:val>
                                            <p:fltVal val="90"/>
                                          </p:val>
                                        </p:tav>
                                        <p:tav tm="100000">
                                          <p:val>
                                            <p:fltVal val="0"/>
                                          </p:val>
                                        </p:tav>
                                      </p:tavLst>
                                    </p:anim>
                                    <p:animEffect transition="in" filter="fade">
                                      <p:cBhvr>
                                        <p:cTn id="87" dur="500"/>
                                        <p:tgtEl>
                                          <p:spTgt spid="66"/>
                                        </p:tgtEl>
                                      </p:cBhvr>
                                    </p:animEffect>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left)">
                                      <p:cBhvr>
                                        <p:cTn id="91" dur="300"/>
                                        <p:tgtEl>
                                          <p:spTgt spid="48"/>
                                        </p:tgtEl>
                                      </p:cBhvr>
                                    </p:animEffect>
                                  </p:childTnLst>
                                </p:cTn>
                              </p:par>
                            </p:childTnLst>
                          </p:cTn>
                        </p:par>
                        <p:par>
                          <p:cTn id="92" fill="hold">
                            <p:stCondLst>
                              <p:cond delay="7000"/>
                            </p:stCondLst>
                            <p:childTnLst>
                              <p:par>
                                <p:cTn id="93" presetID="26"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down)">
                                      <p:cBhvr>
                                        <p:cTn id="95" dur="145">
                                          <p:stCondLst>
                                            <p:cond delay="0"/>
                                          </p:stCondLst>
                                        </p:cTn>
                                        <p:tgtEl>
                                          <p:spTgt spid="58"/>
                                        </p:tgtEl>
                                      </p:cBhvr>
                                    </p:animEffect>
                                    <p:anim calcmode="lin" valueType="num">
                                      <p:cBhvr>
                                        <p:cTn id="96" dur="456"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7" dur="166"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98" dur="166" tmFilter="0, 0; 0.125,0.2665; 0.25,0.4; 0.375,0.465; 0.5,0.5;  0.625,0.535; 0.75,0.6; 0.875,0.7335; 1,1">
                                          <p:stCondLst>
                                            <p:cond delay="166"/>
                                          </p:stCondLst>
                                        </p:cTn>
                                        <p:tgtEl>
                                          <p:spTgt spid="58"/>
                                        </p:tgtEl>
                                        <p:attrNameLst>
                                          <p:attrName>ppt_y</p:attrName>
                                        </p:attrNameLst>
                                      </p:cBhvr>
                                      <p:tavLst>
                                        <p:tav tm="0" fmla="#ppt_y-sin(pi*$)/9">
                                          <p:val>
                                            <p:fltVal val="0"/>
                                          </p:val>
                                        </p:tav>
                                        <p:tav tm="100000">
                                          <p:val>
                                            <p:fltVal val="1"/>
                                          </p:val>
                                        </p:tav>
                                      </p:tavLst>
                                    </p:anim>
                                    <p:anim calcmode="lin" valueType="num">
                                      <p:cBhvr>
                                        <p:cTn id="99" dur="83" tmFilter="0, 0; 0.125,0.2665; 0.25,0.4; 0.375,0.465; 0.5,0.5;  0.625,0.535; 0.75,0.6; 0.875,0.7335; 1,1">
                                          <p:stCondLst>
                                            <p:cond delay="331"/>
                                          </p:stCondLst>
                                        </p:cTn>
                                        <p:tgtEl>
                                          <p:spTgt spid="58"/>
                                        </p:tgtEl>
                                        <p:attrNameLst>
                                          <p:attrName>ppt_y</p:attrName>
                                        </p:attrNameLst>
                                      </p:cBhvr>
                                      <p:tavLst>
                                        <p:tav tm="0" fmla="#ppt_y-sin(pi*$)/27">
                                          <p:val>
                                            <p:fltVal val="0"/>
                                          </p:val>
                                        </p:tav>
                                        <p:tav tm="100000">
                                          <p:val>
                                            <p:fltVal val="1"/>
                                          </p:val>
                                        </p:tav>
                                      </p:tavLst>
                                    </p:anim>
                                    <p:anim calcmode="lin" valueType="num">
                                      <p:cBhvr>
                                        <p:cTn id="100" dur="41" tmFilter="0, 0; 0.125,0.2665; 0.25,0.4; 0.375,0.465; 0.5,0.5;  0.625,0.535; 0.75,0.6; 0.875,0.7335; 1,1">
                                          <p:stCondLst>
                                            <p:cond delay="414"/>
                                          </p:stCondLst>
                                        </p:cTn>
                                        <p:tgtEl>
                                          <p:spTgt spid="58"/>
                                        </p:tgtEl>
                                        <p:attrNameLst>
                                          <p:attrName>ppt_y</p:attrName>
                                        </p:attrNameLst>
                                      </p:cBhvr>
                                      <p:tavLst>
                                        <p:tav tm="0" fmla="#ppt_y-sin(pi*$)/81">
                                          <p:val>
                                            <p:fltVal val="0"/>
                                          </p:val>
                                        </p:tav>
                                        <p:tav tm="100000">
                                          <p:val>
                                            <p:fltVal val="1"/>
                                          </p:val>
                                        </p:tav>
                                      </p:tavLst>
                                    </p:anim>
                                    <p:animScale>
                                      <p:cBhvr>
                                        <p:cTn id="101" dur="7">
                                          <p:stCondLst>
                                            <p:cond delay="163"/>
                                          </p:stCondLst>
                                        </p:cTn>
                                        <p:tgtEl>
                                          <p:spTgt spid="58"/>
                                        </p:tgtEl>
                                      </p:cBhvr>
                                      <p:to x="100000" y="60000"/>
                                    </p:animScale>
                                    <p:animScale>
                                      <p:cBhvr>
                                        <p:cTn id="102" dur="42" decel="50000">
                                          <p:stCondLst>
                                            <p:cond delay="169"/>
                                          </p:stCondLst>
                                        </p:cTn>
                                        <p:tgtEl>
                                          <p:spTgt spid="58"/>
                                        </p:tgtEl>
                                      </p:cBhvr>
                                      <p:to x="100000" y="100000"/>
                                    </p:animScale>
                                    <p:animScale>
                                      <p:cBhvr>
                                        <p:cTn id="103" dur="7">
                                          <p:stCondLst>
                                            <p:cond delay="328"/>
                                          </p:stCondLst>
                                        </p:cTn>
                                        <p:tgtEl>
                                          <p:spTgt spid="58"/>
                                        </p:tgtEl>
                                      </p:cBhvr>
                                      <p:to x="100000" y="80000"/>
                                    </p:animScale>
                                    <p:animScale>
                                      <p:cBhvr>
                                        <p:cTn id="104" dur="42" decel="50000">
                                          <p:stCondLst>
                                            <p:cond delay="335"/>
                                          </p:stCondLst>
                                        </p:cTn>
                                        <p:tgtEl>
                                          <p:spTgt spid="58"/>
                                        </p:tgtEl>
                                      </p:cBhvr>
                                      <p:to x="100000" y="100000"/>
                                    </p:animScale>
                                    <p:animScale>
                                      <p:cBhvr>
                                        <p:cTn id="105" dur="7">
                                          <p:stCondLst>
                                            <p:cond delay="411"/>
                                          </p:stCondLst>
                                        </p:cTn>
                                        <p:tgtEl>
                                          <p:spTgt spid="58"/>
                                        </p:tgtEl>
                                      </p:cBhvr>
                                      <p:to x="100000" y="90000"/>
                                    </p:animScale>
                                    <p:animScale>
                                      <p:cBhvr>
                                        <p:cTn id="106" dur="42" decel="50000">
                                          <p:stCondLst>
                                            <p:cond delay="417"/>
                                          </p:stCondLst>
                                        </p:cTn>
                                        <p:tgtEl>
                                          <p:spTgt spid="58"/>
                                        </p:tgtEl>
                                      </p:cBhvr>
                                      <p:to x="100000" y="100000"/>
                                    </p:animScale>
                                    <p:animScale>
                                      <p:cBhvr>
                                        <p:cTn id="107" dur="7">
                                          <p:stCondLst>
                                            <p:cond delay="452"/>
                                          </p:stCondLst>
                                        </p:cTn>
                                        <p:tgtEl>
                                          <p:spTgt spid="58"/>
                                        </p:tgtEl>
                                      </p:cBhvr>
                                      <p:to x="100000" y="95000"/>
                                    </p:animScale>
                                    <p:animScale>
                                      <p:cBhvr>
                                        <p:cTn id="108" dur="42" decel="50000">
                                          <p:stCondLst>
                                            <p:cond delay="459"/>
                                          </p:stCondLst>
                                        </p:cTn>
                                        <p:tgtEl>
                                          <p:spTgt spid="58"/>
                                        </p:tgtEl>
                                      </p:cBhvr>
                                      <p:to x="100000" y="100000"/>
                                    </p:animScale>
                                  </p:childTnLst>
                                </p:cTn>
                              </p:par>
                            </p:childTnLst>
                          </p:cTn>
                        </p:par>
                        <p:par>
                          <p:cTn id="109" fill="hold">
                            <p:stCondLst>
                              <p:cond delay="8000"/>
                            </p:stCondLst>
                            <p:childTnLst>
                              <p:par>
                                <p:cTn id="110" presetID="31" presetClass="entr" presetSubtype="0"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 calcmode="lin" valueType="num">
                                      <p:cBhvr>
                                        <p:cTn id="114" dur="500" fill="hold"/>
                                        <p:tgtEl>
                                          <p:spTgt spid="59"/>
                                        </p:tgtEl>
                                        <p:attrNameLst>
                                          <p:attrName>style.rotation</p:attrName>
                                        </p:attrNameLst>
                                      </p:cBhvr>
                                      <p:tavLst>
                                        <p:tav tm="0">
                                          <p:val>
                                            <p:fltVal val="90"/>
                                          </p:val>
                                        </p:tav>
                                        <p:tav tm="100000">
                                          <p:val>
                                            <p:fltVal val="0"/>
                                          </p:val>
                                        </p:tav>
                                      </p:tavLst>
                                    </p:anim>
                                    <p:animEffect transition="in" filter="fade">
                                      <p:cBhvr>
                                        <p:cTn id="115" dur="500"/>
                                        <p:tgtEl>
                                          <p:spTgt spid="59"/>
                                        </p:tgtEl>
                                      </p:cBhvr>
                                    </p:animEffect>
                                  </p:childTnLst>
                                </p:cTn>
                              </p:par>
                            </p:childTnLst>
                          </p:cTn>
                        </p:par>
                        <p:par>
                          <p:cTn id="116" fill="hold">
                            <p:stCondLst>
                              <p:cond delay="8500"/>
                            </p:stCondLst>
                            <p:childTnLst>
                              <p:par>
                                <p:cTn id="117" presetID="22" presetClass="entr" presetSubtype="8"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left)">
                                      <p:cBhvr>
                                        <p:cTn id="119" dur="300"/>
                                        <p:tgtEl>
                                          <p:spTgt spid="49"/>
                                        </p:tgtEl>
                                      </p:cBhvr>
                                    </p:animEffect>
                                  </p:childTnLst>
                                </p:cTn>
                              </p:par>
                            </p:childTnLst>
                          </p:cTn>
                        </p:par>
                        <p:par>
                          <p:cTn id="120" fill="hold">
                            <p:stCondLst>
                              <p:cond delay="9000"/>
                            </p:stCondLst>
                            <p:childTnLst>
                              <p:par>
                                <p:cTn id="121" presetID="26" presetClass="entr" presetSubtype="0" fill="hold" grpId="0" nodeType="after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wipe(down)">
                                      <p:cBhvr>
                                        <p:cTn id="123" dur="290">
                                          <p:stCondLst>
                                            <p:cond delay="0"/>
                                          </p:stCondLst>
                                        </p:cTn>
                                        <p:tgtEl>
                                          <p:spTgt spid="67"/>
                                        </p:tgtEl>
                                      </p:cBhvr>
                                    </p:animEffect>
                                    <p:anim calcmode="lin" valueType="num">
                                      <p:cBhvr>
                                        <p:cTn id="124" dur="911"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67"/>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67"/>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67"/>
                                        </p:tgtEl>
                                        <p:attrNameLst>
                                          <p:attrName>ppt_y</p:attrName>
                                        </p:attrNameLst>
                                      </p:cBhvr>
                                      <p:tavLst>
                                        <p:tav tm="0" fmla="#ppt_y-sin(pi*$)/81">
                                          <p:val>
                                            <p:fltVal val="0"/>
                                          </p:val>
                                        </p:tav>
                                        <p:tav tm="100000">
                                          <p:val>
                                            <p:fltVal val="1"/>
                                          </p:val>
                                        </p:tav>
                                      </p:tavLst>
                                    </p:anim>
                                    <p:animScale>
                                      <p:cBhvr>
                                        <p:cTn id="129" dur="13">
                                          <p:stCondLst>
                                            <p:cond delay="325"/>
                                          </p:stCondLst>
                                        </p:cTn>
                                        <p:tgtEl>
                                          <p:spTgt spid="67"/>
                                        </p:tgtEl>
                                      </p:cBhvr>
                                      <p:to x="100000" y="60000"/>
                                    </p:animScale>
                                    <p:animScale>
                                      <p:cBhvr>
                                        <p:cTn id="130" dur="83" decel="50000">
                                          <p:stCondLst>
                                            <p:cond delay="338"/>
                                          </p:stCondLst>
                                        </p:cTn>
                                        <p:tgtEl>
                                          <p:spTgt spid="67"/>
                                        </p:tgtEl>
                                      </p:cBhvr>
                                      <p:to x="100000" y="100000"/>
                                    </p:animScale>
                                    <p:animScale>
                                      <p:cBhvr>
                                        <p:cTn id="131" dur="13">
                                          <p:stCondLst>
                                            <p:cond delay="656"/>
                                          </p:stCondLst>
                                        </p:cTn>
                                        <p:tgtEl>
                                          <p:spTgt spid="67"/>
                                        </p:tgtEl>
                                      </p:cBhvr>
                                      <p:to x="100000" y="80000"/>
                                    </p:animScale>
                                    <p:animScale>
                                      <p:cBhvr>
                                        <p:cTn id="132" dur="83" decel="50000">
                                          <p:stCondLst>
                                            <p:cond delay="669"/>
                                          </p:stCondLst>
                                        </p:cTn>
                                        <p:tgtEl>
                                          <p:spTgt spid="67"/>
                                        </p:tgtEl>
                                      </p:cBhvr>
                                      <p:to x="100000" y="100000"/>
                                    </p:animScale>
                                    <p:animScale>
                                      <p:cBhvr>
                                        <p:cTn id="133" dur="13">
                                          <p:stCondLst>
                                            <p:cond delay="821"/>
                                          </p:stCondLst>
                                        </p:cTn>
                                        <p:tgtEl>
                                          <p:spTgt spid="67"/>
                                        </p:tgtEl>
                                      </p:cBhvr>
                                      <p:to x="100000" y="90000"/>
                                    </p:animScale>
                                    <p:animScale>
                                      <p:cBhvr>
                                        <p:cTn id="134" dur="83" decel="50000">
                                          <p:stCondLst>
                                            <p:cond delay="834"/>
                                          </p:stCondLst>
                                        </p:cTn>
                                        <p:tgtEl>
                                          <p:spTgt spid="67"/>
                                        </p:tgtEl>
                                      </p:cBhvr>
                                      <p:to x="100000" y="100000"/>
                                    </p:animScale>
                                    <p:animScale>
                                      <p:cBhvr>
                                        <p:cTn id="135" dur="13">
                                          <p:stCondLst>
                                            <p:cond delay="904"/>
                                          </p:stCondLst>
                                        </p:cTn>
                                        <p:tgtEl>
                                          <p:spTgt spid="67"/>
                                        </p:tgtEl>
                                      </p:cBhvr>
                                      <p:to x="100000" y="95000"/>
                                    </p:animScale>
                                    <p:animScale>
                                      <p:cBhvr>
                                        <p:cTn id="136" dur="83" decel="50000">
                                          <p:stCondLst>
                                            <p:cond delay="917"/>
                                          </p:stCondLst>
                                        </p:cTn>
                                        <p:tgtEl>
                                          <p:spTgt spid="67"/>
                                        </p:tgtEl>
                                      </p:cBhvr>
                                      <p:to x="100000" y="100000"/>
                                    </p:animScale>
                                  </p:childTnLst>
                                </p:cTn>
                              </p:par>
                            </p:childTnLst>
                          </p:cTn>
                        </p:par>
                        <p:par>
                          <p:cTn id="137" fill="hold">
                            <p:stCondLst>
                              <p:cond delay="10000"/>
                            </p:stCondLst>
                            <p:childTnLst>
                              <p:par>
                                <p:cTn id="138" presetID="31" presetClass="entr" presetSubtype="0" fill="hold" grpId="0" nodeType="after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 calcmode="lin" valueType="num">
                                      <p:cBhvr>
                                        <p:cTn id="142" dur="500" fill="hold"/>
                                        <p:tgtEl>
                                          <p:spTgt spid="68"/>
                                        </p:tgtEl>
                                        <p:attrNameLst>
                                          <p:attrName>style.rotation</p:attrName>
                                        </p:attrNameLst>
                                      </p:cBhvr>
                                      <p:tavLst>
                                        <p:tav tm="0">
                                          <p:val>
                                            <p:fltVal val="90"/>
                                          </p:val>
                                        </p:tav>
                                        <p:tav tm="100000">
                                          <p:val>
                                            <p:fltVal val="0"/>
                                          </p:val>
                                        </p:tav>
                                      </p:tavLst>
                                    </p:anim>
                                    <p:animEffect transition="in" filter="fade">
                                      <p:cBhvr>
                                        <p:cTn id="143" dur="500"/>
                                        <p:tgtEl>
                                          <p:spTgt spid="68"/>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ipe(left)">
                                      <p:cBhvr>
                                        <p:cTn id="147" dur="500"/>
                                        <p:tgtEl>
                                          <p:spTgt spid="34"/>
                                        </p:tgtEl>
                                      </p:cBhvr>
                                    </p:animEffect>
                                  </p:childTnLst>
                                </p:cTn>
                              </p:par>
                            </p:childTnLst>
                          </p:cTn>
                        </p:par>
                        <p:par>
                          <p:cTn id="148" fill="hold">
                            <p:stCondLst>
                              <p:cond delay="11000"/>
                            </p:stCondLst>
                            <p:childTnLst>
                              <p:par>
                                <p:cTn id="149" presetID="16" presetClass="entr" presetSubtype="2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barn(inVertical)">
                                      <p:cBhvr>
                                        <p:cTn id="1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7" grpId="0" animBg="1"/>
      <p:bldP spid="48" grpId="0" animBg="1"/>
      <p:bldP spid="49" grpId="0" animBg="1"/>
      <p:bldP spid="52" grpId="0" animBg="1"/>
      <p:bldP spid="53" grpId="0"/>
      <p:bldP spid="54" grpId="0" animBg="1"/>
      <p:bldP spid="55" grpId="0"/>
      <p:bldP spid="58" grpId="0" animBg="1"/>
      <p:bldP spid="59" grpId="0"/>
      <p:bldP spid="60" grpId="0" animBg="1"/>
      <p:bldP spid="66" grpId="0"/>
      <p:bldP spid="67" grpId="0" animBg="1"/>
      <p:bldP spid="68" grpId="0"/>
      <p:bldP spid="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440"/>
          <p:cNvSpPr txBox="1"/>
          <p:nvPr/>
        </p:nvSpPr>
        <p:spPr>
          <a:xfrm>
            <a:off x="9190732" y="3874383"/>
            <a:ext cx="2437943" cy="377411"/>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mn-ea"/>
              </a:rPr>
              <a:t>Enter your text here</a:t>
            </a:r>
          </a:p>
        </p:txBody>
      </p:sp>
      <p:grpSp>
        <p:nvGrpSpPr>
          <p:cNvPr id="442" name="组合 441"/>
          <p:cNvGrpSpPr/>
          <p:nvPr/>
        </p:nvGrpSpPr>
        <p:grpSpPr>
          <a:xfrm>
            <a:off x="1165737" y="1642245"/>
            <a:ext cx="7603339" cy="4565650"/>
            <a:chOff x="1706563" y="1090612"/>
            <a:chExt cx="7607300" cy="4565650"/>
          </a:xfrm>
          <a:solidFill>
            <a:schemeClr val="tx1"/>
          </a:solidFill>
        </p:grpSpPr>
        <p:sp>
          <p:nvSpPr>
            <p:cNvPr id="443"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4"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45" name="Oval 6"/>
          <p:cNvSpPr>
            <a:spLocks noChangeArrowheads="1"/>
          </p:cNvSpPr>
          <p:nvPr/>
        </p:nvSpPr>
        <p:spPr bwMode="auto">
          <a:xfrm>
            <a:off x="1389457" y="6090421"/>
            <a:ext cx="184054" cy="185738"/>
          </a:xfrm>
          <a:prstGeom prst="ellipse">
            <a:avLst/>
          </a:pr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6" name="Oval 7"/>
          <p:cNvSpPr>
            <a:spLocks noChangeArrowheads="1"/>
          </p:cNvSpPr>
          <p:nvPr/>
        </p:nvSpPr>
        <p:spPr bwMode="auto">
          <a:xfrm>
            <a:off x="2417621" y="5153796"/>
            <a:ext cx="184054" cy="184150"/>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7" name="Oval 8"/>
          <p:cNvSpPr>
            <a:spLocks noChangeArrowheads="1"/>
          </p:cNvSpPr>
          <p:nvPr/>
        </p:nvSpPr>
        <p:spPr bwMode="auto">
          <a:xfrm>
            <a:off x="3336305" y="5493521"/>
            <a:ext cx="184054" cy="185738"/>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8" name="Oval 9"/>
          <p:cNvSpPr>
            <a:spLocks noChangeArrowheads="1"/>
          </p:cNvSpPr>
          <p:nvPr/>
        </p:nvSpPr>
        <p:spPr bwMode="auto">
          <a:xfrm>
            <a:off x="5116552" y="4737871"/>
            <a:ext cx="184054" cy="184150"/>
          </a:xfrm>
          <a:prstGeom prst="ellipse">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9" name="Oval 10"/>
          <p:cNvSpPr>
            <a:spLocks noChangeArrowheads="1"/>
          </p:cNvSpPr>
          <p:nvPr/>
        </p:nvSpPr>
        <p:spPr bwMode="auto">
          <a:xfrm>
            <a:off x="3785334" y="4745808"/>
            <a:ext cx="184054" cy="184150"/>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0" name="Oval 11"/>
          <p:cNvSpPr>
            <a:spLocks noChangeArrowheads="1"/>
          </p:cNvSpPr>
          <p:nvPr/>
        </p:nvSpPr>
        <p:spPr bwMode="auto">
          <a:xfrm>
            <a:off x="5963836" y="4499746"/>
            <a:ext cx="184054" cy="184150"/>
          </a:xfrm>
          <a:prstGeom prst="ellipse">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1" name="Oval 12"/>
          <p:cNvSpPr>
            <a:spLocks noChangeArrowheads="1"/>
          </p:cNvSpPr>
          <p:nvPr/>
        </p:nvSpPr>
        <p:spPr bwMode="auto">
          <a:xfrm>
            <a:off x="6979307" y="3386908"/>
            <a:ext cx="184054" cy="184150"/>
          </a:xfrm>
          <a:prstGeom prst="ellipse">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2" name="TextBox 451"/>
          <p:cNvSpPr txBox="1"/>
          <p:nvPr/>
        </p:nvSpPr>
        <p:spPr>
          <a:xfrm>
            <a:off x="1481485" y="4218022"/>
            <a:ext cx="1530391" cy="369332"/>
          </a:xfrm>
          <a:prstGeom prst="rect">
            <a:avLst/>
          </a:prstGeom>
          <a:noFill/>
        </p:spPr>
        <p:txBody>
          <a:bodyPr wrap="none" rtlCol="0">
            <a:spAutoFit/>
          </a:bodyPr>
          <a:lstStyle/>
          <a:p>
            <a:r>
              <a:rPr lang="en-US" altLang="zh-CN" b="1" dirty="0">
                <a:solidFill>
                  <a:schemeClr val="tx2"/>
                </a:solidFill>
                <a:latin typeface="+mj-ea"/>
                <a:ea typeface="+mj-ea"/>
              </a:rPr>
              <a:t>01  </a:t>
            </a:r>
            <a:r>
              <a:rPr lang="zh-CN" altLang="en-US" b="1" dirty="0">
                <a:solidFill>
                  <a:schemeClr val="tx2"/>
                </a:solidFill>
                <a:latin typeface="+mj-ea"/>
                <a:ea typeface="+mj-ea"/>
              </a:rPr>
              <a:t>Your title</a:t>
            </a:r>
          </a:p>
        </p:txBody>
      </p:sp>
      <p:sp>
        <p:nvSpPr>
          <p:cNvPr id="453" name="TextBox 452"/>
          <p:cNvSpPr txBox="1"/>
          <p:nvPr/>
        </p:nvSpPr>
        <p:spPr>
          <a:xfrm>
            <a:off x="1501220" y="4547988"/>
            <a:ext cx="2038875" cy="338554"/>
          </a:xfrm>
          <a:prstGeom prst="rect">
            <a:avLst/>
          </a:prstGeom>
          <a:noFill/>
        </p:spPr>
        <p:txBody>
          <a:bodyPr wrap="square" rtlCol="0">
            <a:spAutoFit/>
          </a:bodyPr>
          <a:lstStyle/>
          <a:p>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sp>
        <p:nvSpPr>
          <p:cNvPr id="454" name="TextBox 453"/>
          <p:cNvSpPr txBox="1"/>
          <p:nvPr/>
        </p:nvSpPr>
        <p:spPr>
          <a:xfrm>
            <a:off x="3877362" y="5061205"/>
            <a:ext cx="1530391" cy="369332"/>
          </a:xfrm>
          <a:prstGeom prst="rect">
            <a:avLst/>
          </a:prstGeom>
          <a:noFill/>
        </p:spPr>
        <p:txBody>
          <a:bodyPr wrap="none" rtlCol="0">
            <a:spAutoFit/>
          </a:bodyPr>
          <a:lstStyle/>
          <a:p>
            <a:r>
              <a:rPr lang="en-US" altLang="zh-CN" b="1" dirty="0">
                <a:solidFill>
                  <a:schemeClr val="accent1"/>
                </a:solidFill>
                <a:latin typeface="+mj-ea"/>
                <a:ea typeface="+mj-ea"/>
              </a:rPr>
              <a:t>02  </a:t>
            </a:r>
            <a:r>
              <a:rPr lang="zh-CN" altLang="en-US" b="1" dirty="0">
                <a:solidFill>
                  <a:schemeClr val="accent1"/>
                </a:solidFill>
                <a:latin typeface="+mj-ea"/>
                <a:ea typeface="+mj-ea"/>
              </a:rPr>
              <a:t>Your title</a:t>
            </a:r>
          </a:p>
        </p:txBody>
      </p:sp>
      <p:sp>
        <p:nvSpPr>
          <p:cNvPr id="455" name="TextBox 454"/>
          <p:cNvSpPr txBox="1"/>
          <p:nvPr/>
        </p:nvSpPr>
        <p:spPr>
          <a:xfrm>
            <a:off x="3897097" y="5391171"/>
            <a:ext cx="2038875" cy="338554"/>
          </a:xfrm>
          <a:prstGeom prst="rect">
            <a:avLst/>
          </a:prstGeom>
          <a:noFill/>
        </p:spPr>
        <p:txBody>
          <a:bodyPr wrap="square" rtlCol="0">
            <a:spAutoFit/>
          </a:bodyPr>
          <a:lstStyle/>
          <a:p>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sp>
        <p:nvSpPr>
          <p:cNvPr id="456" name="TextBox 455"/>
          <p:cNvSpPr txBox="1"/>
          <p:nvPr/>
        </p:nvSpPr>
        <p:spPr>
          <a:xfrm>
            <a:off x="6398167" y="4336943"/>
            <a:ext cx="1530391" cy="369332"/>
          </a:xfrm>
          <a:prstGeom prst="rect">
            <a:avLst/>
          </a:prstGeom>
          <a:noFill/>
        </p:spPr>
        <p:txBody>
          <a:bodyPr wrap="none" rtlCol="0">
            <a:spAutoFit/>
          </a:bodyPr>
          <a:lstStyle/>
          <a:p>
            <a:r>
              <a:rPr lang="en-US" altLang="zh-CN" b="1" dirty="0">
                <a:solidFill>
                  <a:schemeClr val="tx2"/>
                </a:solidFill>
                <a:latin typeface="+mj-ea"/>
                <a:ea typeface="+mj-ea"/>
              </a:rPr>
              <a:t>03  </a:t>
            </a:r>
            <a:r>
              <a:rPr lang="zh-CN" altLang="en-US" b="1" dirty="0">
                <a:solidFill>
                  <a:schemeClr val="tx2"/>
                </a:solidFill>
                <a:latin typeface="+mj-ea"/>
                <a:ea typeface="+mj-ea"/>
              </a:rPr>
              <a:t>Your title</a:t>
            </a:r>
          </a:p>
        </p:txBody>
      </p:sp>
      <p:sp>
        <p:nvSpPr>
          <p:cNvPr id="457" name="TextBox 456"/>
          <p:cNvSpPr txBox="1"/>
          <p:nvPr/>
        </p:nvSpPr>
        <p:spPr>
          <a:xfrm>
            <a:off x="6417902" y="4666909"/>
            <a:ext cx="2038875" cy="338554"/>
          </a:xfrm>
          <a:prstGeom prst="rect">
            <a:avLst/>
          </a:prstGeom>
          <a:noFill/>
        </p:spPr>
        <p:txBody>
          <a:bodyPr wrap="square" rtlCol="0">
            <a:spAutoFit/>
          </a:bodyPr>
          <a:lstStyle/>
          <a:p>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sp>
        <p:nvSpPr>
          <p:cNvPr id="458" name="TextBox 457"/>
          <p:cNvSpPr txBox="1"/>
          <p:nvPr/>
        </p:nvSpPr>
        <p:spPr>
          <a:xfrm>
            <a:off x="6214112" y="2396457"/>
            <a:ext cx="1530391" cy="369332"/>
          </a:xfrm>
          <a:prstGeom prst="rect">
            <a:avLst/>
          </a:prstGeom>
          <a:noFill/>
        </p:spPr>
        <p:txBody>
          <a:bodyPr wrap="none" rtlCol="0">
            <a:spAutoFit/>
          </a:bodyPr>
          <a:lstStyle/>
          <a:p>
            <a:r>
              <a:rPr lang="en-US" altLang="zh-CN" b="1" dirty="0">
                <a:solidFill>
                  <a:schemeClr val="accent1"/>
                </a:solidFill>
                <a:latin typeface="+mj-ea"/>
                <a:ea typeface="+mj-ea"/>
              </a:rPr>
              <a:t>04  </a:t>
            </a:r>
            <a:r>
              <a:rPr lang="zh-CN" altLang="en-US" b="1" dirty="0">
                <a:solidFill>
                  <a:schemeClr val="accent1"/>
                </a:solidFill>
                <a:latin typeface="+mj-ea"/>
                <a:ea typeface="+mj-ea"/>
              </a:rPr>
              <a:t>Your title</a:t>
            </a:r>
          </a:p>
        </p:txBody>
      </p:sp>
      <p:sp>
        <p:nvSpPr>
          <p:cNvPr id="459" name="TextBox 458"/>
          <p:cNvSpPr txBox="1"/>
          <p:nvPr/>
        </p:nvSpPr>
        <p:spPr>
          <a:xfrm>
            <a:off x="6233848" y="2726423"/>
            <a:ext cx="2038875" cy="338554"/>
          </a:xfrm>
          <a:prstGeom prst="rect">
            <a:avLst/>
          </a:prstGeom>
          <a:noFill/>
        </p:spPr>
        <p:txBody>
          <a:bodyPr wrap="square" rtlCol="0">
            <a:spAutoFit/>
          </a:bodyPr>
          <a:lstStyle/>
          <a:p>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anim calcmode="lin" valueType="num">
                                      <p:cBhvr>
                                        <p:cTn id="8" dur="500" fill="hold"/>
                                        <p:tgtEl>
                                          <p:spTgt spid="441"/>
                                        </p:tgtEl>
                                        <p:attrNameLst>
                                          <p:attrName>ppt_x</p:attrName>
                                        </p:attrNameLst>
                                      </p:cBhvr>
                                      <p:tavLst>
                                        <p:tav tm="0">
                                          <p:val>
                                            <p:strVal val="#ppt_x"/>
                                          </p:val>
                                        </p:tav>
                                        <p:tav tm="100000">
                                          <p:val>
                                            <p:strVal val="#ppt_x"/>
                                          </p:val>
                                        </p:tav>
                                      </p:tavLst>
                                    </p:anim>
                                    <p:anim calcmode="lin" valueType="num">
                                      <p:cBhvr>
                                        <p:cTn id="9" dur="500" fill="hold"/>
                                        <p:tgtEl>
                                          <p:spTgt spid="4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1" nodeType="afterEffect">
                                  <p:stCondLst>
                                    <p:cond delay="0"/>
                                  </p:stCondLst>
                                  <p:childTnLst>
                                    <p:set>
                                      <p:cBhvr>
                                        <p:cTn id="12" dur="1" fill="hold">
                                          <p:stCondLst>
                                            <p:cond delay="0"/>
                                          </p:stCondLst>
                                        </p:cTn>
                                        <p:tgtEl>
                                          <p:spTgt spid="44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4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4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4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5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51"/>
                                        </p:tgtEl>
                                        <p:attrNameLst>
                                          <p:attrName>style.visibility</p:attrName>
                                        </p:attrNameLst>
                                      </p:cBhvr>
                                      <p:to>
                                        <p:strVal val="visible"/>
                                      </p:to>
                                    </p:set>
                                  </p:childTnLst>
                                </p:cTn>
                              </p:par>
                            </p:childTnLst>
                          </p:cTn>
                        </p:par>
                        <p:par>
                          <p:cTn id="23" fill="hold">
                            <p:stCondLst>
                              <p:cond delay="500"/>
                            </p:stCondLst>
                            <p:childTnLst>
                              <p:par>
                                <p:cTn id="24" presetID="56" presetClass="path" presetSubtype="0" accel="50000" decel="50000" fill="hold" grpId="0" nodeType="afterEffect">
                                  <p:stCondLst>
                                    <p:cond delay="0"/>
                                  </p:stCondLst>
                                  <p:childTnLst>
                                    <p:animMotion origin="layout" path="M -0.09431 0.14699 L -3.77911E-6 -2.22222E-6 " pathEditMode="relative" rAng="0" ptsTypes="AA">
                                      <p:cBhvr>
                                        <p:cTn id="25" dur="1000" fill="hold"/>
                                        <p:tgtEl>
                                          <p:spTgt spid="446"/>
                                        </p:tgtEl>
                                        <p:attrNameLst>
                                          <p:attrName>ppt_x</p:attrName>
                                          <p:attrName>ppt_y</p:attrName>
                                        </p:attrNameLst>
                                      </p:cBhvr>
                                      <p:rCtr x="4709" y="-7361"/>
                                    </p:animMotion>
                                  </p:childTnLst>
                                </p:cTn>
                              </p:par>
                              <p:par>
                                <p:cTn id="26" presetID="56" presetClass="path" presetSubtype="0" accel="50000" decel="50000" fill="hold" grpId="0" nodeType="withEffect">
                                  <p:stCondLst>
                                    <p:cond delay="0"/>
                                  </p:stCondLst>
                                  <p:childTnLst>
                                    <p:animMotion origin="layout" path="M -0.16975 0.09736 L 3.74121E-6 1.24884E-6 " pathEditMode="relative" rAng="0" ptsTypes="AA">
                                      <p:cBhvr>
                                        <p:cTn id="27" dur="1000" fill="hold"/>
                                        <p:tgtEl>
                                          <p:spTgt spid="447"/>
                                        </p:tgtEl>
                                        <p:attrNameLst>
                                          <p:attrName>ppt_x</p:attrName>
                                          <p:attrName>ppt_y</p:attrName>
                                        </p:attrNameLst>
                                      </p:cBhvr>
                                      <p:rCtr x="8487" y="-4880"/>
                                    </p:animMotion>
                                  </p:childTnLst>
                                </p:cTn>
                              </p:par>
                              <p:par>
                                <p:cTn id="28" presetID="56" presetClass="path" presetSubtype="0" accel="50000" decel="50000" fill="hold" grpId="0" nodeType="withEffect">
                                  <p:stCondLst>
                                    <p:cond delay="0"/>
                                  </p:stCondLst>
                                  <p:childTnLst>
                                    <p:animMotion origin="layout" path="M -0.20659 0.20629 L 4.37646E-6 -1.83164E-6 " pathEditMode="relative" rAng="0" ptsTypes="AA">
                                      <p:cBhvr>
                                        <p:cTn id="29" dur="1000" fill="hold"/>
                                        <p:tgtEl>
                                          <p:spTgt spid="449"/>
                                        </p:tgtEl>
                                        <p:attrNameLst>
                                          <p:attrName>ppt_x</p:attrName>
                                          <p:attrName>ppt_y</p:attrName>
                                        </p:attrNameLst>
                                      </p:cBhvr>
                                      <p:rCtr x="10323" y="-10315"/>
                                    </p:animMotion>
                                  </p:childTnLst>
                                </p:cTn>
                              </p:par>
                              <p:par>
                                <p:cTn id="30" presetID="56" presetClass="path" presetSubtype="0" accel="50000" decel="50000" fill="hold" grpId="0" nodeType="withEffect">
                                  <p:stCondLst>
                                    <p:cond delay="0"/>
                                  </p:stCondLst>
                                  <p:childTnLst>
                                    <p:animMotion origin="layout" path="M -0.3158 0.20744 L -1.97344E-6 4.50509E-6 " pathEditMode="relative" rAng="0" ptsTypes="AA">
                                      <p:cBhvr>
                                        <p:cTn id="31" dur="1000" fill="hold"/>
                                        <p:tgtEl>
                                          <p:spTgt spid="448"/>
                                        </p:tgtEl>
                                        <p:attrNameLst>
                                          <p:attrName>ppt_x</p:attrName>
                                          <p:attrName>ppt_y</p:attrName>
                                        </p:attrNameLst>
                                      </p:cBhvr>
                                      <p:rCtr x="15790" y="-10384"/>
                                    </p:animMotion>
                                  </p:childTnLst>
                                </p:cTn>
                              </p:par>
                              <p:par>
                                <p:cTn id="32" presetID="56" presetClass="path" presetSubtype="0" accel="50000" decel="50000" fill="hold" grpId="0" nodeType="withEffect">
                                  <p:stCondLst>
                                    <p:cond delay="0"/>
                                  </p:stCondLst>
                                  <p:childTnLst>
                                    <p:animMotion origin="layout" path="M -0.38532 0.24213 L 4.87894E-6 4.60685E-6 " pathEditMode="relative" rAng="0" ptsTypes="AA">
                                      <p:cBhvr>
                                        <p:cTn id="33" dur="1000" fill="hold"/>
                                        <p:tgtEl>
                                          <p:spTgt spid="450"/>
                                        </p:tgtEl>
                                        <p:attrNameLst>
                                          <p:attrName>ppt_x</p:attrName>
                                          <p:attrName>ppt_y</p:attrName>
                                        </p:attrNameLst>
                                      </p:cBhvr>
                                      <p:rCtr x="19266" y="-12118"/>
                                    </p:animMotion>
                                  </p:childTnLst>
                                </p:cTn>
                              </p:par>
                              <p:par>
                                <p:cTn id="34" presetID="56" presetClass="path" presetSubtype="0" accel="50000" decel="50000" fill="hold" grpId="0" nodeType="withEffect">
                                  <p:stCondLst>
                                    <p:cond delay="0"/>
                                  </p:stCondLst>
                                  <p:childTnLst>
                                    <p:animMotion origin="layout" path="M -0.46863 0.40425 L 3.24134E-6 3.01573E-6 " pathEditMode="relative" rAng="0" ptsTypes="AA">
                                      <p:cBhvr>
                                        <p:cTn id="35" dur="1000" fill="hold"/>
                                        <p:tgtEl>
                                          <p:spTgt spid="451"/>
                                        </p:tgtEl>
                                        <p:attrNameLst>
                                          <p:attrName>ppt_x</p:attrName>
                                          <p:attrName>ppt_y</p:attrName>
                                        </p:attrNameLst>
                                      </p:cBhvr>
                                      <p:rCtr x="23431" y="-20213"/>
                                    </p:animMotion>
                                  </p:childTnLst>
                                </p:cTn>
                              </p:par>
                            </p:childTnLst>
                          </p:cTn>
                        </p:par>
                        <p:par>
                          <p:cTn id="36" fill="hold">
                            <p:stCondLst>
                              <p:cond delay="1500"/>
                            </p:stCondLst>
                            <p:childTnLst>
                              <p:par>
                                <p:cTn id="37" presetID="18" presetClass="entr" presetSubtype="3" fill="hold" nodeType="afterEffect">
                                  <p:stCondLst>
                                    <p:cond delay="0"/>
                                  </p:stCondLst>
                                  <p:childTnLst>
                                    <p:set>
                                      <p:cBhvr>
                                        <p:cTn id="38" dur="1" fill="hold">
                                          <p:stCondLst>
                                            <p:cond delay="0"/>
                                          </p:stCondLst>
                                        </p:cTn>
                                        <p:tgtEl>
                                          <p:spTgt spid="442"/>
                                        </p:tgtEl>
                                        <p:attrNameLst>
                                          <p:attrName>style.visibility</p:attrName>
                                        </p:attrNameLst>
                                      </p:cBhvr>
                                      <p:to>
                                        <p:strVal val="visible"/>
                                      </p:to>
                                    </p:set>
                                    <p:animEffect transition="in" filter="strips(upRight)">
                                      <p:cBhvr>
                                        <p:cTn id="39" dur="2000"/>
                                        <p:tgtEl>
                                          <p:spTgt spid="442"/>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452"/>
                                        </p:tgtEl>
                                        <p:attrNameLst>
                                          <p:attrName>style.visibility</p:attrName>
                                        </p:attrNameLst>
                                      </p:cBhvr>
                                      <p:to>
                                        <p:strVal val="visible"/>
                                      </p:to>
                                    </p:set>
                                    <p:animEffect transition="in" filter="wipe(left)">
                                      <p:cBhvr>
                                        <p:cTn id="43" dur="500"/>
                                        <p:tgtEl>
                                          <p:spTgt spid="4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53"/>
                                        </p:tgtEl>
                                        <p:attrNameLst>
                                          <p:attrName>style.visibility</p:attrName>
                                        </p:attrNameLst>
                                      </p:cBhvr>
                                      <p:to>
                                        <p:strVal val="visible"/>
                                      </p:to>
                                    </p:set>
                                    <p:animEffect transition="in" filter="wipe(left)">
                                      <p:cBhvr>
                                        <p:cTn id="46" dur="500"/>
                                        <p:tgtEl>
                                          <p:spTgt spid="45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455"/>
                                        </p:tgtEl>
                                        <p:attrNameLst>
                                          <p:attrName>style.visibility</p:attrName>
                                        </p:attrNameLst>
                                      </p:cBhvr>
                                      <p:to>
                                        <p:strVal val="visible"/>
                                      </p:to>
                                    </p:set>
                                    <p:animEffect transition="in" filter="wipe(left)">
                                      <p:cBhvr>
                                        <p:cTn id="50" dur="500"/>
                                        <p:tgtEl>
                                          <p:spTgt spid="45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4"/>
                                        </p:tgtEl>
                                        <p:attrNameLst>
                                          <p:attrName>style.visibility</p:attrName>
                                        </p:attrNameLst>
                                      </p:cBhvr>
                                      <p:to>
                                        <p:strVal val="visible"/>
                                      </p:to>
                                    </p:set>
                                    <p:animEffect transition="in" filter="wipe(left)">
                                      <p:cBhvr>
                                        <p:cTn id="53" dur="500"/>
                                        <p:tgtEl>
                                          <p:spTgt spid="454"/>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56"/>
                                        </p:tgtEl>
                                        <p:attrNameLst>
                                          <p:attrName>style.visibility</p:attrName>
                                        </p:attrNameLst>
                                      </p:cBhvr>
                                      <p:to>
                                        <p:strVal val="visible"/>
                                      </p:to>
                                    </p:set>
                                    <p:animEffect transition="in" filter="wipe(left)">
                                      <p:cBhvr>
                                        <p:cTn id="57" dur="500"/>
                                        <p:tgtEl>
                                          <p:spTgt spid="45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57"/>
                                        </p:tgtEl>
                                        <p:attrNameLst>
                                          <p:attrName>style.visibility</p:attrName>
                                        </p:attrNameLst>
                                      </p:cBhvr>
                                      <p:to>
                                        <p:strVal val="visible"/>
                                      </p:to>
                                    </p:set>
                                    <p:animEffect transition="in" filter="wipe(left)">
                                      <p:cBhvr>
                                        <p:cTn id="60" dur="500"/>
                                        <p:tgtEl>
                                          <p:spTgt spid="457"/>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458"/>
                                        </p:tgtEl>
                                        <p:attrNameLst>
                                          <p:attrName>style.visibility</p:attrName>
                                        </p:attrNameLst>
                                      </p:cBhvr>
                                      <p:to>
                                        <p:strVal val="visible"/>
                                      </p:to>
                                    </p:set>
                                    <p:animEffect transition="in" filter="wipe(left)">
                                      <p:cBhvr>
                                        <p:cTn id="64" dur="500"/>
                                        <p:tgtEl>
                                          <p:spTgt spid="45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9"/>
                                        </p:tgtEl>
                                        <p:attrNameLst>
                                          <p:attrName>style.visibility</p:attrName>
                                        </p:attrNameLst>
                                      </p:cBhvr>
                                      <p:to>
                                        <p:strVal val="visible"/>
                                      </p:to>
                                    </p:set>
                                    <p:animEffect transition="in" filter="wipe(left)">
                                      <p:cBhvr>
                                        <p:cTn id="67"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P spid="446" grpId="0" animBg="1"/>
      <p:bldP spid="446" grpId="1" animBg="1"/>
      <p:bldP spid="447" grpId="0" animBg="1"/>
      <p:bldP spid="447" grpId="1" animBg="1"/>
      <p:bldP spid="448" grpId="0" animBg="1"/>
      <p:bldP spid="448" grpId="1" animBg="1"/>
      <p:bldP spid="449" grpId="0" animBg="1"/>
      <p:bldP spid="449" grpId="1" animBg="1"/>
      <p:bldP spid="450" grpId="0" animBg="1"/>
      <p:bldP spid="450" grpId="1" animBg="1"/>
      <p:bldP spid="451" grpId="0" animBg="1"/>
      <p:bldP spid="451" grpId="1" animBg="1"/>
      <p:bldP spid="452" grpId="0"/>
      <p:bldP spid="453" grpId="0"/>
      <p:bldP spid="454" grpId="0"/>
      <p:bldP spid="455" grpId="0"/>
      <p:bldP spid="456" grpId="0"/>
      <p:bldP spid="457" grpId="0"/>
      <p:bldP spid="458" grpId="0"/>
      <p:bldP spid="4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038631" y="3338026"/>
            <a:ext cx="2262158" cy="923330"/>
          </a:xfrm>
          <a:prstGeom prst="rect">
            <a:avLst/>
          </a:prstGeom>
          <a:noFill/>
        </p:spPr>
        <p:txBody>
          <a:bodyPr wrap="none" rtlCol="0">
            <a:spAutoFit/>
          </a:bodyPr>
          <a:lstStyle/>
          <a:p>
            <a:pPr algn="ctr"/>
            <a:r>
              <a:rPr lang="zh-CN" altLang="en-US" sz="5400" b="1" dirty="0">
                <a:solidFill>
                  <a:srgbClr val="44366B"/>
                </a:solidFill>
                <a:latin typeface="Impact" panose="020B0806030902050204" pitchFamily="34" charset="0"/>
              </a:rPr>
              <a:t>Title bar</a:t>
            </a:r>
          </a:p>
        </p:txBody>
      </p:sp>
      <p:sp>
        <p:nvSpPr>
          <p:cNvPr id="3" name="文本框 5"/>
          <p:cNvSpPr txBox="1"/>
          <p:nvPr/>
        </p:nvSpPr>
        <p:spPr>
          <a:xfrm>
            <a:off x="3265487" y="4276962"/>
            <a:ext cx="5808447" cy="523220"/>
          </a:xfrm>
          <a:prstGeom prst="rect">
            <a:avLst/>
          </a:prstGeom>
          <a:noFill/>
        </p:spPr>
        <p:txBody>
          <a:bodyPr wrap="square" rtlCol="0">
            <a:spAutoFit/>
          </a:bodyPr>
          <a:lstStyle/>
          <a:p>
            <a:pPr algn="ctr"/>
            <a:r>
              <a:rPr lang="en-US" altLang="zh-CN" sz="1400" dirty="0">
                <a:solidFill>
                  <a:schemeClr val="tx1">
                    <a:lumMod val="65000"/>
                    <a:lumOff val="35000"/>
                  </a:schemeClr>
                </a:solidFill>
                <a:latin typeface="Dotum" panose="020B0600000101010101" pitchFamily="34" charset="-127"/>
                <a:ea typeface="Dotum" panose="020B0600000101010101" pitchFamily="34" charset="-127"/>
              </a:rPr>
              <a:t>This template are specifically designed for commercial production you only need to modify the contents</a:t>
            </a:r>
            <a:endParaRPr lang="zh-CN" altLang="en-US" sz="1400" dirty="0">
              <a:solidFill>
                <a:schemeClr val="tx1">
                  <a:lumMod val="65000"/>
                  <a:lumOff val="35000"/>
                </a:schemeClr>
              </a:solidFill>
              <a:latin typeface="Dotum" panose="020B0600000101010101" pitchFamily="34" charset="-127"/>
              <a:ea typeface="Dotum" panose="020B0600000101010101" pitchFamily="34" charset="-127"/>
            </a:endParaRPr>
          </a:p>
        </p:txBody>
      </p:sp>
      <p:grpSp>
        <p:nvGrpSpPr>
          <p:cNvPr id="4" name="组合 3"/>
          <p:cNvGrpSpPr/>
          <p:nvPr/>
        </p:nvGrpSpPr>
        <p:grpSpPr>
          <a:xfrm>
            <a:off x="5590484" y="1798811"/>
            <a:ext cx="1158453" cy="1158453"/>
            <a:chOff x="6574048" y="1422293"/>
            <a:chExt cx="1158453" cy="1158453"/>
          </a:xfrm>
        </p:grpSpPr>
        <p:sp>
          <p:nvSpPr>
            <p:cNvPr id="5" name="矩形 4"/>
            <p:cNvSpPr/>
            <p:nvPr/>
          </p:nvSpPr>
          <p:spPr>
            <a:xfrm rot="2700000">
              <a:off x="6574048" y="1422293"/>
              <a:ext cx="1158453" cy="1158453"/>
            </a:xfrm>
            <a:prstGeom prst="rect">
              <a:avLst/>
            </a:prstGeom>
            <a:solidFill>
              <a:srgbClr val="6BB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p:cNvSpPr txBox="1"/>
            <p:nvPr/>
          </p:nvSpPr>
          <p:spPr>
            <a:xfrm>
              <a:off x="6648168" y="1493689"/>
              <a:ext cx="1010213" cy="1015663"/>
            </a:xfrm>
            <a:prstGeom prst="rect">
              <a:avLst/>
            </a:prstGeom>
            <a:noFill/>
          </p:spPr>
          <p:txBody>
            <a:bodyPr wrap="none" rtlCol="0">
              <a:spAutoFit/>
            </a:bodyPr>
            <a:lstStyle/>
            <a:p>
              <a:pPr algn="ctr"/>
              <a:r>
                <a:rPr lang="en-US" altLang="zh-CN" sz="6000" dirty="0">
                  <a:solidFill>
                    <a:schemeClr val="bg1"/>
                  </a:solidFill>
                  <a:latin typeface="Impact" panose="020B0806030902050204" pitchFamily="34" charset="0"/>
                </a:rPr>
                <a:t>05</a:t>
              </a:r>
              <a:endParaRPr lang="zh-CN" altLang="en-US" sz="60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spect="1" noChangeArrowheads="1" noTextEdit="1"/>
          </p:cNvSpPr>
          <p:nvPr/>
        </p:nvSpPr>
        <p:spPr bwMode="auto">
          <a:xfrm>
            <a:off x="1869873" y="3386474"/>
            <a:ext cx="766998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 name="Freeform 6"/>
          <p:cNvSpPr/>
          <p:nvPr/>
        </p:nvSpPr>
        <p:spPr bwMode="auto">
          <a:xfrm>
            <a:off x="3759602" y="3969089"/>
            <a:ext cx="1034511"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 name="Freeform 7"/>
          <p:cNvSpPr/>
          <p:nvPr/>
        </p:nvSpPr>
        <p:spPr bwMode="auto">
          <a:xfrm>
            <a:off x="3345479" y="3386474"/>
            <a:ext cx="1864342"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Freeform 8"/>
          <p:cNvSpPr/>
          <p:nvPr/>
        </p:nvSpPr>
        <p:spPr bwMode="auto">
          <a:xfrm>
            <a:off x="6715573" y="3967499"/>
            <a:ext cx="103609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9" name="Freeform 9"/>
          <p:cNvSpPr/>
          <p:nvPr/>
        </p:nvSpPr>
        <p:spPr bwMode="auto">
          <a:xfrm>
            <a:off x="6301453" y="3391237"/>
            <a:ext cx="1859581"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10"/>
          <p:cNvSpPr/>
          <p:nvPr/>
        </p:nvSpPr>
        <p:spPr bwMode="auto">
          <a:xfrm>
            <a:off x="2285581" y="3483314"/>
            <a:ext cx="103609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Freeform 11"/>
          <p:cNvSpPr/>
          <p:nvPr/>
        </p:nvSpPr>
        <p:spPr bwMode="auto">
          <a:xfrm>
            <a:off x="1869874" y="3732549"/>
            <a:ext cx="1859581"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12"/>
          <p:cNvSpPr/>
          <p:nvPr/>
        </p:nvSpPr>
        <p:spPr bwMode="auto">
          <a:xfrm>
            <a:off x="5244728" y="3486489"/>
            <a:ext cx="103609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13"/>
          <p:cNvSpPr/>
          <p:nvPr/>
        </p:nvSpPr>
        <p:spPr bwMode="auto">
          <a:xfrm>
            <a:off x="4825846" y="3735726"/>
            <a:ext cx="1861169"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14"/>
          <p:cNvSpPr/>
          <p:nvPr/>
        </p:nvSpPr>
        <p:spPr bwMode="auto">
          <a:xfrm>
            <a:off x="8207047" y="3496014"/>
            <a:ext cx="1031338"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15"/>
          <p:cNvSpPr/>
          <p:nvPr/>
        </p:nvSpPr>
        <p:spPr bwMode="auto">
          <a:xfrm>
            <a:off x="7778646" y="3737312"/>
            <a:ext cx="1857995"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TextBox 38"/>
          <p:cNvSpPr txBox="1"/>
          <p:nvPr/>
        </p:nvSpPr>
        <p:spPr>
          <a:xfrm>
            <a:off x="2147390"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40" name="TextBox 39"/>
          <p:cNvSpPr txBox="1"/>
          <p:nvPr/>
        </p:nvSpPr>
        <p:spPr>
          <a:xfrm>
            <a:off x="1657399" y="2193274"/>
            <a:ext cx="2038875"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grpSp>
        <p:nvGrpSpPr>
          <p:cNvPr id="41" name="组合 40"/>
          <p:cNvGrpSpPr/>
          <p:nvPr/>
        </p:nvGrpSpPr>
        <p:grpSpPr>
          <a:xfrm>
            <a:off x="1881742" y="2778049"/>
            <a:ext cx="1814531" cy="813453"/>
            <a:chOff x="1993900" y="1247395"/>
            <a:chExt cx="1815476" cy="813453"/>
          </a:xfrm>
        </p:grpSpPr>
        <p:cxnSp>
          <p:nvCxnSpPr>
            <p:cNvPr id="42" name="直接连接符 4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p:cNvSpPr txBox="1"/>
          <p:nvPr/>
        </p:nvSpPr>
        <p:spPr>
          <a:xfrm>
            <a:off x="3666639"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45" name="TextBox 44"/>
          <p:cNvSpPr txBox="1"/>
          <p:nvPr/>
        </p:nvSpPr>
        <p:spPr>
          <a:xfrm>
            <a:off x="3176648" y="5387736"/>
            <a:ext cx="2038875" cy="338554"/>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grpSp>
        <p:nvGrpSpPr>
          <p:cNvPr id="46" name="组合 45"/>
          <p:cNvGrpSpPr/>
          <p:nvPr/>
        </p:nvGrpSpPr>
        <p:grpSpPr>
          <a:xfrm flipV="1">
            <a:off x="3400992" y="4273455"/>
            <a:ext cx="1814531" cy="813453"/>
            <a:chOff x="1993900" y="1247395"/>
            <a:chExt cx="1815476" cy="813453"/>
          </a:xfrm>
        </p:grpSpPr>
        <p:cxnSp>
          <p:nvCxnSpPr>
            <p:cNvPr id="47" name="直接连接符 4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5126545"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50" name="TextBox 49"/>
          <p:cNvSpPr txBox="1"/>
          <p:nvPr/>
        </p:nvSpPr>
        <p:spPr>
          <a:xfrm>
            <a:off x="4636554" y="2193274"/>
            <a:ext cx="2038875"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grpSp>
        <p:nvGrpSpPr>
          <p:cNvPr id="51" name="组合 50"/>
          <p:cNvGrpSpPr/>
          <p:nvPr/>
        </p:nvGrpSpPr>
        <p:grpSpPr>
          <a:xfrm>
            <a:off x="4860897" y="2778049"/>
            <a:ext cx="1814531" cy="813453"/>
            <a:chOff x="1993900" y="1247395"/>
            <a:chExt cx="1815476" cy="813453"/>
          </a:xfrm>
        </p:grpSpPr>
        <p:cxnSp>
          <p:nvCxnSpPr>
            <p:cNvPr id="52" name="直接连接符 5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4" name="TextBox 53"/>
          <p:cNvSpPr txBox="1"/>
          <p:nvPr/>
        </p:nvSpPr>
        <p:spPr>
          <a:xfrm>
            <a:off x="6574580"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55" name="TextBox 54"/>
          <p:cNvSpPr txBox="1"/>
          <p:nvPr/>
        </p:nvSpPr>
        <p:spPr>
          <a:xfrm>
            <a:off x="6084588" y="5387736"/>
            <a:ext cx="2038875" cy="338554"/>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grpSp>
        <p:nvGrpSpPr>
          <p:cNvPr id="56" name="组合 55"/>
          <p:cNvGrpSpPr/>
          <p:nvPr/>
        </p:nvGrpSpPr>
        <p:grpSpPr>
          <a:xfrm flipV="1">
            <a:off x="6308932" y="4273455"/>
            <a:ext cx="1814531" cy="813453"/>
            <a:chOff x="1993900" y="1247395"/>
            <a:chExt cx="1815476" cy="813453"/>
          </a:xfrm>
        </p:grpSpPr>
        <p:cxnSp>
          <p:nvCxnSpPr>
            <p:cNvPr id="57" name="直接连接符 5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TextBox 58"/>
          <p:cNvSpPr txBox="1"/>
          <p:nvPr/>
        </p:nvSpPr>
        <p:spPr>
          <a:xfrm>
            <a:off x="8070093"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60" name="TextBox 59"/>
          <p:cNvSpPr txBox="1"/>
          <p:nvPr/>
        </p:nvSpPr>
        <p:spPr>
          <a:xfrm>
            <a:off x="7580101" y="2193274"/>
            <a:ext cx="2038875"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p:txBody>
      </p:sp>
      <p:grpSp>
        <p:nvGrpSpPr>
          <p:cNvPr id="61" name="组合 60"/>
          <p:cNvGrpSpPr/>
          <p:nvPr/>
        </p:nvGrpSpPr>
        <p:grpSpPr>
          <a:xfrm>
            <a:off x="7804445" y="2778049"/>
            <a:ext cx="1814531" cy="813453"/>
            <a:chOff x="1993900" y="1247395"/>
            <a:chExt cx="1815476" cy="813453"/>
          </a:xfrm>
        </p:grpSpPr>
        <p:cxnSp>
          <p:nvCxnSpPr>
            <p:cNvPr id="62" name="直接连接符 6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300"/>
                                        <p:tgtEl>
                                          <p:spTgt spid="38"/>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anim calcmode="lin" valueType="num">
                                      <p:cBhvr>
                                        <p:cTn id="64" dur="500" fill="hold"/>
                                        <p:tgtEl>
                                          <p:spTgt spid="46"/>
                                        </p:tgtEl>
                                        <p:attrNameLst>
                                          <p:attrName>ppt_x</p:attrName>
                                        </p:attrNameLst>
                                      </p:cBhvr>
                                      <p:tavLst>
                                        <p:tav tm="0">
                                          <p:val>
                                            <p:strVal val="#ppt_x"/>
                                          </p:val>
                                        </p:tav>
                                        <p:tav tm="100000">
                                          <p:val>
                                            <p:strVal val="#ppt_x"/>
                                          </p:val>
                                        </p:tav>
                                      </p:tavLst>
                                    </p:anim>
                                    <p:anim calcmode="lin" valueType="num">
                                      <p:cBhvr>
                                        <p:cTn id="65" dur="5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7"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anim calcmode="lin" valueType="num">
                                      <p:cBhvr>
                                        <p:cTn id="80" dur="500" fill="hold"/>
                                        <p:tgtEl>
                                          <p:spTgt spid="50"/>
                                        </p:tgtEl>
                                        <p:attrNameLst>
                                          <p:attrName>ppt_x</p:attrName>
                                        </p:attrNameLst>
                                      </p:cBhvr>
                                      <p:tavLst>
                                        <p:tav tm="0">
                                          <p:val>
                                            <p:strVal val="#ppt_x"/>
                                          </p:val>
                                        </p:tav>
                                        <p:tav tm="100000">
                                          <p:val>
                                            <p:strVal val="#ppt_x"/>
                                          </p:val>
                                        </p:tav>
                                      </p:tavLst>
                                    </p:anim>
                                    <p:anim calcmode="lin" valueType="num">
                                      <p:cBhvr>
                                        <p:cTn id="81" dur="500" fill="hold"/>
                                        <p:tgtEl>
                                          <p:spTgt spid="5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47" presetClass="entr" presetSubtype="0"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anim calcmode="lin" valueType="num">
                                      <p:cBhvr>
                                        <p:cTn id="112" dur="500" fill="hold"/>
                                        <p:tgtEl>
                                          <p:spTgt spid="60"/>
                                        </p:tgtEl>
                                        <p:attrNameLst>
                                          <p:attrName>ppt_x</p:attrName>
                                        </p:attrNameLst>
                                      </p:cBhvr>
                                      <p:tavLst>
                                        <p:tav tm="0">
                                          <p:val>
                                            <p:strVal val="#ppt_x"/>
                                          </p:val>
                                        </p:tav>
                                        <p:tav tm="100000">
                                          <p:val>
                                            <p:strVal val="#ppt_x"/>
                                          </p:val>
                                        </p:tav>
                                      </p:tavLst>
                                    </p:anim>
                                    <p:anim calcmode="lin" valueType="num">
                                      <p:cBhvr>
                                        <p:cTn id="113" dur="500" fill="hold"/>
                                        <p:tgtEl>
                                          <p:spTgt spid="6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anim calcmode="lin" valueType="num">
                                      <p:cBhvr>
                                        <p:cTn id="117" dur="500" fill="hold"/>
                                        <p:tgtEl>
                                          <p:spTgt spid="59"/>
                                        </p:tgtEl>
                                        <p:attrNameLst>
                                          <p:attrName>ppt_x</p:attrName>
                                        </p:attrNameLst>
                                      </p:cBhvr>
                                      <p:tavLst>
                                        <p:tav tm="0">
                                          <p:val>
                                            <p:strVal val="#ppt_x"/>
                                          </p:val>
                                        </p:tav>
                                        <p:tav tm="100000">
                                          <p:val>
                                            <p:strVal val="#ppt_x"/>
                                          </p:val>
                                        </p:tav>
                                      </p:tavLst>
                                    </p:anim>
                                    <p:anim calcmode="lin" valueType="num">
                                      <p:cBhvr>
                                        <p:cTn id="118" dur="500" fill="hold"/>
                                        <p:tgtEl>
                                          <p:spTgt spid="5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p:bldP spid="40" grpId="0"/>
      <p:bldP spid="44" grpId="0"/>
      <p:bldP spid="45" grpId="0"/>
      <p:bldP spid="49" grpId="0"/>
      <p:bldP spid="50" grpId="0"/>
      <p:bldP spid="54" grpId="0"/>
      <p:bldP spid="55" grpId="0"/>
      <p:bldP spid="59"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2725443" y="2020915"/>
            <a:ext cx="8655253" cy="3916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endParaRPr>
          </a:p>
        </p:txBody>
      </p:sp>
      <p:cxnSp>
        <p:nvCxnSpPr>
          <p:cNvPr id="53" name="直接连接符 52"/>
          <p:cNvCxnSpPr>
            <a:cxnSpLocks/>
          </p:cNvCxnSpPr>
          <p:nvPr/>
        </p:nvCxnSpPr>
        <p:spPr>
          <a:xfrm>
            <a:off x="3462498" y="1916832"/>
            <a:ext cx="0" cy="410445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464982" y="2276873"/>
            <a:ext cx="6563141"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464981" y="3260982"/>
            <a:ext cx="6563140"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464981" y="4245091"/>
            <a:ext cx="6563140"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464981" y="5229201"/>
            <a:ext cx="6563140"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629728" y="2283844"/>
            <a:ext cx="2813793"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Click here to add text</a:t>
            </a:r>
          </a:p>
        </p:txBody>
      </p:sp>
      <p:sp>
        <p:nvSpPr>
          <p:cNvPr id="59" name="TextBox 58"/>
          <p:cNvSpPr txBox="1"/>
          <p:nvPr/>
        </p:nvSpPr>
        <p:spPr>
          <a:xfrm>
            <a:off x="629728" y="3227303"/>
            <a:ext cx="2813793"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Click here to add text</a:t>
            </a:r>
          </a:p>
        </p:txBody>
      </p:sp>
      <p:sp>
        <p:nvSpPr>
          <p:cNvPr id="60" name="TextBox 59"/>
          <p:cNvSpPr txBox="1"/>
          <p:nvPr/>
        </p:nvSpPr>
        <p:spPr>
          <a:xfrm>
            <a:off x="619298" y="4252062"/>
            <a:ext cx="2813793"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Click here to add text</a:t>
            </a:r>
          </a:p>
        </p:txBody>
      </p:sp>
      <p:sp>
        <p:nvSpPr>
          <p:cNvPr id="61" name="TextBox 60"/>
          <p:cNvSpPr txBox="1"/>
          <p:nvPr/>
        </p:nvSpPr>
        <p:spPr>
          <a:xfrm>
            <a:off x="634931" y="5236172"/>
            <a:ext cx="2813793"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Click here to add text</a:t>
            </a:r>
          </a:p>
        </p:txBody>
      </p:sp>
      <p:sp>
        <p:nvSpPr>
          <p:cNvPr id="62" name="矩形 61"/>
          <p:cNvSpPr/>
          <p:nvPr/>
        </p:nvSpPr>
        <p:spPr>
          <a:xfrm>
            <a:off x="3464981" y="2276872"/>
            <a:ext cx="3325595"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464982" y="3260982"/>
            <a:ext cx="5751593" cy="292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464982" y="4245091"/>
            <a:ext cx="3728369" cy="29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479933" y="5229202"/>
            <a:ext cx="1864185" cy="304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标注 65"/>
          <p:cNvSpPr/>
          <p:nvPr/>
        </p:nvSpPr>
        <p:spPr>
          <a:xfrm>
            <a:off x="6598741" y="1696235"/>
            <a:ext cx="913924" cy="441194"/>
          </a:xfrm>
          <a:prstGeom prst="wedgeRoundRectCallout">
            <a:avLst>
              <a:gd name="adj1" fmla="val -17658"/>
              <a:gd name="adj2" fmla="val 6579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50%</a:t>
            </a:r>
            <a:endParaRPr lang="zh-CN" altLang="en-US" dirty="0">
              <a:solidFill>
                <a:srgbClr val="F8F8F8"/>
              </a:solidFill>
            </a:endParaRPr>
          </a:p>
        </p:txBody>
      </p:sp>
      <p:sp>
        <p:nvSpPr>
          <p:cNvPr id="67" name="圆角矩形标注 66"/>
          <p:cNvSpPr/>
          <p:nvPr/>
        </p:nvSpPr>
        <p:spPr>
          <a:xfrm>
            <a:off x="8902850" y="2717865"/>
            <a:ext cx="913924" cy="441194"/>
          </a:xfrm>
          <a:prstGeom prst="wedgeRoundRectCallout">
            <a:avLst>
              <a:gd name="adj1" fmla="val -17658"/>
              <a:gd name="adj2" fmla="val 6579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90%</a:t>
            </a:r>
            <a:endParaRPr lang="zh-CN" altLang="en-US" dirty="0">
              <a:solidFill>
                <a:srgbClr val="F8F8F8"/>
              </a:solidFill>
            </a:endParaRPr>
          </a:p>
        </p:txBody>
      </p:sp>
      <p:sp>
        <p:nvSpPr>
          <p:cNvPr id="68" name="圆角矩形标注 67"/>
          <p:cNvSpPr/>
          <p:nvPr/>
        </p:nvSpPr>
        <p:spPr>
          <a:xfrm>
            <a:off x="6916259" y="3645024"/>
            <a:ext cx="913924" cy="441194"/>
          </a:xfrm>
          <a:prstGeom prst="wedgeRoundRectCallout">
            <a:avLst>
              <a:gd name="adj1" fmla="val -17658"/>
              <a:gd name="adj2" fmla="val 65790"/>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60%</a:t>
            </a:r>
            <a:endParaRPr lang="zh-CN" altLang="en-US" dirty="0">
              <a:solidFill>
                <a:srgbClr val="F8F8F8"/>
              </a:solidFill>
            </a:endParaRPr>
          </a:p>
        </p:txBody>
      </p:sp>
      <p:sp>
        <p:nvSpPr>
          <p:cNvPr id="69" name="圆角矩形标注 68"/>
          <p:cNvSpPr/>
          <p:nvPr/>
        </p:nvSpPr>
        <p:spPr>
          <a:xfrm>
            <a:off x="5127776" y="4658504"/>
            <a:ext cx="913924" cy="441194"/>
          </a:xfrm>
          <a:prstGeom prst="wedgeRoundRectCallout">
            <a:avLst>
              <a:gd name="adj1" fmla="val -17658"/>
              <a:gd name="adj2" fmla="val 657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20%</a:t>
            </a:r>
            <a:endParaRPr lang="zh-CN" altLang="en-US" dirty="0">
              <a:solidFill>
                <a:srgbClr val="F8F8F8"/>
              </a:solidFill>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500"/>
                                        <p:tgtEl>
                                          <p:spTgt spid="6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right)">
                                      <p:cBhvr>
                                        <p:cTn id="31" dur="500"/>
                                        <p:tgtEl>
                                          <p:spTgt spid="6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anim calcmode="lin" valueType="num">
                                      <p:cBhvr>
                                        <p:cTn id="42" dur="500" fill="hold"/>
                                        <p:tgtEl>
                                          <p:spTgt spid="66"/>
                                        </p:tgtEl>
                                        <p:attrNameLst>
                                          <p:attrName>ppt_x</p:attrName>
                                        </p:attrNameLst>
                                      </p:cBhvr>
                                      <p:tavLst>
                                        <p:tav tm="0">
                                          <p:val>
                                            <p:strVal val="#ppt_x"/>
                                          </p:val>
                                        </p:tav>
                                        <p:tav tm="100000">
                                          <p:val>
                                            <p:strVal val="#ppt_x"/>
                                          </p:val>
                                        </p:tav>
                                      </p:tavLst>
                                    </p:anim>
                                    <p:anim calcmode="lin" valueType="num">
                                      <p:cBhvr>
                                        <p:cTn id="43" dur="500" fill="hold"/>
                                        <p:tgtEl>
                                          <p:spTgt spid="66"/>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20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par>
                                <p:cTn id="47" presetID="47" presetClass="entr" presetSubtype="0" fill="hold" grpId="0" nodeType="withEffect">
                                  <p:stCondLst>
                                    <p:cond delay="20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strVal val="#ppt_x"/>
                                          </p:val>
                                        </p:tav>
                                        <p:tav tm="100000">
                                          <p:val>
                                            <p:strVal val="#ppt_x"/>
                                          </p:val>
                                        </p:tav>
                                      </p:tavLst>
                                    </p:anim>
                                    <p:anim calcmode="lin" valueType="num">
                                      <p:cBhvr>
                                        <p:cTn id="51" dur="500" fill="hold"/>
                                        <p:tgtEl>
                                          <p:spTgt spid="67"/>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00"/>
                                  </p:stCondLst>
                                  <p:childTnLst>
                                    <p:set>
                                      <p:cBhvr>
                                        <p:cTn id="53" dur="1" fill="hold">
                                          <p:stCondLst>
                                            <p:cond delay="0"/>
                                          </p:stCondLst>
                                        </p:cTn>
                                        <p:tgtEl>
                                          <p:spTgt spid="64"/>
                                        </p:tgtEl>
                                        <p:attrNameLst>
                                          <p:attrName>style.visibility</p:attrName>
                                        </p:attrNameLst>
                                      </p:cBhvr>
                                      <p:to>
                                        <p:strVal val="visible"/>
                                      </p:to>
                                    </p:set>
                                    <p:animEffect transition="in" filter="wipe(left)">
                                      <p:cBhvr>
                                        <p:cTn id="54" dur="500"/>
                                        <p:tgtEl>
                                          <p:spTgt spid="64"/>
                                        </p:tgtEl>
                                      </p:cBhvr>
                                    </p:animEffect>
                                  </p:childTnLst>
                                </p:cTn>
                              </p:par>
                              <p:par>
                                <p:cTn id="55" presetID="47" presetClass="entr" presetSubtype="0" fill="hold" grpId="0" nodeType="withEffect">
                                  <p:stCondLst>
                                    <p:cond delay="3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anim calcmode="lin" valueType="num">
                                      <p:cBhvr>
                                        <p:cTn id="58" dur="500" fill="hold"/>
                                        <p:tgtEl>
                                          <p:spTgt spid="68"/>
                                        </p:tgtEl>
                                        <p:attrNameLst>
                                          <p:attrName>ppt_x</p:attrName>
                                        </p:attrNameLst>
                                      </p:cBhvr>
                                      <p:tavLst>
                                        <p:tav tm="0">
                                          <p:val>
                                            <p:strVal val="#ppt_x"/>
                                          </p:val>
                                        </p:tav>
                                        <p:tav tm="100000">
                                          <p:val>
                                            <p:strVal val="#ppt_x"/>
                                          </p:val>
                                        </p:tav>
                                      </p:tavLst>
                                    </p:anim>
                                    <p:anim calcmode="lin" valueType="num">
                                      <p:cBhvr>
                                        <p:cTn id="59" dur="500" fill="hold"/>
                                        <p:tgtEl>
                                          <p:spTgt spid="68"/>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500"/>
                                  </p:stCondLst>
                                  <p:childTnLst>
                                    <p:set>
                                      <p:cBhvr>
                                        <p:cTn id="61" dur="1" fill="hold">
                                          <p:stCondLst>
                                            <p:cond delay="0"/>
                                          </p:stCondLst>
                                        </p:cTn>
                                        <p:tgtEl>
                                          <p:spTgt spid="65"/>
                                        </p:tgtEl>
                                        <p:attrNameLst>
                                          <p:attrName>style.visibility</p:attrName>
                                        </p:attrNameLst>
                                      </p:cBhvr>
                                      <p:to>
                                        <p:strVal val="visible"/>
                                      </p:to>
                                    </p:set>
                                    <p:animEffect transition="in" filter="wipe(left)">
                                      <p:cBhvr>
                                        <p:cTn id="62" dur="500"/>
                                        <p:tgtEl>
                                          <p:spTgt spid="65"/>
                                        </p:tgtEl>
                                      </p:cBhvr>
                                    </p:animEffect>
                                  </p:childTnLst>
                                </p:cTn>
                              </p:par>
                              <p:par>
                                <p:cTn id="63" presetID="47" presetClass="entr" presetSubtype="0" fill="hold" grpId="0" nodeType="withEffect">
                                  <p:stCondLst>
                                    <p:cond delay="50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p:cNvSpPr>
            <a:spLocks noChangeArrowheads="1"/>
          </p:cNvSpPr>
          <p:nvPr/>
        </p:nvSpPr>
        <p:spPr bwMode="auto">
          <a:xfrm rot="13978264">
            <a:off x="3976828" y="3240180"/>
            <a:ext cx="2087562" cy="211586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121910" tIns="60955" rIns="121910" bIns="60955" anchor="ctr"/>
          <a:lstStyle/>
          <a:p>
            <a:pPr defTabSz="543560">
              <a:defRPr/>
            </a:pPr>
            <a:endParaRPr lang="en-US" sz="215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
          <p:cNvSpPr>
            <a:spLocks noChangeArrowheads="1"/>
          </p:cNvSpPr>
          <p:nvPr/>
        </p:nvSpPr>
        <p:spPr bwMode="auto">
          <a:xfrm rot="19397468">
            <a:off x="4473788" y="1754143"/>
            <a:ext cx="2085703" cy="211772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tx2"/>
          </a:solidFill>
          <a:ln>
            <a:noFill/>
          </a:ln>
          <a:effectLst/>
        </p:spPr>
        <p:txBody>
          <a:bodyPr wrap="none" lIns="121910" tIns="60955" rIns="121910" bIns="60955" anchor="ctr"/>
          <a:lstStyle/>
          <a:p>
            <a:pPr defTabSz="543560">
              <a:defRPr/>
            </a:pPr>
            <a:endParaRPr lang="en-US" sz="215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3"/>
          <p:cNvSpPr>
            <a:spLocks noChangeArrowheads="1"/>
          </p:cNvSpPr>
          <p:nvPr/>
        </p:nvSpPr>
        <p:spPr bwMode="auto">
          <a:xfrm rot="3202081">
            <a:off x="5945867" y="2247200"/>
            <a:ext cx="2087563" cy="211744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lIns="121910" tIns="60955" rIns="121910" bIns="60955" anchor="ctr"/>
          <a:lstStyle/>
          <a:p>
            <a:pPr defTabSz="543560">
              <a:defRPr/>
            </a:pPr>
            <a:endParaRPr lang="en-US" sz="215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3"/>
          <p:cNvSpPr>
            <a:spLocks noChangeArrowheads="1"/>
          </p:cNvSpPr>
          <p:nvPr/>
        </p:nvSpPr>
        <p:spPr bwMode="auto">
          <a:xfrm rot="8579122">
            <a:off x="5449974" y="3722641"/>
            <a:ext cx="2085703" cy="211613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121910" tIns="60955" rIns="121910" bIns="60955" anchor="ctr"/>
          <a:lstStyle/>
          <a:p>
            <a:pPr defTabSz="543560">
              <a:defRPr/>
            </a:pPr>
            <a:endParaRPr lang="en-US" sz="215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2"/>
          <p:cNvSpPr txBox="1">
            <a:spLocks noChangeArrowheads="1"/>
          </p:cNvSpPr>
          <p:nvPr/>
        </p:nvSpPr>
        <p:spPr bwMode="auto">
          <a:xfrm>
            <a:off x="4813469" y="2244681"/>
            <a:ext cx="131904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S</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sp>
        <p:nvSpPr>
          <p:cNvPr id="17" name="TextBox 24"/>
          <p:cNvSpPr txBox="1">
            <a:spLocks noChangeArrowheads="1"/>
          </p:cNvSpPr>
          <p:nvPr/>
        </p:nvSpPr>
        <p:spPr bwMode="auto">
          <a:xfrm>
            <a:off x="5815050" y="4505281"/>
            <a:ext cx="131904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T</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sp>
        <p:nvSpPr>
          <p:cNvPr id="18" name="TextBox 25"/>
          <p:cNvSpPr txBox="1">
            <a:spLocks noChangeArrowheads="1"/>
          </p:cNvSpPr>
          <p:nvPr/>
        </p:nvSpPr>
        <p:spPr bwMode="auto">
          <a:xfrm>
            <a:off x="6449967" y="2906666"/>
            <a:ext cx="132062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W</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sp>
        <p:nvSpPr>
          <p:cNvPr id="19" name="TextBox 33"/>
          <p:cNvSpPr txBox="1">
            <a:spLocks noChangeArrowheads="1"/>
          </p:cNvSpPr>
          <p:nvPr/>
        </p:nvSpPr>
        <p:spPr bwMode="auto">
          <a:xfrm>
            <a:off x="4327757" y="3852816"/>
            <a:ext cx="131904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O</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grpSp>
        <p:nvGrpSpPr>
          <p:cNvPr id="2" name="组合 1"/>
          <p:cNvGrpSpPr/>
          <p:nvPr/>
        </p:nvGrpSpPr>
        <p:grpSpPr>
          <a:xfrm>
            <a:off x="1835705" y="2285954"/>
            <a:ext cx="2336496" cy="668338"/>
            <a:chOff x="1834911" y="2285954"/>
            <a:chExt cx="2336496" cy="668338"/>
          </a:xfrm>
        </p:grpSpPr>
        <p:sp>
          <p:nvSpPr>
            <p:cNvPr id="20" name="TextBox 13"/>
            <p:cNvSpPr txBox="1">
              <a:spLocks noChangeArrowheads="1"/>
            </p:cNvSpPr>
            <p:nvPr/>
          </p:nvSpPr>
          <p:spPr bwMode="auto">
            <a:xfrm>
              <a:off x="1834911" y="2285954"/>
              <a:ext cx="233649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1834911" y="2584405"/>
              <a:ext cx="20301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835705" y="4325893"/>
            <a:ext cx="2336496" cy="668337"/>
            <a:chOff x="1834911" y="4325892"/>
            <a:chExt cx="2336496" cy="668337"/>
          </a:xfrm>
        </p:grpSpPr>
        <p:sp>
          <p:nvSpPr>
            <p:cNvPr id="22" name="TextBox 13"/>
            <p:cNvSpPr txBox="1">
              <a:spLocks noChangeArrowheads="1"/>
            </p:cNvSpPr>
            <p:nvPr/>
          </p:nvSpPr>
          <p:spPr bwMode="auto">
            <a:xfrm>
              <a:off x="1834911" y="4325892"/>
              <a:ext cx="2336496"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1834911" y="4624341"/>
              <a:ext cx="20301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8280116" y="2285954"/>
            <a:ext cx="2338084" cy="668338"/>
            <a:chOff x="8279322" y="2285954"/>
            <a:chExt cx="2338084" cy="668338"/>
          </a:xfrm>
        </p:grpSpPr>
        <p:sp>
          <p:nvSpPr>
            <p:cNvPr id="24" name="TextBox 13"/>
            <p:cNvSpPr txBox="1">
              <a:spLocks noChangeArrowheads="1"/>
            </p:cNvSpPr>
            <p:nvPr/>
          </p:nvSpPr>
          <p:spPr bwMode="auto">
            <a:xfrm>
              <a:off x="8279322" y="2285954"/>
              <a:ext cx="2338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8279323" y="2584405"/>
              <a:ext cx="20301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8280116" y="4325893"/>
            <a:ext cx="2338084" cy="668337"/>
            <a:chOff x="8279322" y="4325892"/>
            <a:chExt cx="2338084" cy="668337"/>
          </a:xfrm>
        </p:grpSpPr>
        <p:sp>
          <p:nvSpPr>
            <p:cNvPr id="26" name="TextBox 13"/>
            <p:cNvSpPr txBox="1">
              <a:spLocks noChangeArrowheads="1"/>
            </p:cNvSpPr>
            <p:nvPr/>
          </p:nvSpPr>
          <p:spPr bwMode="auto">
            <a:xfrm>
              <a:off x="8279322" y="4325892"/>
              <a:ext cx="233808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8279323" y="4624341"/>
              <a:ext cx="20301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 name="标题 5"/>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8" fill="hold" nodeType="withEffect">
                                  <p:stCondLst>
                                    <p:cond delay="16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8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0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2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1"/>
          <p:cNvSpPr/>
          <p:nvPr/>
        </p:nvSpPr>
        <p:spPr bwMode="auto">
          <a:xfrm>
            <a:off x="-7143" y="2646364"/>
            <a:ext cx="9793601" cy="3582987"/>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ADBACA"/>
            </a:solidFill>
            <a:prstDash val="dash"/>
            <a:miter lim="800000"/>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9730903" y="2063749"/>
            <a:ext cx="1315867" cy="790576"/>
            <a:chOff x="9730108" y="2063749"/>
            <a:chExt cx="1315867" cy="790576"/>
          </a:xfrm>
        </p:grpSpPr>
        <p:sp>
          <p:nvSpPr>
            <p:cNvPr id="21" name="Freeform 22"/>
            <p:cNvSpPr/>
            <p:nvPr/>
          </p:nvSpPr>
          <p:spPr bwMode="auto">
            <a:xfrm>
              <a:off x="10084075" y="2498724"/>
              <a:ext cx="406347" cy="355600"/>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p:nvPr/>
          </p:nvSpPr>
          <p:spPr bwMode="auto">
            <a:xfrm>
              <a:off x="9730108" y="2063749"/>
              <a:ext cx="1315867" cy="681038"/>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C1C7D0"/>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p:nvPr/>
          </p:nvSpPr>
          <p:spPr bwMode="auto">
            <a:xfrm>
              <a:off x="10015821" y="2109788"/>
              <a:ext cx="933328" cy="744537"/>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785005" y="2035176"/>
            <a:ext cx="2341171" cy="1025525"/>
            <a:chOff x="784211" y="2035175"/>
            <a:chExt cx="2341171" cy="1025525"/>
          </a:xfrm>
        </p:grpSpPr>
        <p:sp>
          <p:nvSpPr>
            <p:cNvPr id="25" name="TextBox 73"/>
            <p:cNvSpPr txBox="1"/>
            <p:nvPr/>
          </p:nvSpPr>
          <p:spPr>
            <a:xfrm flipH="1">
              <a:off x="1552374" y="2035175"/>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12%</a:t>
              </a:r>
            </a:p>
          </p:txBody>
        </p:sp>
        <p:sp>
          <p:nvSpPr>
            <p:cNvPr id="28" name="TextBox 13"/>
            <p:cNvSpPr txBox="1"/>
            <p:nvPr/>
          </p:nvSpPr>
          <p:spPr>
            <a:xfrm>
              <a:off x="784211" y="2589212"/>
              <a:ext cx="2231648" cy="246062"/>
            </a:xfrm>
            <a:prstGeom prst="rect">
              <a:avLst/>
            </a:prstGeom>
            <a:noFill/>
          </p:spPr>
          <p:txBody>
            <a:bodyPr wrap="square" lIns="0" tIns="0" rIns="0" bIns="0">
              <a:spAutoFit/>
            </a:bodyPr>
            <a:lstStyle/>
            <a:p>
              <a:pPr algn="ctr" defTabSz="1216660">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Edit Title</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1642850" y="2874963"/>
              <a:ext cx="1380945" cy="185737"/>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the content</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7"/>
          <p:cNvGrpSpPr/>
          <p:nvPr/>
        </p:nvGrpSpPr>
        <p:grpSpPr>
          <a:xfrm>
            <a:off x="3016654" y="2516189"/>
            <a:ext cx="2030146" cy="984249"/>
            <a:chOff x="3015860" y="2516188"/>
            <a:chExt cx="2030146" cy="984249"/>
          </a:xfrm>
        </p:grpSpPr>
        <p:sp>
          <p:nvSpPr>
            <p:cNvPr id="24" name="TextBox 72"/>
            <p:cNvSpPr txBox="1"/>
            <p:nvPr/>
          </p:nvSpPr>
          <p:spPr>
            <a:xfrm flipH="1">
              <a:off x="3472998" y="2516188"/>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37%</a:t>
              </a:r>
            </a:p>
          </p:txBody>
        </p:sp>
        <p:sp>
          <p:nvSpPr>
            <p:cNvPr id="30" name="TextBox 13"/>
            <p:cNvSpPr txBox="1"/>
            <p:nvPr/>
          </p:nvSpPr>
          <p:spPr>
            <a:xfrm>
              <a:off x="3015860" y="3030537"/>
              <a:ext cx="1869830" cy="246062"/>
            </a:xfrm>
            <a:prstGeom prst="rect">
              <a:avLst/>
            </a:prstGeom>
            <a:noFill/>
          </p:spPr>
          <p:txBody>
            <a:bodyPr wrap="square" lIns="0" tIns="0" rIns="0" bIns="0">
              <a:spAutoFit/>
            </a:bodyPr>
            <a:lstStyle/>
            <a:p>
              <a:pPr algn="ctr" defTabSz="1216660">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Edit Title</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3512681" y="3316287"/>
              <a:ext cx="1380945" cy="184150"/>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the content</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p:cNvGrpSpPr/>
          <p:nvPr/>
        </p:nvGrpSpPr>
        <p:grpSpPr>
          <a:xfrm>
            <a:off x="5132718" y="4862514"/>
            <a:ext cx="1798200" cy="1015999"/>
            <a:chOff x="5131923" y="4862513"/>
            <a:chExt cx="1798200" cy="1015999"/>
          </a:xfrm>
        </p:grpSpPr>
        <p:sp>
          <p:nvSpPr>
            <p:cNvPr id="26" name="TextBox 76"/>
            <p:cNvSpPr txBox="1"/>
            <p:nvPr/>
          </p:nvSpPr>
          <p:spPr>
            <a:xfrm flipH="1">
              <a:off x="5357116" y="4862513"/>
              <a:ext cx="1573007" cy="492125"/>
            </a:xfrm>
            <a:prstGeom prst="rect">
              <a:avLst/>
            </a:prstGeom>
            <a:noFill/>
          </p:spPr>
          <p:txBody>
            <a:bodyPr lIns="0" tIns="0" rIns="0" bIns="0" anchor="ctr">
              <a:spAutoFit/>
            </a:bodyPr>
            <a:lstStyle/>
            <a:p>
              <a:pPr algn="ctr">
                <a:defRPr/>
              </a:pPr>
              <a:r>
                <a:rPr lang="en-AU" sz="3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25%</a:t>
              </a:r>
            </a:p>
          </p:txBody>
        </p:sp>
        <p:sp>
          <p:nvSpPr>
            <p:cNvPr id="32" name="TextBox 13"/>
            <p:cNvSpPr txBox="1"/>
            <p:nvPr/>
          </p:nvSpPr>
          <p:spPr>
            <a:xfrm>
              <a:off x="5131923" y="5408612"/>
              <a:ext cx="1671218" cy="246062"/>
            </a:xfrm>
            <a:prstGeom prst="rect">
              <a:avLst/>
            </a:prstGeom>
            <a:noFill/>
          </p:spPr>
          <p:txBody>
            <a:bodyPr wrap="square" lIns="0" tIns="0" rIns="0" bIns="0">
              <a:spAutoFit/>
            </a:bodyPr>
            <a:lstStyle/>
            <a:p>
              <a:pPr algn="ctr" defTabSz="1216660">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Edit Title</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5430132" y="5694362"/>
              <a:ext cx="1380945" cy="184150"/>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the content</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6629332" y="1984375"/>
            <a:ext cx="2171417" cy="1003300"/>
            <a:chOff x="6628537" y="1984375"/>
            <a:chExt cx="2171417" cy="1003300"/>
          </a:xfrm>
        </p:grpSpPr>
        <p:sp>
          <p:nvSpPr>
            <p:cNvPr id="27" name="TextBox 79"/>
            <p:cNvSpPr txBox="1"/>
            <p:nvPr/>
          </p:nvSpPr>
          <p:spPr>
            <a:xfrm flipH="1">
              <a:off x="7226947" y="1984375"/>
              <a:ext cx="1573007"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9%</a:t>
              </a:r>
            </a:p>
          </p:txBody>
        </p:sp>
        <p:sp>
          <p:nvSpPr>
            <p:cNvPr id="34" name="TextBox 13"/>
            <p:cNvSpPr txBox="1"/>
            <p:nvPr/>
          </p:nvSpPr>
          <p:spPr>
            <a:xfrm>
              <a:off x="6628537" y="2516187"/>
              <a:ext cx="2073006" cy="246062"/>
            </a:xfrm>
            <a:prstGeom prst="rect">
              <a:avLst/>
            </a:prstGeom>
            <a:noFill/>
          </p:spPr>
          <p:txBody>
            <a:bodyPr wrap="square" lIns="0" tIns="0" rIns="0" bIns="0">
              <a:spAutoFit/>
            </a:bodyPr>
            <a:lstStyle/>
            <a:p>
              <a:pPr algn="ctr" defTabSz="1216660">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Edit Title</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7330121" y="2801938"/>
              <a:ext cx="1380945" cy="185737"/>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the content</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837293" y="3732213"/>
            <a:ext cx="995232" cy="1301751"/>
            <a:chOff x="1836499" y="3732212"/>
            <a:chExt cx="995232" cy="1301751"/>
          </a:xfrm>
        </p:grpSpPr>
        <p:cxnSp>
          <p:nvCxnSpPr>
            <p:cNvPr id="15" name="Straight Connector 60"/>
            <p:cNvCxnSpPr/>
            <p:nvPr/>
          </p:nvCxnSpPr>
          <p:spPr>
            <a:xfrm flipV="1">
              <a:off x="2338084" y="3732212"/>
              <a:ext cx="0" cy="8604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20" name="Oval 19"/>
            <p:cNvSpPr>
              <a:spLocks noChangeArrowheads="1"/>
            </p:cNvSpPr>
            <p:nvPr/>
          </p:nvSpPr>
          <p:spPr bwMode="auto">
            <a:xfrm>
              <a:off x="1836499" y="4040188"/>
              <a:ext cx="995232" cy="993775"/>
            </a:xfrm>
            <a:prstGeom prst="ellipse">
              <a:avLst/>
            </a:prstGeom>
            <a:solidFill>
              <a:schemeClr val="accent4"/>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70"/>
            <p:cNvSpPr>
              <a:spLocks noEditPoints="1"/>
            </p:cNvSpPr>
            <p:nvPr/>
          </p:nvSpPr>
          <p:spPr bwMode="auto">
            <a:xfrm>
              <a:off x="2152370" y="4279900"/>
              <a:ext cx="419045" cy="354013"/>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5632511" y="3305176"/>
            <a:ext cx="996820" cy="1355725"/>
            <a:chOff x="5631717" y="3305175"/>
            <a:chExt cx="996820" cy="1355725"/>
          </a:xfrm>
        </p:grpSpPr>
        <p:cxnSp>
          <p:nvCxnSpPr>
            <p:cNvPr id="13" name="Straight Connector 56"/>
            <p:cNvCxnSpPr/>
            <p:nvPr/>
          </p:nvCxnSpPr>
          <p:spPr>
            <a:xfrm>
              <a:off x="6130127" y="3802063"/>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8" name="Oval 19"/>
            <p:cNvSpPr>
              <a:spLocks noChangeArrowheads="1"/>
            </p:cNvSpPr>
            <p:nvPr/>
          </p:nvSpPr>
          <p:spPr bwMode="auto">
            <a:xfrm>
              <a:off x="5631717" y="3305175"/>
              <a:ext cx="996820" cy="993775"/>
            </a:xfrm>
            <a:prstGeom prst="ellipse">
              <a:avLst/>
            </a:prstGeom>
            <a:solidFill>
              <a:schemeClr val="accent2"/>
            </a:solidFill>
            <a:ln>
              <a:noFill/>
            </a:ln>
          </p:spPr>
          <p:txBody>
            <a:bodyPr anchor="ctr"/>
            <a:lstStyle/>
            <a:p>
              <a:pPr algn="ctr">
                <a:defRPr/>
              </a:pPr>
              <a:r>
                <a:rPr lang="en-AU"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a:spLocks noEditPoints="1"/>
            </p:cNvSpPr>
            <p:nvPr/>
          </p:nvSpPr>
          <p:spPr bwMode="auto">
            <a:xfrm>
              <a:off x="5925367" y="3649662"/>
              <a:ext cx="436505" cy="423862"/>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3734108" y="4232275"/>
            <a:ext cx="996820" cy="1422401"/>
            <a:chOff x="3733314" y="4232274"/>
            <a:chExt cx="996820" cy="1422401"/>
          </a:xfrm>
        </p:grpSpPr>
        <p:cxnSp>
          <p:nvCxnSpPr>
            <p:cNvPr id="12" name="Straight Connector 55"/>
            <p:cNvCxnSpPr/>
            <p:nvPr/>
          </p:nvCxnSpPr>
          <p:spPr>
            <a:xfrm flipV="1">
              <a:off x="4246010" y="4232274"/>
              <a:ext cx="0" cy="858838"/>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7" name="Oval 19"/>
            <p:cNvSpPr>
              <a:spLocks noChangeArrowheads="1"/>
            </p:cNvSpPr>
            <p:nvPr/>
          </p:nvSpPr>
          <p:spPr bwMode="auto">
            <a:xfrm>
              <a:off x="3733314" y="4660900"/>
              <a:ext cx="996820" cy="993775"/>
            </a:xfrm>
            <a:prstGeom prst="ellipse">
              <a:avLst/>
            </a:prstGeom>
            <a:solidFill>
              <a:schemeClr val="accent3"/>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5"/>
            <p:cNvSpPr>
              <a:spLocks noEditPoints="1"/>
            </p:cNvSpPr>
            <p:nvPr/>
          </p:nvSpPr>
          <p:spPr bwMode="auto">
            <a:xfrm>
              <a:off x="4014266" y="4808537"/>
              <a:ext cx="490473" cy="531812"/>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7530915" y="3519488"/>
            <a:ext cx="995233" cy="1304924"/>
            <a:chOff x="7530120" y="3519488"/>
            <a:chExt cx="995233" cy="1304924"/>
          </a:xfrm>
        </p:grpSpPr>
        <p:cxnSp>
          <p:nvCxnSpPr>
            <p:cNvPr id="14" name="Straight Connector 57"/>
            <p:cNvCxnSpPr/>
            <p:nvPr/>
          </p:nvCxnSpPr>
          <p:spPr>
            <a:xfrm flipV="1">
              <a:off x="8014245" y="3519488"/>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9" name="Oval 19"/>
            <p:cNvSpPr>
              <a:spLocks noChangeArrowheads="1"/>
            </p:cNvSpPr>
            <p:nvPr/>
          </p:nvSpPr>
          <p:spPr bwMode="auto">
            <a:xfrm>
              <a:off x="7530120" y="3832224"/>
              <a:ext cx="995233" cy="992188"/>
            </a:xfrm>
            <a:prstGeom prst="ellipse">
              <a:avLst/>
            </a:prstGeom>
            <a:solidFill>
              <a:schemeClr val="accent1"/>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77"/>
            <p:cNvSpPr>
              <a:spLocks noEditPoints="1"/>
            </p:cNvSpPr>
            <p:nvPr/>
          </p:nvSpPr>
          <p:spPr bwMode="auto">
            <a:xfrm>
              <a:off x="7787261" y="4049712"/>
              <a:ext cx="439681" cy="463550"/>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标题 10"/>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2" fill="hold" grpId="0" nodeType="withEffect">
                                  <p:stCondLst>
                                    <p:cond delay="3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9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899388" y="4507593"/>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747" y="5663780"/>
            <a:ext cx="116929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105" y="4497665"/>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839" y="2879047"/>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570" y="1624439"/>
            <a:ext cx="943081"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185" y="2603057"/>
            <a:ext cx="1090111"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45103"/>
            </a:xfrm>
            <a:prstGeom prst="rect">
              <a:avLst/>
            </a:prstGeom>
            <a:no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800" y="1850324"/>
            <a:ext cx="1090111"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53751"/>
            </a:xfrm>
            <a:prstGeom prst="rect">
              <a:avLst/>
            </a:prstGeom>
            <a:no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280" y="4030986"/>
            <a:ext cx="1090111"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2" cy="753751"/>
            </a:xfrm>
            <a:prstGeom prst="rect">
              <a:avLst/>
            </a:prstGeom>
            <a:no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5232" y="4019336"/>
            <a:ext cx="1090111"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53751"/>
            </a:xfrm>
            <a:prstGeom prst="rect">
              <a:avLst/>
            </a:prstGeom>
            <a:no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964" y="2564905"/>
            <a:ext cx="1090111"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45103"/>
            </a:xfrm>
            <a:prstGeom prst="rect">
              <a:avLst/>
            </a:prstGeom>
            <a:no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33600" y="1412777"/>
            <a:ext cx="1321395" cy="314449"/>
          </a:xfrm>
          <a:prstGeom prst="rect">
            <a:avLst/>
          </a:prstGeom>
        </p:spPr>
        <p:txBody>
          <a:bodyPr wrap="none" lIns="82808" tIns="41404" rIns="82808" bIns="41404">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Add a title here</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6083" y="1743595"/>
            <a:ext cx="2978914" cy="56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Your content hits here, or by copying your text, select paste in this box</a:t>
            </a:r>
          </a:p>
        </p:txBody>
      </p:sp>
      <p:sp>
        <p:nvSpPr>
          <p:cNvPr id="74" name="矩形 73"/>
          <p:cNvSpPr/>
          <p:nvPr/>
        </p:nvSpPr>
        <p:spPr>
          <a:xfrm>
            <a:off x="2216308" y="2669124"/>
            <a:ext cx="1321395" cy="314449"/>
          </a:xfrm>
          <a:prstGeom prst="rect">
            <a:avLst/>
          </a:prstGeom>
        </p:spPr>
        <p:txBody>
          <a:bodyPr wrap="none" lIns="82808" tIns="41404" rIns="82808" bIns="41404">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Add a title here</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7085" y="2999940"/>
            <a:ext cx="2276533" cy="8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Your content hits here, or by copying your text, select paste in this box</a:t>
            </a:r>
          </a:p>
        </p:txBody>
      </p:sp>
      <p:sp>
        <p:nvSpPr>
          <p:cNvPr id="76" name="矩形 75"/>
          <p:cNvSpPr/>
          <p:nvPr/>
        </p:nvSpPr>
        <p:spPr>
          <a:xfrm>
            <a:off x="2188576" y="4166852"/>
            <a:ext cx="1321395" cy="314449"/>
          </a:xfrm>
          <a:prstGeom prst="rect">
            <a:avLst/>
          </a:prstGeom>
        </p:spPr>
        <p:txBody>
          <a:bodyPr wrap="none" lIns="82808" tIns="41404" rIns="82808" bIns="41404">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Add a title here</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9351" y="4497665"/>
            <a:ext cx="2276532" cy="8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Your content hits here, or by copying your text, select paste in this box</a:t>
            </a:r>
          </a:p>
        </p:txBody>
      </p:sp>
      <p:sp>
        <p:nvSpPr>
          <p:cNvPr id="78" name="矩形 77"/>
          <p:cNvSpPr/>
          <p:nvPr/>
        </p:nvSpPr>
        <p:spPr>
          <a:xfrm>
            <a:off x="8455247" y="2171109"/>
            <a:ext cx="1321395" cy="314449"/>
          </a:xfrm>
          <a:prstGeom prst="rect">
            <a:avLst/>
          </a:prstGeom>
        </p:spPr>
        <p:txBody>
          <a:bodyPr wrap="none" lIns="82808" tIns="41404" rIns="82808" bIns="41404">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Add a title here</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247" y="2516216"/>
            <a:ext cx="2427671" cy="82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Your content hits here, or by copying your text, select paste in this box</a:t>
            </a:r>
          </a:p>
        </p:txBody>
      </p:sp>
      <p:sp>
        <p:nvSpPr>
          <p:cNvPr id="80" name="矩形 79"/>
          <p:cNvSpPr/>
          <p:nvPr/>
        </p:nvSpPr>
        <p:spPr>
          <a:xfrm>
            <a:off x="8484375" y="3895840"/>
            <a:ext cx="1321395" cy="314449"/>
          </a:xfrm>
          <a:prstGeom prst="rect">
            <a:avLst/>
          </a:prstGeom>
        </p:spPr>
        <p:txBody>
          <a:bodyPr wrap="none" lIns="82808" tIns="41404" rIns="82808" bIns="41404">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Add a title here</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6752" y="4240948"/>
            <a:ext cx="2427671" cy="82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Your content hits here, or by copying your text, select paste in this box</a:t>
            </a:r>
          </a:p>
        </p:txBody>
      </p:sp>
      <p:sp>
        <p:nvSpPr>
          <p:cNvPr id="82" name="矩形 81"/>
          <p:cNvSpPr/>
          <p:nvPr/>
        </p:nvSpPr>
        <p:spPr>
          <a:xfrm>
            <a:off x="7544700" y="5196122"/>
            <a:ext cx="1321395" cy="314449"/>
          </a:xfrm>
          <a:prstGeom prst="rect">
            <a:avLst/>
          </a:prstGeom>
        </p:spPr>
        <p:txBody>
          <a:bodyPr wrap="none" lIns="82808" tIns="41404" rIns="82808" bIns="41404">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Add a title here</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706" y="5541233"/>
            <a:ext cx="2931285" cy="57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Your content hits here, or by copying your text, select paste in this box</a:t>
            </a:r>
          </a:p>
        </p:txBody>
      </p:sp>
      <p:grpSp>
        <p:nvGrpSpPr>
          <p:cNvPr id="84" name="组合 83"/>
          <p:cNvGrpSpPr/>
          <p:nvPr/>
        </p:nvGrpSpPr>
        <p:grpSpPr>
          <a:xfrm flipH="1">
            <a:off x="7663912" y="2377361"/>
            <a:ext cx="800508"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558" y="3052843"/>
            <a:ext cx="1708611"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086492"/>
            </a:xfrm>
            <a:prstGeom prst="rect">
              <a:avLst/>
            </a:prstGeom>
            <a:noFill/>
            <a:ln w="38100">
              <a:noFill/>
            </a:ln>
          </p:spPr>
          <p:txBody>
            <a:bodyPr wrap="square" rtlCol="0">
              <a:spAutoFit/>
            </a:bodyPr>
            <a:lstStyle/>
            <a:p>
              <a:pPr algn="ctr"/>
              <a:r>
                <a:rPr lang="zh-CN" altLang="en-US" sz="2900" b="1" dirty="0">
                  <a:solidFill>
                    <a:schemeClr val="bg1"/>
                  </a:solidFill>
                  <a:latin typeface="微软雅黑" panose="020B0503020204020204" pitchFamily="34" charset="-122"/>
                  <a:ea typeface="微软雅黑" panose="020B0503020204020204" pitchFamily="34" charset="-122"/>
                </a:rPr>
                <a:t>Add a title</a:t>
              </a:r>
            </a:p>
          </p:txBody>
        </p:sp>
      </p:grpSp>
      <p:grpSp>
        <p:nvGrpSpPr>
          <p:cNvPr id="69" name="组合 68"/>
          <p:cNvGrpSpPr/>
          <p:nvPr/>
        </p:nvGrpSpPr>
        <p:grpSpPr>
          <a:xfrm>
            <a:off x="5492800" y="4718372"/>
            <a:ext cx="1090111"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45103"/>
            </a:xfrm>
            <a:prstGeom prst="rect">
              <a:avLst/>
            </a:prstGeom>
            <a:no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bwMode="auto">
          <a:xfrm>
            <a:off x="8334224" y="2193776"/>
            <a:ext cx="1978549" cy="3828071"/>
            <a:chOff x="7743825" y="2216150"/>
            <a:chExt cx="1870075" cy="4019474"/>
          </a:xfrm>
        </p:grpSpPr>
        <p:cxnSp>
          <p:nvCxnSpPr>
            <p:cNvPr id="28" name="直接箭头连接符 27"/>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8"/>
            <p:cNvGrpSpPr/>
            <p:nvPr/>
          </p:nvGrpSpPr>
          <p:grpSpPr bwMode="auto">
            <a:xfrm>
              <a:off x="7743825" y="2216150"/>
              <a:ext cx="1870075" cy="1557338"/>
              <a:chOff x="6016141" y="2093239"/>
              <a:chExt cx="1483835" cy="1483835"/>
            </a:xfrm>
          </p:grpSpPr>
          <p:sp>
            <p:nvSpPr>
              <p:cNvPr id="33" name="圆角矩形 32"/>
              <p:cNvSpPr/>
              <p:nvPr/>
            </p:nvSpPr>
            <p:spPr>
              <a:xfrm rot="18900000">
                <a:off x="6016141" y="2093239"/>
                <a:ext cx="1483835" cy="1483834"/>
              </a:xfrm>
              <a:prstGeom prst="roundRect">
                <a:avLst/>
              </a:prstGeom>
              <a:solidFill>
                <a:schemeClr val="accent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rot="18900000">
                <a:off x="6142103" y="2220295"/>
                <a:ext cx="1231911" cy="1229722"/>
              </a:xfrm>
              <a:prstGeom prst="roundRect">
                <a:avLst/>
              </a:prstGeom>
              <a:solidFill>
                <a:schemeClr val="accent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33"/>
            <p:cNvSpPr txBox="1">
              <a:spLocks noChangeArrowheads="1"/>
            </p:cNvSpPr>
            <p:nvPr/>
          </p:nvSpPr>
          <p:spPr bwMode="auto">
            <a:xfrm>
              <a:off x="8259631" y="2811464"/>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5</a:t>
              </a:r>
            </a:p>
          </p:txBody>
        </p:sp>
        <p:sp>
          <p:nvSpPr>
            <p:cNvPr id="31" name="TextBox 40"/>
            <p:cNvSpPr txBox="1"/>
            <p:nvPr/>
          </p:nvSpPr>
          <p:spPr>
            <a:xfrm>
              <a:off x="8243889" y="4895851"/>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41"/>
            <p:cNvSpPr txBox="1">
              <a:spLocks noChangeArrowheads="1"/>
            </p:cNvSpPr>
            <p:nvPr/>
          </p:nvSpPr>
          <p:spPr bwMode="auto">
            <a:xfrm>
              <a:off x="8115300" y="5346700"/>
              <a:ext cx="979784"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grpSp>
      <p:grpSp>
        <p:nvGrpSpPr>
          <p:cNvPr id="35" name="组合 34"/>
          <p:cNvGrpSpPr/>
          <p:nvPr/>
        </p:nvGrpSpPr>
        <p:grpSpPr bwMode="auto">
          <a:xfrm>
            <a:off x="6800766" y="2193775"/>
            <a:ext cx="1978549" cy="3579582"/>
            <a:chOff x="6294438" y="2216150"/>
            <a:chExt cx="1870075" cy="3758561"/>
          </a:xfrm>
        </p:grpSpPr>
        <p:cxnSp>
          <p:nvCxnSpPr>
            <p:cNvPr id="36" name="直接箭头连接符 35"/>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组合 11"/>
            <p:cNvGrpSpPr/>
            <p:nvPr/>
          </p:nvGrpSpPr>
          <p:grpSpPr bwMode="auto">
            <a:xfrm>
              <a:off x="6294438" y="2216150"/>
              <a:ext cx="1870075" cy="1557338"/>
              <a:chOff x="4866723" y="2093239"/>
              <a:chExt cx="1483835" cy="1483835"/>
            </a:xfrm>
          </p:grpSpPr>
          <p:sp>
            <p:nvSpPr>
              <p:cNvPr id="40" name="圆角矩形 39"/>
              <p:cNvSpPr/>
              <p:nvPr/>
            </p:nvSpPr>
            <p:spPr>
              <a:xfrm rot="18900000">
                <a:off x="4866723" y="2093239"/>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rot="18900000">
                <a:off x="4992685" y="2220295"/>
                <a:ext cx="1231911"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8" name="TextBox 32"/>
            <p:cNvSpPr txBox="1">
              <a:spLocks noChangeArrowheads="1"/>
            </p:cNvSpPr>
            <p:nvPr/>
          </p:nvSpPr>
          <p:spPr bwMode="auto">
            <a:xfrm>
              <a:off x="6807868" y="2811464"/>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4</a:t>
              </a:r>
            </a:p>
          </p:txBody>
        </p:sp>
        <p:sp>
          <p:nvSpPr>
            <p:cNvPr id="39" name="TextBox 42"/>
            <p:cNvSpPr txBox="1"/>
            <p:nvPr/>
          </p:nvSpPr>
          <p:spPr>
            <a:xfrm>
              <a:off x="6823075" y="5570536"/>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bwMode="auto">
          <a:xfrm>
            <a:off x="5215238" y="2193776"/>
            <a:ext cx="1976868" cy="3828071"/>
            <a:chOff x="4795838" y="2216150"/>
            <a:chExt cx="1868487" cy="4019474"/>
          </a:xfrm>
        </p:grpSpPr>
        <p:cxnSp>
          <p:nvCxnSpPr>
            <p:cNvPr id="43" name="直接箭头连接符 42"/>
            <p:cNvCxnSpPr/>
            <p:nvPr/>
          </p:nvCxnSpPr>
          <p:spPr>
            <a:xfrm rot="5400000">
              <a:off x="5098256" y="4088606"/>
              <a:ext cx="1209675" cy="1588"/>
            </a:xfrm>
            <a:prstGeom prst="straightConnector1">
              <a:avLst/>
            </a:prstGeom>
            <a:ln w="60325">
              <a:solidFill>
                <a:srgbClr val="489FB9"/>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14"/>
            <p:cNvGrpSpPr/>
            <p:nvPr/>
          </p:nvGrpSpPr>
          <p:grpSpPr bwMode="auto">
            <a:xfrm>
              <a:off x="4795838" y="2216150"/>
              <a:ext cx="1868487" cy="1557338"/>
              <a:chOff x="3676417" y="2093239"/>
              <a:chExt cx="1483835" cy="1483835"/>
            </a:xfrm>
          </p:grpSpPr>
          <p:sp>
            <p:nvSpPr>
              <p:cNvPr id="48" name="圆角矩形 47"/>
              <p:cNvSpPr/>
              <p:nvPr/>
            </p:nvSpPr>
            <p:spPr>
              <a:xfrm rot="18900000">
                <a:off x="3676417" y="2093239"/>
                <a:ext cx="1483835" cy="1483834"/>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圆角矩形 48"/>
              <p:cNvSpPr/>
              <p:nvPr/>
            </p:nvSpPr>
            <p:spPr>
              <a:xfrm rot="18900000">
                <a:off x="3802486" y="2220295"/>
                <a:ext cx="1231696" cy="1229722"/>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5" name="TextBox 31"/>
            <p:cNvSpPr txBox="1">
              <a:spLocks noChangeArrowheads="1"/>
            </p:cNvSpPr>
            <p:nvPr/>
          </p:nvSpPr>
          <p:spPr bwMode="auto">
            <a:xfrm>
              <a:off x="5265373" y="2811464"/>
              <a:ext cx="832820"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3</a:t>
              </a:r>
            </a:p>
          </p:txBody>
        </p:sp>
        <p:sp>
          <p:nvSpPr>
            <p:cNvPr id="46" name="TextBox 38"/>
            <p:cNvSpPr txBox="1"/>
            <p:nvPr/>
          </p:nvSpPr>
          <p:spPr>
            <a:xfrm>
              <a:off x="5264151" y="4895851"/>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39"/>
            <p:cNvSpPr txBox="1">
              <a:spLocks noChangeArrowheads="1"/>
            </p:cNvSpPr>
            <p:nvPr/>
          </p:nvSpPr>
          <p:spPr bwMode="auto">
            <a:xfrm>
              <a:off x="5133975" y="5346700"/>
              <a:ext cx="979785"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grpSp>
      <p:grpSp>
        <p:nvGrpSpPr>
          <p:cNvPr id="50" name="组合 49"/>
          <p:cNvGrpSpPr/>
          <p:nvPr/>
        </p:nvGrpSpPr>
        <p:grpSpPr bwMode="auto">
          <a:xfrm>
            <a:off x="3671702" y="2193775"/>
            <a:ext cx="1978549" cy="3579582"/>
            <a:chOff x="3336925" y="2216150"/>
            <a:chExt cx="1870075" cy="3758561"/>
          </a:xfrm>
        </p:grpSpPr>
        <p:cxnSp>
          <p:nvCxnSpPr>
            <p:cNvPr id="51" name="直接箭头连接符 50"/>
            <p:cNvCxnSpPr/>
            <p:nvPr/>
          </p:nvCxnSpPr>
          <p:spPr>
            <a:xfrm rot="5400000">
              <a:off x="3341688" y="4427537"/>
              <a:ext cx="1881188" cy="1587"/>
            </a:xfrm>
            <a:prstGeom prst="straightConnector1">
              <a:avLst/>
            </a:prstGeom>
            <a:ln w="60325">
              <a:solidFill>
                <a:srgbClr val="489FB9"/>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2" name="组合 17"/>
            <p:cNvGrpSpPr/>
            <p:nvPr/>
          </p:nvGrpSpPr>
          <p:grpSpPr bwMode="auto">
            <a:xfrm>
              <a:off x="3336925" y="2216150"/>
              <a:ext cx="1870075" cy="1557338"/>
              <a:chOff x="2519650" y="2096826"/>
              <a:chExt cx="1483835" cy="1483835"/>
            </a:xfrm>
          </p:grpSpPr>
          <p:sp>
            <p:nvSpPr>
              <p:cNvPr id="55" name="圆角矩形 54"/>
              <p:cNvSpPr/>
              <p:nvPr/>
            </p:nvSpPr>
            <p:spPr>
              <a:xfrm rot="18900000">
                <a:off x="2519650" y="2096826"/>
                <a:ext cx="1483835" cy="1483834"/>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2645612" y="2223882"/>
                <a:ext cx="1231911" cy="1229722"/>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3" name="TextBox 30"/>
            <p:cNvSpPr txBox="1">
              <a:spLocks noChangeArrowheads="1"/>
            </p:cNvSpPr>
            <p:nvPr/>
          </p:nvSpPr>
          <p:spPr bwMode="auto">
            <a:xfrm>
              <a:off x="3813612" y="2811464"/>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2</a:t>
              </a:r>
            </a:p>
          </p:txBody>
        </p:sp>
        <p:sp>
          <p:nvSpPr>
            <p:cNvPr id="54" name="TextBox 36"/>
            <p:cNvSpPr txBox="1"/>
            <p:nvPr/>
          </p:nvSpPr>
          <p:spPr>
            <a:xfrm>
              <a:off x="3841750" y="5570536"/>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bwMode="auto">
          <a:xfrm>
            <a:off x="2121400" y="2193776"/>
            <a:ext cx="1978549" cy="3828071"/>
            <a:chOff x="1908175" y="2216150"/>
            <a:chExt cx="1870075" cy="4019474"/>
          </a:xfrm>
        </p:grpSpPr>
        <p:cxnSp>
          <p:nvCxnSpPr>
            <p:cNvPr id="58" name="直接箭头连接符 57"/>
            <p:cNvCxnSpPr/>
            <p:nvPr/>
          </p:nvCxnSpPr>
          <p:spPr>
            <a:xfrm rot="5400000">
              <a:off x="2247106" y="4088606"/>
              <a:ext cx="1209675" cy="1588"/>
            </a:xfrm>
            <a:prstGeom prst="straightConnector1">
              <a:avLst/>
            </a:prstGeom>
            <a:ln>
              <a:solidFill>
                <a:srgbClr val="489FB9"/>
              </a:solidFill>
              <a:tailEnd type="oval"/>
            </a:ln>
          </p:spPr>
          <p:style>
            <a:lnRef idx="2">
              <a:schemeClr val="accent2"/>
            </a:lnRef>
            <a:fillRef idx="0">
              <a:schemeClr val="accent2"/>
            </a:fillRef>
            <a:effectRef idx="1">
              <a:schemeClr val="accent2"/>
            </a:effectRef>
            <a:fontRef idx="minor">
              <a:schemeClr val="tx1"/>
            </a:fontRef>
          </p:style>
        </p:cxnSp>
        <p:grpSp>
          <p:nvGrpSpPr>
            <p:cNvPr id="59" name="组合 20"/>
            <p:cNvGrpSpPr/>
            <p:nvPr/>
          </p:nvGrpSpPr>
          <p:grpSpPr bwMode="auto">
            <a:xfrm>
              <a:off x="1908175" y="2216150"/>
              <a:ext cx="1870075" cy="1557337"/>
              <a:chOff x="1385833" y="2096826"/>
              <a:chExt cx="1483835" cy="1483834"/>
            </a:xfrm>
          </p:grpSpPr>
          <p:sp>
            <p:nvSpPr>
              <p:cNvPr id="64" name="圆角矩形 63"/>
              <p:cNvSpPr/>
              <p:nvPr/>
            </p:nvSpPr>
            <p:spPr>
              <a:xfrm rot="18900000">
                <a:off x="1385833" y="2096826"/>
                <a:ext cx="1483835" cy="1483834"/>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圆角矩形 64"/>
              <p:cNvSpPr/>
              <p:nvPr/>
            </p:nvSpPr>
            <p:spPr>
              <a:xfrm rot="18900000">
                <a:off x="1511795" y="2223883"/>
                <a:ext cx="1231911" cy="1229722"/>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0" name="TextBox 28"/>
            <p:cNvSpPr txBox="1">
              <a:spLocks noChangeArrowheads="1"/>
            </p:cNvSpPr>
            <p:nvPr/>
          </p:nvSpPr>
          <p:spPr bwMode="auto">
            <a:xfrm>
              <a:off x="2322513" y="2832661"/>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1</a:t>
              </a:r>
            </a:p>
          </p:txBody>
        </p:sp>
        <p:sp>
          <p:nvSpPr>
            <p:cNvPr id="62" name="TextBox 34"/>
            <p:cNvSpPr txBox="1">
              <a:spLocks noChangeArrowheads="1"/>
            </p:cNvSpPr>
            <p:nvPr/>
          </p:nvSpPr>
          <p:spPr bwMode="auto">
            <a:xfrm>
              <a:off x="2413000" y="4895850"/>
              <a:ext cx="640399" cy="404175"/>
            </a:xfrm>
            <a:prstGeom prst="rect">
              <a:avLst/>
            </a:prstGeom>
            <a:noFill/>
            <a:ln w="9525">
              <a:noFill/>
              <a:miter lim="800000"/>
            </a:ln>
          </p:spPr>
          <p:txBody>
            <a:bodyPr wrap="none" lIns="106896" tIns="53443" rIns="106896" bIns="53443">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35"/>
            <p:cNvSpPr txBox="1">
              <a:spLocks noChangeArrowheads="1"/>
            </p:cNvSpPr>
            <p:nvPr/>
          </p:nvSpPr>
          <p:spPr bwMode="auto">
            <a:xfrm>
              <a:off x="2282825" y="5346700"/>
              <a:ext cx="979784"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fill="hold" nodeType="withEffect">
                                  <p:stCondLst>
                                    <p:cond delay="2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par>
                                <p:cTn id="17" presetID="10" presetClass="entr" presetSubtype="0" fill="hold" nodeType="with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childTnLst>
                                </p:cTn>
                              </p:par>
                              <p:par>
                                <p:cTn id="20" presetID="10"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10738"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50793"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8288" y="1970875"/>
            <a:ext cx="2634602"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19" tIns="45709" rIns="91419"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Add a title</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Click here to add text content</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1158292" y="3643323"/>
            <a:ext cx="2444367" cy="1502485"/>
            <a:chOff x="503238" y="2548492"/>
            <a:chExt cx="2191599" cy="1126865"/>
          </a:xfrm>
        </p:grpSpPr>
        <p:sp>
          <p:nvSpPr>
            <p:cNvPr id="22" name="矩形 21"/>
            <p:cNvSpPr/>
            <p:nvPr/>
          </p:nvSpPr>
          <p:spPr>
            <a:xfrm>
              <a:off x="503238" y="2548492"/>
              <a:ext cx="1131395" cy="311624"/>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Add a title</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 description that you can paste in this text box and choose to keep only text by copying your text content.</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4524401" y="1970876"/>
            <a:ext cx="2634604"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19" tIns="45709" rIns="91419" bIns="4570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Add a title</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Click here to add text content</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4524405" y="3643323"/>
            <a:ext cx="2444367" cy="1502487"/>
            <a:chOff x="471218" y="2548491"/>
            <a:chExt cx="2191599" cy="1126866"/>
          </a:xfrm>
        </p:grpSpPr>
        <p:sp>
          <p:nvSpPr>
            <p:cNvPr id="26" name="矩形 25"/>
            <p:cNvSpPr/>
            <p:nvPr/>
          </p:nvSpPr>
          <p:spPr>
            <a:xfrm>
              <a:off x="471218" y="2548491"/>
              <a:ext cx="1131395" cy="311624"/>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Add a title</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 description that you can paste in this text box and choose to keep only text by copying your text content.</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7875552" y="1970875"/>
            <a:ext cx="2636366"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19" tIns="45709" rIns="91419" bIns="4570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Add a title</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Click here to add text content</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7875555" y="3643323"/>
            <a:ext cx="2444367" cy="1502487"/>
            <a:chOff x="467746" y="2548491"/>
            <a:chExt cx="2191599" cy="1126866"/>
          </a:xfrm>
        </p:grpSpPr>
        <p:sp>
          <p:nvSpPr>
            <p:cNvPr id="30" name="矩形 29"/>
            <p:cNvSpPr/>
            <p:nvPr/>
          </p:nvSpPr>
          <p:spPr>
            <a:xfrm>
              <a:off x="467746" y="2548491"/>
              <a:ext cx="1131395" cy="311624"/>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Add a title</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add a text description that you can paste in this text box and choose to keep only text by copying your text content.</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3537225" y="4117272"/>
            <a:ext cx="53135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100" cap="all" dirty="0">
                <a:solidFill>
                  <a:srgbClr val="063A3C"/>
                </a:solidFill>
                <a:cs typeface="Arial" panose="020B0604020202020204" pitchFamily="34" charset="0"/>
              </a:rPr>
              <a:t>Suitable for debriefing reports</a:t>
            </a:r>
            <a:r>
              <a:rPr lang="en-US" altLang="zh-CN" sz="1100" cap="all" dirty="0">
                <a:solidFill>
                  <a:srgbClr val="063A3C"/>
                </a:solidFill>
                <a:cs typeface="Arial" panose="020B0604020202020204" pitchFamily="34" charset="0"/>
              </a:rPr>
              <a:t>/</a:t>
            </a:r>
            <a:r>
              <a:rPr lang="zh-CN" altLang="en-US" sz="1100" cap="all" dirty="0">
                <a:solidFill>
                  <a:srgbClr val="063A3C"/>
                </a:solidFill>
                <a:cs typeface="Arial" panose="020B0604020202020204" pitchFamily="34" charset="0"/>
              </a:rPr>
              <a:t>Personal profiles</a:t>
            </a:r>
            <a:r>
              <a:rPr lang="en-US" altLang="zh-CN" sz="1100" cap="all" dirty="0">
                <a:solidFill>
                  <a:srgbClr val="063A3C"/>
                </a:solidFill>
                <a:cs typeface="Arial" panose="020B0604020202020204" pitchFamily="34" charset="0"/>
              </a:rPr>
              <a:t>/</a:t>
            </a:r>
            <a:r>
              <a:rPr lang="zh-CN" altLang="en-US" sz="1100" cap="all" dirty="0">
                <a:solidFill>
                  <a:srgbClr val="063A3C"/>
                </a:solidFill>
                <a:cs typeface="Arial" panose="020B0604020202020204" pitchFamily="34" charset="0"/>
              </a:rPr>
              <a:t>Summary</a:t>
            </a:r>
          </a:p>
        </p:txBody>
      </p:sp>
      <p:cxnSp>
        <p:nvCxnSpPr>
          <p:cNvPr id="3" name="直接连接符 2"/>
          <p:cNvCxnSpPr/>
          <p:nvPr/>
        </p:nvCxnSpPr>
        <p:spPr>
          <a:xfrm>
            <a:off x="3661942" y="4061862"/>
            <a:ext cx="5188843"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259"/>
          <p:cNvSpPr>
            <a:spLocks noChangeArrowheads="1"/>
          </p:cNvSpPr>
          <p:nvPr/>
        </p:nvSpPr>
        <p:spPr bwMode="auto">
          <a:xfrm>
            <a:off x="4754197" y="1470279"/>
            <a:ext cx="3004332" cy="210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085" b="1" cap="all" dirty="0">
                <a:solidFill>
                  <a:srgbClr val="DC3D13"/>
                </a:solidFill>
                <a:latin typeface="Agency FB" panose="020B0503020202020204" pitchFamily="34" charset="0"/>
                <a:cs typeface="Arial" panose="020B0604020202020204" pitchFamily="34" charset="0"/>
              </a:rPr>
              <a:t>2</a:t>
            </a:r>
            <a:r>
              <a:rPr lang="en-US" altLang="zh-CN" sz="13085" b="1" cap="all" dirty="0">
                <a:solidFill>
                  <a:srgbClr val="6BB590"/>
                </a:solidFill>
                <a:latin typeface="Agency FB" panose="020B0503020202020204" pitchFamily="34" charset="0"/>
                <a:cs typeface="Arial" panose="020B0604020202020204" pitchFamily="34" charset="0"/>
              </a:rPr>
              <a:t>0</a:t>
            </a:r>
            <a:r>
              <a:rPr lang="en-US" altLang="zh-CN" sz="13085" b="1" cap="all" dirty="0">
                <a:solidFill>
                  <a:srgbClr val="44366B"/>
                </a:solidFill>
                <a:latin typeface="Agency FB" panose="020B0503020202020204" pitchFamily="34" charset="0"/>
                <a:cs typeface="Arial" panose="020B0604020202020204" pitchFamily="34" charset="0"/>
              </a:rPr>
              <a:t>1</a:t>
            </a:r>
            <a:r>
              <a:rPr lang="en-US" altLang="zh-CN" sz="13085" b="1" cap="all" dirty="0">
                <a:solidFill>
                  <a:srgbClr val="DDC118"/>
                </a:solidFill>
                <a:latin typeface="Agency FB" panose="020B0503020202020204" pitchFamily="34" charset="0"/>
                <a:cs typeface="Arial" panose="020B0604020202020204" pitchFamily="34" charset="0"/>
              </a:rPr>
              <a:t>9</a:t>
            </a:r>
            <a:endParaRPr lang="zh-CN" altLang="en-US" sz="13085" b="1" cap="all" dirty="0">
              <a:solidFill>
                <a:srgbClr val="DDC118"/>
              </a:solidFill>
              <a:latin typeface="Agency FB" panose="020B0503020202020204" pitchFamily="34" charset="0"/>
              <a:cs typeface="Arial" panose="020B0604020202020204" pitchFamily="34" charset="0"/>
            </a:endParaRPr>
          </a:p>
        </p:txBody>
      </p:sp>
      <p:sp>
        <p:nvSpPr>
          <p:cNvPr id="5" name="TextBox 10"/>
          <p:cNvSpPr txBox="1"/>
          <p:nvPr/>
        </p:nvSpPr>
        <p:spPr>
          <a:xfrm>
            <a:off x="3537224" y="3321489"/>
            <a:ext cx="5438284" cy="681212"/>
          </a:xfrm>
          <a:prstGeom prst="rect">
            <a:avLst/>
          </a:prstGeom>
          <a:noFill/>
        </p:spPr>
        <p:txBody>
          <a:bodyPr wrap="none" lIns="65024" tIns="32512" rIns="65024" bIns="32512">
            <a:spAutoFit/>
          </a:bodyPr>
          <a:lstStyle/>
          <a:p>
            <a:pPr algn="ctr">
              <a:buNone/>
            </a:pPr>
            <a:r>
              <a:rPr lang="zh-CN" altLang="en-US" sz="4000" b="1" cap="all" dirty="0">
                <a:solidFill>
                  <a:srgbClr val="44366B"/>
                </a:solidFill>
                <a:latin typeface="+mj-ea"/>
                <a:ea typeface="+mj-ea"/>
                <a:cs typeface="Arial" panose="020B0604020202020204" pitchFamily="34" charset="0"/>
              </a:rPr>
              <a:t>Thank </a:t>
            </a:r>
            <a:r>
              <a:rPr lang="en-US" altLang="zh-CN" sz="4000" b="1" cap="all" dirty="0">
                <a:solidFill>
                  <a:srgbClr val="44366B"/>
                </a:solidFill>
                <a:latin typeface="+mj-ea"/>
                <a:ea typeface="+mj-ea"/>
                <a:cs typeface="Arial" panose="020B0604020202020204" pitchFamily="34" charset="0"/>
              </a:rPr>
              <a:t>YOU </a:t>
            </a:r>
            <a:r>
              <a:rPr lang="zh-CN" altLang="en-US" sz="4000" b="1" cap="all" dirty="0">
                <a:solidFill>
                  <a:srgbClr val="44366B"/>
                </a:solidFill>
                <a:latin typeface="+mj-ea"/>
                <a:ea typeface="+mj-ea"/>
                <a:cs typeface="Arial" panose="020B0604020202020204" pitchFamily="34" charset="0"/>
              </a:rPr>
              <a:t>Watch</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15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800" fill="hold"/>
                                        <p:tgtEl>
                                          <p:spTgt spid="5"/>
                                        </p:tgtEl>
                                        <p:attrNameLst>
                                          <p:attrName>ppt_x</p:attrName>
                                        </p:attrNameLst>
                                      </p:cBhvr>
                                      <p:tavLst>
                                        <p:tav tm="0">
                                          <p:val>
                                            <p:strVal val="1+#ppt_w/2"/>
                                          </p:val>
                                        </p:tav>
                                        <p:tav tm="100000">
                                          <p:val>
                                            <p:strVal val="#ppt_x"/>
                                          </p:val>
                                        </p:tav>
                                      </p:tavLst>
                                    </p:anim>
                                    <p:anim calcmode="lin" valueType="num">
                                      <p:cBhvr additive="base">
                                        <p:cTn id="20" dur="8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91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341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gtEl>
                                      </p:cBhvr>
                                    </p:animEffect>
                                  </p:childTnLst>
                                </p:cTn>
                              </p:par>
                            </p:childTnLst>
                          </p:cTn>
                        </p:par>
                        <p:par>
                          <p:cTn id="33" fill="hold">
                            <p:stCondLst>
                              <p:cond delay="651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新月形 4"/>
          <p:cNvSpPr>
            <a:spLocks noChangeArrowheads="1"/>
          </p:cNvSpPr>
          <p:nvPr/>
        </p:nvSpPr>
        <p:spPr bwMode="auto">
          <a:xfrm rot="20751297">
            <a:off x="4289387" y="2432650"/>
            <a:ext cx="1733175" cy="3468783"/>
          </a:xfrm>
          <a:prstGeom prst="moon">
            <a:avLst>
              <a:gd name="adj" fmla="val 15190"/>
            </a:avLst>
          </a:prstGeom>
          <a:solidFill>
            <a:schemeClr val="accent4"/>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5" name="新月形 5"/>
          <p:cNvSpPr>
            <a:spLocks noChangeArrowheads="1"/>
          </p:cNvSpPr>
          <p:nvPr/>
        </p:nvSpPr>
        <p:spPr bwMode="auto">
          <a:xfrm rot="4551297">
            <a:off x="5176405" y="1304093"/>
            <a:ext cx="1734391" cy="3466351"/>
          </a:xfrm>
          <a:prstGeom prst="moon">
            <a:avLst>
              <a:gd name="adj" fmla="val 15190"/>
            </a:avLst>
          </a:prstGeom>
          <a:solidFill>
            <a:schemeClr val="accent3"/>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6" name="新月形 6"/>
          <p:cNvSpPr>
            <a:spLocks noChangeArrowheads="1"/>
          </p:cNvSpPr>
          <p:nvPr/>
        </p:nvSpPr>
        <p:spPr bwMode="auto">
          <a:xfrm rot="9951297">
            <a:off x="6307436" y="2192046"/>
            <a:ext cx="1733175" cy="3468783"/>
          </a:xfrm>
          <a:prstGeom prst="moon">
            <a:avLst>
              <a:gd name="adj" fmla="val 15190"/>
            </a:avLst>
          </a:prstGeom>
          <a:solidFill>
            <a:schemeClr val="accent2"/>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7" name="新月形 7"/>
          <p:cNvSpPr>
            <a:spLocks noChangeArrowheads="1"/>
          </p:cNvSpPr>
          <p:nvPr/>
        </p:nvSpPr>
        <p:spPr bwMode="auto">
          <a:xfrm rot="15351297">
            <a:off x="5434066" y="3310473"/>
            <a:ext cx="1734391" cy="3466351"/>
          </a:xfrm>
          <a:prstGeom prst="moon">
            <a:avLst>
              <a:gd name="adj" fmla="val 15190"/>
            </a:avLst>
          </a:prstGeom>
          <a:solidFill>
            <a:schemeClr val="bg1"/>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8" name="TextBox 11"/>
          <p:cNvSpPr>
            <a:spLocks noChangeArrowheads="1"/>
          </p:cNvSpPr>
          <p:nvPr/>
        </p:nvSpPr>
        <p:spPr bwMode="auto">
          <a:xfrm flipH="1">
            <a:off x="5376392" y="3697835"/>
            <a:ext cx="1456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    </a:t>
            </a:r>
            <a:endParaRPr 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8"/>
          <p:cNvGrpSpPr/>
          <p:nvPr/>
        </p:nvGrpSpPr>
        <p:grpSpPr bwMode="auto">
          <a:xfrm>
            <a:off x="1018495" y="2127023"/>
            <a:ext cx="3583653" cy="892674"/>
            <a:chOff x="0" y="0"/>
            <a:chExt cx="2290355" cy="891869"/>
          </a:xfrm>
        </p:grpSpPr>
        <p:grpSp>
          <p:nvGrpSpPr>
            <p:cNvPr id="20" name="Group 9"/>
            <p:cNvGrpSpPr/>
            <p:nvPr/>
          </p:nvGrpSpPr>
          <p:grpSpPr bwMode="auto">
            <a:xfrm flipH="1">
              <a:off x="0" y="307621"/>
              <a:ext cx="2184400" cy="584248"/>
              <a:chOff x="0" y="-109097"/>
              <a:chExt cx="2183514" cy="584248"/>
            </a:xfrm>
          </p:grpSpPr>
          <p:sp>
            <p:nvSpPr>
              <p:cNvPr id="25" name="TextBox 11"/>
              <p:cNvSpPr>
                <a:spLocks noChangeArrowheads="1"/>
              </p:cNvSpPr>
              <p:nvPr/>
            </p:nvSpPr>
            <p:spPr bwMode="auto">
              <a:xfrm>
                <a:off x="1037804"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11"/>
              <p:cNvSpPr>
                <a:spLocks noChangeArrowheads="1"/>
              </p:cNvSpPr>
              <p:nvPr/>
            </p:nvSpPr>
            <p:spPr bwMode="auto">
              <a:xfrm>
                <a:off x="0"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11"/>
            <p:cNvSpPr>
              <a:spLocks noChangeArrowheads="1"/>
            </p:cNvSpPr>
            <p:nvPr/>
          </p:nvSpPr>
          <p:spPr bwMode="auto">
            <a:xfrm flipH="1">
              <a:off x="22355" y="0"/>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直接连接符 12"/>
            <p:cNvSpPr>
              <a:spLocks noChangeShapeType="1"/>
            </p:cNvSpPr>
            <p:nvPr/>
          </p:nvSpPr>
          <p:spPr bwMode="auto">
            <a:xfrm flipH="1">
              <a:off x="22355" y="880268"/>
              <a:ext cx="2268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2" name="Group 14"/>
          <p:cNvGrpSpPr/>
          <p:nvPr/>
        </p:nvGrpSpPr>
        <p:grpSpPr bwMode="auto">
          <a:xfrm>
            <a:off x="914125" y="4489629"/>
            <a:ext cx="4065653" cy="1001869"/>
            <a:chOff x="0" y="-85591"/>
            <a:chExt cx="2692740" cy="1000966"/>
          </a:xfrm>
        </p:grpSpPr>
        <p:grpSp>
          <p:nvGrpSpPr>
            <p:cNvPr id="33" name="Group 15"/>
            <p:cNvGrpSpPr/>
            <p:nvPr/>
          </p:nvGrpSpPr>
          <p:grpSpPr bwMode="auto">
            <a:xfrm flipH="1">
              <a:off x="0" y="331127"/>
              <a:ext cx="2184400" cy="584248"/>
              <a:chOff x="0" y="-85591"/>
              <a:chExt cx="2183514" cy="584248"/>
            </a:xfrm>
          </p:grpSpPr>
          <p:sp>
            <p:nvSpPr>
              <p:cNvPr id="36" name="TextBox 11"/>
              <p:cNvSpPr>
                <a:spLocks noChangeArrowheads="1"/>
              </p:cNvSpPr>
              <p:nvPr/>
            </p:nvSpPr>
            <p:spPr bwMode="auto">
              <a:xfrm>
                <a:off x="1037804"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1"/>
              <p:cNvSpPr>
                <a:spLocks noChangeArrowheads="1"/>
              </p:cNvSpPr>
              <p:nvPr/>
            </p:nvSpPr>
            <p:spPr bwMode="auto">
              <a:xfrm>
                <a:off x="0"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11"/>
            <p:cNvSpPr>
              <a:spLocks noChangeArrowheads="1"/>
            </p:cNvSpPr>
            <p:nvPr/>
          </p:nvSpPr>
          <p:spPr bwMode="auto">
            <a:xfrm flipH="1">
              <a:off x="22355" y="-85591"/>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直接连接符 18"/>
            <p:cNvSpPr>
              <a:spLocks noChangeShapeType="1"/>
            </p:cNvSpPr>
            <p:nvPr/>
          </p:nvSpPr>
          <p:spPr bwMode="auto">
            <a:xfrm flipH="1">
              <a:off x="46740" y="880268"/>
              <a:ext cx="2646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8" name="Group 20"/>
          <p:cNvGrpSpPr/>
          <p:nvPr/>
        </p:nvGrpSpPr>
        <p:grpSpPr bwMode="auto">
          <a:xfrm>
            <a:off x="7359762" y="1935101"/>
            <a:ext cx="4119277" cy="1006310"/>
            <a:chOff x="0" y="-126949"/>
            <a:chExt cx="2928589" cy="1007218"/>
          </a:xfrm>
        </p:grpSpPr>
        <p:grpSp>
          <p:nvGrpSpPr>
            <p:cNvPr id="39" name="Group 21"/>
            <p:cNvGrpSpPr/>
            <p:nvPr/>
          </p:nvGrpSpPr>
          <p:grpSpPr bwMode="auto">
            <a:xfrm flipH="1">
              <a:off x="744188" y="289769"/>
              <a:ext cx="2184401" cy="585303"/>
              <a:chOff x="-180019" y="-126949"/>
              <a:chExt cx="2183515" cy="585303"/>
            </a:xfrm>
          </p:grpSpPr>
          <p:sp>
            <p:nvSpPr>
              <p:cNvPr id="42" name="TextBox 11"/>
              <p:cNvSpPr>
                <a:spLocks noChangeArrowheads="1"/>
              </p:cNvSpPr>
              <p:nvPr/>
            </p:nvSpPr>
            <p:spPr bwMode="auto">
              <a:xfrm>
                <a:off x="857786"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11"/>
              <p:cNvSpPr>
                <a:spLocks noChangeArrowheads="1"/>
              </p:cNvSpPr>
              <p:nvPr/>
            </p:nvSpPr>
            <p:spPr bwMode="auto">
              <a:xfrm>
                <a:off x="-180019"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0" name="TextBox 11"/>
            <p:cNvSpPr>
              <a:spLocks noChangeArrowheads="1"/>
            </p:cNvSpPr>
            <p:nvPr/>
          </p:nvSpPr>
          <p:spPr bwMode="auto">
            <a:xfrm flipH="1">
              <a:off x="766544" y="-126949"/>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直接连接符 24"/>
            <p:cNvSpPr>
              <a:spLocks noChangeShapeType="1"/>
            </p:cNvSpPr>
            <p:nvPr/>
          </p:nvSpPr>
          <p:spPr bwMode="auto">
            <a:xfrm flipH="1">
              <a:off x="0" y="880268"/>
              <a:ext cx="2840418"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44" name="Group 26"/>
          <p:cNvGrpSpPr/>
          <p:nvPr/>
        </p:nvGrpSpPr>
        <p:grpSpPr bwMode="auto">
          <a:xfrm>
            <a:off x="7359759" y="4320514"/>
            <a:ext cx="4381368" cy="1001479"/>
            <a:chOff x="0" y="-91272"/>
            <a:chExt cx="2777812" cy="1001512"/>
          </a:xfrm>
        </p:grpSpPr>
        <p:grpSp>
          <p:nvGrpSpPr>
            <p:cNvPr id="45" name="Group 27"/>
            <p:cNvGrpSpPr/>
            <p:nvPr/>
          </p:nvGrpSpPr>
          <p:grpSpPr bwMode="auto">
            <a:xfrm flipH="1">
              <a:off x="593412" y="325446"/>
              <a:ext cx="2184400" cy="584794"/>
              <a:chOff x="-277273" y="-91272"/>
              <a:chExt cx="2183514" cy="584794"/>
            </a:xfrm>
          </p:grpSpPr>
          <p:sp>
            <p:nvSpPr>
              <p:cNvPr id="48" name="TextBox 11"/>
              <p:cNvSpPr>
                <a:spLocks noChangeArrowheads="1"/>
              </p:cNvSpPr>
              <p:nvPr/>
            </p:nvSpPr>
            <p:spPr bwMode="auto">
              <a:xfrm>
                <a:off x="760531"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11"/>
              <p:cNvSpPr>
                <a:spLocks noChangeArrowheads="1"/>
              </p:cNvSpPr>
              <p:nvPr/>
            </p:nvSpPr>
            <p:spPr bwMode="auto">
              <a:xfrm>
                <a:off x="-277273"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TextBox 11"/>
            <p:cNvSpPr>
              <a:spLocks noChangeArrowheads="1"/>
            </p:cNvSpPr>
            <p:nvPr/>
          </p:nvSpPr>
          <p:spPr bwMode="auto">
            <a:xfrm flipH="1">
              <a:off x="615767" y="-91272"/>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Add Text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直接连接符 30"/>
            <p:cNvSpPr>
              <a:spLocks noChangeShapeType="1"/>
            </p:cNvSpPr>
            <p:nvPr/>
          </p:nvSpPr>
          <p:spPr bwMode="auto">
            <a:xfrm flipH="1">
              <a:off x="0" y="887442"/>
              <a:ext cx="2533016" cy="0"/>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500"/>
                                        <p:tgtEl>
                                          <p:spTgt spid="15"/>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2)">
                                      <p:cBhvr>
                                        <p:cTn id="11" dur="500"/>
                                        <p:tgtEl>
                                          <p:spTgt spid="16"/>
                                        </p:tgtEl>
                                      </p:cBhvr>
                                    </p:animEffect>
                                  </p:childTnLst>
                                </p:cTn>
                              </p:par>
                            </p:childTnLst>
                          </p:cTn>
                        </p:par>
                        <p:par>
                          <p:cTn id="12" fill="hold">
                            <p:stCondLst>
                              <p:cond delay="1000"/>
                            </p:stCondLst>
                            <p:childTnLst>
                              <p:par>
                                <p:cTn id="13" presetID="21"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2)">
                                      <p:cBhvr>
                                        <p:cTn id="15" dur="500"/>
                                        <p:tgtEl>
                                          <p:spTgt spid="17"/>
                                        </p:tgtEl>
                                      </p:cBhvr>
                                    </p:animEffect>
                                  </p:childTnLst>
                                </p:cTn>
                              </p:par>
                            </p:childTnLst>
                          </p:cTn>
                        </p:par>
                        <p:par>
                          <p:cTn id="16" fill="hold">
                            <p:stCondLst>
                              <p:cond delay="1500"/>
                            </p:stCondLst>
                            <p:childTnLst>
                              <p:par>
                                <p:cTn id="17" presetID="21"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2)">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p:nvPr/>
        </p:nvGrpSpPr>
        <p:grpSpPr>
          <a:xfrm>
            <a:off x="1810279" y="5048259"/>
            <a:ext cx="8761921" cy="968695"/>
            <a:chOff x="1357290" y="3786196"/>
            <a:chExt cx="6572296" cy="726522"/>
          </a:xfrm>
        </p:grpSpPr>
        <p:sp>
          <p:nvSpPr>
            <p:cNvPr id="48" name="Rectangle 47"/>
            <p:cNvSpPr/>
            <p:nvPr/>
          </p:nvSpPr>
          <p:spPr>
            <a:xfrm>
              <a:off x="4026722" y="3786196"/>
              <a:ext cx="1235114"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About product development</a:t>
              </a:r>
              <a:endParaRPr lang="en-US" sz="1900" dirty="0">
                <a:solidFill>
                  <a:schemeClr val="tx1">
                    <a:lumMod val="50000"/>
                    <a:lumOff val="50000"/>
                  </a:schemeClr>
                </a:solidFill>
                <a:latin typeface="+mn-ea"/>
                <a:cs typeface="Open Sans" panose="020B0606030504020204" pitchFamily="34" charset="0"/>
              </a:endParaRPr>
            </a:p>
          </p:txBody>
        </p:sp>
        <p:sp>
          <p:nvSpPr>
            <p:cNvPr id="49" name="Rectangle 48"/>
            <p:cNvSpPr/>
            <p:nvPr/>
          </p:nvSpPr>
          <p:spPr>
            <a:xfrm>
              <a:off x="1357290" y="4143386"/>
              <a:ext cx="6572296" cy="369332"/>
            </a:xfrm>
            <a:prstGeom prst="rect">
              <a:avLst/>
            </a:prstGeom>
          </p:spPr>
          <p:txBody>
            <a:bodyPr wrap="square">
              <a:spAutoFit/>
            </a:bodyPr>
            <a:lstStyle/>
            <a:p>
              <a:pPr algn="ctr"/>
              <a:r>
                <a:rPr lang="zh-CN" altLang="en-US" sz="13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Within the word, according to the statistics per page slide of the best control in the</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Within minutes.</a:t>
              </a:r>
            </a:p>
          </p:txBody>
        </p:sp>
      </p:grpSp>
      <p:grpSp>
        <p:nvGrpSpPr>
          <p:cNvPr id="4" name="Group 65"/>
          <p:cNvGrpSpPr/>
          <p:nvPr/>
        </p:nvGrpSpPr>
        <p:grpSpPr>
          <a:xfrm>
            <a:off x="1035737" y="2285993"/>
            <a:ext cx="2095242" cy="2355851"/>
            <a:chOff x="776308" y="1714494"/>
            <a:chExt cx="1571636" cy="1766888"/>
          </a:xfrm>
        </p:grpSpPr>
        <p:sp>
          <p:nvSpPr>
            <p:cNvPr id="26" name="Rectangle 25"/>
            <p:cNvSpPr/>
            <p:nvPr/>
          </p:nvSpPr>
          <p:spPr>
            <a:xfrm>
              <a:off x="785786" y="1714494"/>
              <a:ext cx="1559376" cy="1559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7" name="Isosceles Triangle 26"/>
            <p:cNvSpPr/>
            <p:nvPr/>
          </p:nvSpPr>
          <p:spPr>
            <a:xfrm rot="10800000">
              <a:off x="776308" y="3267068"/>
              <a:ext cx="1571636" cy="2143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0" name="Oval 39"/>
            <p:cNvSpPr/>
            <p:nvPr/>
          </p:nvSpPr>
          <p:spPr>
            <a:xfrm>
              <a:off x="1214414"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nvGrpSpPr>
            <p:cNvPr id="5" name="Group 61"/>
            <p:cNvGrpSpPr/>
            <p:nvPr/>
          </p:nvGrpSpPr>
          <p:grpSpPr>
            <a:xfrm>
              <a:off x="1394979" y="2156112"/>
              <a:ext cx="366050" cy="366050"/>
              <a:chOff x="2357422" y="4357700"/>
              <a:chExt cx="366050" cy="366050"/>
            </a:xfrm>
            <a:solidFill>
              <a:schemeClr val="bg1"/>
            </a:solidFill>
          </p:grpSpPr>
          <p:sp>
            <p:nvSpPr>
              <p:cNvPr id="50" name="AutoShape 126"/>
              <p:cNvSpPr/>
              <p:nvPr/>
            </p:nvSpPr>
            <p:spPr bwMode="auto">
              <a:xfrm>
                <a:off x="2357422" y="4357700"/>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51" name="AutoShape 127"/>
              <p:cNvSpPr/>
              <p:nvPr/>
            </p:nvSpPr>
            <p:spPr bwMode="auto">
              <a:xfrm>
                <a:off x="2505719" y="4414642"/>
                <a:ext cx="86350" cy="8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grpSp>
      </p:grpSp>
      <p:grpSp>
        <p:nvGrpSpPr>
          <p:cNvPr id="6" name="Group 66"/>
          <p:cNvGrpSpPr/>
          <p:nvPr/>
        </p:nvGrpSpPr>
        <p:grpSpPr>
          <a:xfrm>
            <a:off x="3061013" y="2285992"/>
            <a:ext cx="2078897" cy="2079168"/>
            <a:chOff x="2295462" y="1714494"/>
            <a:chExt cx="1559376" cy="1559376"/>
          </a:xfrm>
        </p:grpSpPr>
        <p:sp>
          <p:nvSpPr>
            <p:cNvPr id="30" name="Rectangle 29"/>
            <p:cNvSpPr/>
            <p:nvPr/>
          </p:nvSpPr>
          <p:spPr>
            <a:xfrm>
              <a:off x="2295462" y="1714494"/>
              <a:ext cx="1559376" cy="1559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9" name="Oval 38"/>
            <p:cNvSpPr/>
            <p:nvPr/>
          </p:nvSpPr>
          <p:spPr>
            <a:xfrm>
              <a:off x="2724819"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4" name="Rectangle 43"/>
            <p:cNvSpPr/>
            <p:nvPr/>
          </p:nvSpPr>
          <p:spPr>
            <a:xfrm>
              <a:off x="2767376" y="2857502"/>
              <a:ext cx="600242"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pitchFamily="34" charset="0"/>
                </a:rPr>
                <a:t>Key points</a:t>
              </a:r>
              <a:endParaRPr lang="en-US" sz="1600" dirty="0">
                <a:solidFill>
                  <a:schemeClr val="bg1"/>
                </a:solidFill>
                <a:latin typeface="+mn-ea"/>
                <a:cs typeface="Open Sans" panose="020B0606030504020204" pitchFamily="34" charset="0"/>
              </a:endParaRPr>
            </a:p>
          </p:txBody>
        </p:sp>
        <p:grpSp>
          <p:nvGrpSpPr>
            <p:cNvPr id="7" name="Group 62"/>
            <p:cNvGrpSpPr/>
            <p:nvPr/>
          </p:nvGrpSpPr>
          <p:grpSpPr>
            <a:xfrm>
              <a:off x="2904257" y="2158708"/>
              <a:ext cx="366676" cy="366050"/>
              <a:chOff x="142844" y="2786064"/>
              <a:chExt cx="366676" cy="366050"/>
            </a:xfrm>
            <a:solidFill>
              <a:schemeClr val="bg1"/>
            </a:solidFill>
          </p:grpSpPr>
          <p:sp>
            <p:nvSpPr>
              <p:cNvPr id="52" name="AutoShape 128"/>
              <p:cNvSpPr/>
              <p:nvPr/>
            </p:nvSpPr>
            <p:spPr bwMode="auto">
              <a:xfrm>
                <a:off x="142844" y="2786064"/>
                <a:ext cx="366676"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53" name="AutoShape 129"/>
              <p:cNvSpPr/>
              <p:nvPr/>
            </p:nvSpPr>
            <p:spPr bwMode="auto">
              <a:xfrm>
                <a:off x="371860" y="2831742"/>
                <a:ext cx="91356" cy="91356"/>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grpSp>
      </p:grpSp>
      <p:grpSp>
        <p:nvGrpSpPr>
          <p:cNvPr id="8" name="Group 69"/>
          <p:cNvGrpSpPr/>
          <p:nvPr/>
        </p:nvGrpSpPr>
        <p:grpSpPr>
          <a:xfrm>
            <a:off x="9291810" y="2285992"/>
            <a:ext cx="2078897" cy="2079168"/>
            <a:chOff x="6969168" y="1714494"/>
            <a:chExt cx="1559376" cy="1559376"/>
          </a:xfrm>
        </p:grpSpPr>
        <p:sp>
          <p:nvSpPr>
            <p:cNvPr id="38" name="Rectangle 37"/>
            <p:cNvSpPr/>
            <p:nvPr/>
          </p:nvSpPr>
          <p:spPr>
            <a:xfrm>
              <a:off x="6969168" y="1714494"/>
              <a:ext cx="1559376" cy="1559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3" name="Oval 42"/>
            <p:cNvSpPr/>
            <p:nvPr/>
          </p:nvSpPr>
          <p:spPr>
            <a:xfrm>
              <a:off x="7429520"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7" name="Rectangle 46"/>
            <p:cNvSpPr/>
            <p:nvPr/>
          </p:nvSpPr>
          <p:spPr>
            <a:xfrm>
              <a:off x="7602560" y="2857502"/>
              <a:ext cx="446334"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pitchFamily="34" charset="0"/>
                </a:rPr>
                <a:t>Recovery</a:t>
              </a:r>
              <a:endParaRPr lang="en-US" sz="1600" dirty="0">
                <a:solidFill>
                  <a:schemeClr val="bg1"/>
                </a:solidFill>
                <a:latin typeface="+mn-ea"/>
                <a:cs typeface="Open Sans" panose="020B0606030504020204" pitchFamily="34" charset="0"/>
              </a:endParaRPr>
            </a:p>
          </p:txBody>
        </p:sp>
        <p:grpSp>
          <p:nvGrpSpPr>
            <p:cNvPr id="9" name="Group 64"/>
            <p:cNvGrpSpPr/>
            <p:nvPr/>
          </p:nvGrpSpPr>
          <p:grpSpPr>
            <a:xfrm>
              <a:off x="7629435" y="2156112"/>
              <a:ext cx="320373" cy="366050"/>
              <a:chOff x="183020" y="4357700"/>
              <a:chExt cx="320373" cy="366050"/>
            </a:xfrm>
            <a:solidFill>
              <a:schemeClr val="bg1"/>
            </a:solidFill>
          </p:grpSpPr>
          <p:sp>
            <p:nvSpPr>
              <p:cNvPr id="54" name="AutoShape 131"/>
              <p:cNvSpPr/>
              <p:nvPr/>
            </p:nvSpPr>
            <p:spPr bwMode="auto">
              <a:xfrm>
                <a:off x="183020" y="435770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55" name="AutoShape 132"/>
              <p:cNvSpPr/>
              <p:nvPr/>
            </p:nvSpPr>
            <p:spPr bwMode="auto">
              <a:xfrm>
                <a:off x="251848" y="4505998"/>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56" name="AutoShape 133"/>
              <p:cNvSpPr/>
              <p:nvPr/>
            </p:nvSpPr>
            <p:spPr bwMode="auto">
              <a:xfrm>
                <a:off x="320678" y="4505998"/>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57" name="AutoShape 134"/>
              <p:cNvSpPr/>
              <p:nvPr/>
            </p:nvSpPr>
            <p:spPr bwMode="auto">
              <a:xfrm>
                <a:off x="388883" y="4505998"/>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grpSp>
      </p:grpSp>
      <p:grpSp>
        <p:nvGrpSpPr>
          <p:cNvPr id="10" name="Group 67"/>
          <p:cNvGrpSpPr/>
          <p:nvPr/>
        </p:nvGrpSpPr>
        <p:grpSpPr>
          <a:xfrm>
            <a:off x="5143619" y="2285992"/>
            <a:ext cx="2078897" cy="2079168"/>
            <a:chOff x="3857620" y="1714494"/>
            <a:chExt cx="1559376" cy="1559376"/>
          </a:xfrm>
        </p:grpSpPr>
        <p:sp>
          <p:nvSpPr>
            <p:cNvPr id="33" name="Rectangle 32"/>
            <p:cNvSpPr/>
            <p:nvPr/>
          </p:nvSpPr>
          <p:spPr>
            <a:xfrm>
              <a:off x="3857620" y="1714494"/>
              <a:ext cx="1559376" cy="15593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2" name="Oval 41"/>
            <p:cNvSpPr/>
            <p:nvPr/>
          </p:nvSpPr>
          <p:spPr>
            <a:xfrm>
              <a:off x="4276041"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5" name="Rectangle 44"/>
            <p:cNvSpPr/>
            <p:nvPr/>
          </p:nvSpPr>
          <p:spPr>
            <a:xfrm>
              <a:off x="4423116" y="2857502"/>
              <a:ext cx="446334"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pitchFamily="34" charset="0"/>
                </a:rPr>
                <a:t>Audio</a:t>
              </a:r>
              <a:endParaRPr lang="en-US" sz="1600" dirty="0">
                <a:solidFill>
                  <a:schemeClr val="bg1"/>
                </a:solidFill>
                <a:latin typeface="+mn-ea"/>
                <a:cs typeface="Open Sans" panose="020B0606030504020204" pitchFamily="34" charset="0"/>
              </a:endParaRPr>
            </a:p>
          </p:txBody>
        </p:sp>
        <p:grpSp>
          <p:nvGrpSpPr>
            <p:cNvPr id="12" name="Group 63"/>
            <p:cNvGrpSpPr/>
            <p:nvPr/>
          </p:nvGrpSpPr>
          <p:grpSpPr>
            <a:xfrm>
              <a:off x="4448143" y="2167639"/>
              <a:ext cx="366052" cy="366051"/>
              <a:chOff x="4448143" y="2167639"/>
              <a:chExt cx="366052" cy="366051"/>
            </a:xfrm>
            <a:solidFill>
              <a:schemeClr val="bg1"/>
            </a:solidFill>
          </p:grpSpPr>
          <p:sp>
            <p:nvSpPr>
              <p:cNvPr id="58" name="AutoShape 136"/>
              <p:cNvSpPr/>
              <p:nvPr/>
            </p:nvSpPr>
            <p:spPr bwMode="auto">
              <a:xfrm>
                <a:off x="4642744" y="2213318"/>
                <a:ext cx="120140" cy="120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59" name="AutoShape 137"/>
              <p:cNvSpPr/>
              <p:nvPr/>
            </p:nvSpPr>
            <p:spPr bwMode="auto">
              <a:xfrm>
                <a:off x="4448143" y="2167639"/>
                <a:ext cx="366050" cy="366051"/>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60" name="AutoShape 138"/>
              <p:cNvSpPr/>
              <p:nvPr/>
            </p:nvSpPr>
            <p:spPr bwMode="auto">
              <a:xfrm>
                <a:off x="4642746" y="2167639"/>
                <a:ext cx="171449" cy="171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grpSp>
      </p:grpSp>
      <p:grpSp>
        <p:nvGrpSpPr>
          <p:cNvPr id="13" name="Group 68"/>
          <p:cNvGrpSpPr/>
          <p:nvPr/>
        </p:nvGrpSpPr>
        <p:grpSpPr>
          <a:xfrm>
            <a:off x="7217685" y="2285984"/>
            <a:ext cx="2078897" cy="2079168"/>
            <a:chOff x="5413372" y="1714488"/>
            <a:chExt cx="1559376" cy="1559376"/>
          </a:xfrm>
        </p:grpSpPr>
        <p:sp>
          <p:nvSpPr>
            <p:cNvPr id="36" name="Rectangle 35"/>
            <p:cNvSpPr/>
            <p:nvPr/>
          </p:nvSpPr>
          <p:spPr>
            <a:xfrm>
              <a:off x="5413372" y="1714488"/>
              <a:ext cx="1559376" cy="1559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1" name="Oval 40"/>
            <p:cNvSpPr/>
            <p:nvPr/>
          </p:nvSpPr>
          <p:spPr>
            <a:xfrm>
              <a:off x="5857884"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6" name="Rectangle 45"/>
            <p:cNvSpPr/>
            <p:nvPr/>
          </p:nvSpPr>
          <p:spPr>
            <a:xfrm>
              <a:off x="6013394" y="2857502"/>
              <a:ext cx="446334"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pitchFamily="34" charset="0"/>
                </a:rPr>
                <a:t>Marking</a:t>
              </a:r>
              <a:endParaRPr lang="en-US" sz="1600" dirty="0">
                <a:solidFill>
                  <a:schemeClr val="bg1"/>
                </a:solidFill>
                <a:latin typeface="+mn-ea"/>
                <a:cs typeface="Open Sans" panose="020B0606030504020204" pitchFamily="34" charset="0"/>
              </a:endParaRPr>
            </a:p>
          </p:txBody>
        </p:sp>
        <p:sp>
          <p:nvSpPr>
            <p:cNvPr id="61" name="AutoShape 139"/>
            <p:cNvSpPr/>
            <p:nvPr/>
          </p:nvSpPr>
          <p:spPr bwMode="auto">
            <a:xfrm>
              <a:off x="6034506" y="2149455"/>
              <a:ext cx="366050" cy="3547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Top)">
                                      <p:cBhvr>
                                        <p:cTn id="15" dur="500"/>
                                        <p:tgtEl>
                                          <p:spTgt spid="6"/>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Top)">
                                      <p:cBhvr>
                                        <p:cTn id="19" dur="500"/>
                                        <p:tgtEl>
                                          <p:spTgt spid="10"/>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Top)">
                                      <p:cBhvr>
                                        <p:cTn id="23" dur="500"/>
                                        <p:tgtEl>
                                          <p:spTgt spid="13"/>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To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等腰三角形 5"/>
          <p:cNvSpPr/>
          <p:nvPr/>
        </p:nvSpPr>
        <p:spPr>
          <a:xfrm>
            <a:off x="8286005" y="2678691"/>
            <a:ext cx="1986320" cy="1529504"/>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8" name="等腰三角形 5"/>
          <p:cNvSpPr/>
          <p:nvPr/>
        </p:nvSpPr>
        <p:spPr>
          <a:xfrm>
            <a:off x="7137934" y="2150641"/>
            <a:ext cx="2517756" cy="2050536"/>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9" name="等腰三角形 5"/>
          <p:cNvSpPr/>
          <p:nvPr/>
        </p:nvSpPr>
        <p:spPr>
          <a:xfrm>
            <a:off x="5898298" y="1604799"/>
            <a:ext cx="2416967" cy="2585457"/>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等腰三角形 5"/>
          <p:cNvSpPr/>
          <p:nvPr/>
        </p:nvSpPr>
        <p:spPr>
          <a:xfrm>
            <a:off x="5328363" y="2671673"/>
            <a:ext cx="1986320" cy="1529504"/>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1" name="等腰三角形 5"/>
          <p:cNvSpPr/>
          <p:nvPr/>
        </p:nvSpPr>
        <p:spPr>
          <a:xfrm>
            <a:off x="4381193" y="3049660"/>
            <a:ext cx="1986320" cy="1145599"/>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2" name="等腰三角形 5"/>
          <p:cNvSpPr/>
          <p:nvPr/>
        </p:nvSpPr>
        <p:spPr>
          <a:xfrm>
            <a:off x="3434023" y="2258192"/>
            <a:ext cx="1718292" cy="1937067"/>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3" name="等腰三角形 5"/>
          <p:cNvSpPr/>
          <p:nvPr/>
        </p:nvSpPr>
        <p:spPr>
          <a:xfrm>
            <a:off x="1919677" y="1965152"/>
            <a:ext cx="2581948" cy="2225104"/>
          </a:xfrm>
          <a:custGeom>
            <a:avLst/>
            <a:gdLst>
              <a:gd name="connsiteX0" fmla="*/ 0 w 3831772"/>
              <a:gd name="connsiteY0" fmla="*/ 4789714 h 4789714"/>
              <a:gd name="connsiteX1" fmla="*/ 1915886 w 3831772"/>
              <a:gd name="connsiteY1" fmla="*/ 0 h 4789714"/>
              <a:gd name="connsiteX2" fmla="*/ 3831772 w 3831772"/>
              <a:gd name="connsiteY2" fmla="*/ 4789714 h 4789714"/>
              <a:gd name="connsiteX3" fmla="*/ 0 w 3831772"/>
              <a:gd name="connsiteY3" fmla="*/ 4789714 h 4789714"/>
              <a:gd name="connsiteX0-1" fmla="*/ 0 w 3831772"/>
              <a:gd name="connsiteY0-2" fmla="*/ 4789714 h 4789714"/>
              <a:gd name="connsiteX1-3" fmla="*/ 1146629 w 3831772"/>
              <a:gd name="connsiteY1-4" fmla="*/ 2612572 h 4789714"/>
              <a:gd name="connsiteX2-5" fmla="*/ 1915886 w 3831772"/>
              <a:gd name="connsiteY2-6" fmla="*/ 0 h 4789714"/>
              <a:gd name="connsiteX3-7" fmla="*/ 3831772 w 3831772"/>
              <a:gd name="connsiteY3-8" fmla="*/ 4789714 h 4789714"/>
              <a:gd name="connsiteX4" fmla="*/ 0 w 3831772"/>
              <a:gd name="connsiteY4" fmla="*/ 4789714 h 4789714"/>
              <a:gd name="connsiteX0-9" fmla="*/ 0 w 3831772"/>
              <a:gd name="connsiteY0-10" fmla="*/ 4789714 h 4789714"/>
              <a:gd name="connsiteX1-11" fmla="*/ 1146629 w 3831772"/>
              <a:gd name="connsiteY1-12" fmla="*/ 2612572 h 4789714"/>
              <a:gd name="connsiteX2-13" fmla="*/ 1915886 w 3831772"/>
              <a:gd name="connsiteY2-14" fmla="*/ 0 h 4789714"/>
              <a:gd name="connsiteX3-15" fmla="*/ 2423886 w 3831772"/>
              <a:gd name="connsiteY3-16" fmla="*/ 2641600 h 4789714"/>
              <a:gd name="connsiteX4-17" fmla="*/ 3831772 w 3831772"/>
              <a:gd name="connsiteY4-18" fmla="*/ 4789714 h 4789714"/>
              <a:gd name="connsiteX5" fmla="*/ 0 w 3831772"/>
              <a:gd name="connsiteY5" fmla="*/ 4789714 h 4789714"/>
              <a:gd name="connsiteX0-19" fmla="*/ 0 w 3831772"/>
              <a:gd name="connsiteY0-20" fmla="*/ 4789714 h 4789714"/>
              <a:gd name="connsiteX1-21" fmla="*/ 1146629 w 3831772"/>
              <a:gd name="connsiteY1-22" fmla="*/ 2612572 h 4789714"/>
              <a:gd name="connsiteX2-23" fmla="*/ 1915886 w 3831772"/>
              <a:gd name="connsiteY2-24" fmla="*/ 0 h 4789714"/>
              <a:gd name="connsiteX3-25" fmla="*/ 2598057 w 3831772"/>
              <a:gd name="connsiteY3-26" fmla="*/ 2583543 h 4789714"/>
              <a:gd name="connsiteX4-27" fmla="*/ 3831772 w 3831772"/>
              <a:gd name="connsiteY4-28" fmla="*/ 4789714 h 4789714"/>
              <a:gd name="connsiteX5-29" fmla="*/ 0 w 3831772"/>
              <a:gd name="connsiteY5-30" fmla="*/ 4789714 h 4789714"/>
              <a:gd name="connsiteX0-31" fmla="*/ 0 w 3831772"/>
              <a:gd name="connsiteY0-32" fmla="*/ 4789714 h 4789714"/>
              <a:gd name="connsiteX1-33" fmla="*/ 1146629 w 3831772"/>
              <a:gd name="connsiteY1-34" fmla="*/ 2612572 h 4789714"/>
              <a:gd name="connsiteX2-35" fmla="*/ 1915886 w 3831772"/>
              <a:gd name="connsiteY2-36" fmla="*/ 0 h 4789714"/>
              <a:gd name="connsiteX3-37" fmla="*/ 2598057 w 3831772"/>
              <a:gd name="connsiteY3-38" fmla="*/ 2583543 h 4789714"/>
              <a:gd name="connsiteX4-39" fmla="*/ 3831772 w 3831772"/>
              <a:gd name="connsiteY4-40" fmla="*/ 4789714 h 4789714"/>
              <a:gd name="connsiteX5-41" fmla="*/ 0 w 3831772"/>
              <a:gd name="connsiteY5-42" fmla="*/ 4789714 h 4789714"/>
              <a:gd name="connsiteX0-43" fmla="*/ 0 w 3831772"/>
              <a:gd name="connsiteY0-44" fmla="*/ 4789714 h 4789714"/>
              <a:gd name="connsiteX1-45" fmla="*/ 1146629 w 3831772"/>
              <a:gd name="connsiteY1-46" fmla="*/ 2612572 h 4789714"/>
              <a:gd name="connsiteX2-47" fmla="*/ 1915886 w 3831772"/>
              <a:gd name="connsiteY2-48" fmla="*/ 0 h 4789714"/>
              <a:gd name="connsiteX3-49" fmla="*/ 2598057 w 3831772"/>
              <a:gd name="connsiteY3-50" fmla="*/ 2583543 h 4789714"/>
              <a:gd name="connsiteX4-51" fmla="*/ 3831772 w 3831772"/>
              <a:gd name="connsiteY4-52" fmla="*/ 4789714 h 4789714"/>
              <a:gd name="connsiteX5-53" fmla="*/ 0 w 3831772"/>
              <a:gd name="connsiteY5-54" fmla="*/ 4789714 h 4789714"/>
              <a:gd name="connsiteX0-55" fmla="*/ 0 w 3831772"/>
              <a:gd name="connsiteY0-56" fmla="*/ 4789714 h 4789714"/>
              <a:gd name="connsiteX1-57" fmla="*/ 1146629 w 3831772"/>
              <a:gd name="connsiteY1-58" fmla="*/ 2612572 h 4789714"/>
              <a:gd name="connsiteX2-59" fmla="*/ 1582058 w 3831772"/>
              <a:gd name="connsiteY2-60" fmla="*/ 1422400 h 4789714"/>
              <a:gd name="connsiteX3-61" fmla="*/ 1915886 w 3831772"/>
              <a:gd name="connsiteY3-62" fmla="*/ 0 h 4789714"/>
              <a:gd name="connsiteX4-63" fmla="*/ 2598057 w 3831772"/>
              <a:gd name="connsiteY4-64" fmla="*/ 2583543 h 4789714"/>
              <a:gd name="connsiteX5-65" fmla="*/ 3831772 w 3831772"/>
              <a:gd name="connsiteY5-66" fmla="*/ 4789714 h 4789714"/>
              <a:gd name="connsiteX6" fmla="*/ 0 w 3831772"/>
              <a:gd name="connsiteY6" fmla="*/ 4789714 h 4789714"/>
              <a:gd name="connsiteX0-67" fmla="*/ 0 w 3831772"/>
              <a:gd name="connsiteY0-68" fmla="*/ 4789947 h 4789947"/>
              <a:gd name="connsiteX1-69" fmla="*/ 1146629 w 3831772"/>
              <a:gd name="connsiteY1-70" fmla="*/ 2612805 h 4789947"/>
              <a:gd name="connsiteX2-71" fmla="*/ 1582058 w 3831772"/>
              <a:gd name="connsiteY2-72" fmla="*/ 1422633 h 4789947"/>
              <a:gd name="connsiteX3-73" fmla="*/ 1915886 w 3831772"/>
              <a:gd name="connsiteY3-74" fmla="*/ 233 h 4789947"/>
              <a:gd name="connsiteX4-75" fmla="*/ 2119086 w 3831772"/>
              <a:gd name="connsiteY4-76" fmla="*/ 1321033 h 4789947"/>
              <a:gd name="connsiteX5-77" fmla="*/ 2598057 w 3831772"/>
              <a:gd name="connsiteY5-78" fmla="*/ 2583776 h 4789947"/>
              <a:gd name="connsiteX6-79" fmla="*/ 3831772 w 3831772"/>
              <a:gd name="connsiteY6-80" fmla="*/ 4789947 h 4789947"/>
              <a:gd name="connsiteX7" fmla="*/ 0 w 3831772"/>
              <a:gd name="connsiteY7" fmla="*/ 4789947 h 4789947"/>
              <a:gd name="connsiteX0-81" fmla="*/ 0 w 3831772"/>
              <a:gd name="connsiteY0-82" fmla="*/ 4827958 h 4827958"/>
              <a:gd name="connsiteX1-83" fmla="*/ 1146629 w 3831772"/>
              <a:gd name="connsiteY1-84" fmla="*/ 2650816 h 4827958"/>
              <a:gd name="connsiteX2-85" fmla="*/ 1582058 w 3831772"/>
              <a:gd name="connsiteY2-86" fmla="*/ 1460644 h 4827958"/>
              <a:gd name="connsiteX3-87" fmla="*/ 1915886 w 3831772"/>
              <a:gd name="connsiteY3-88" fmla="*/ 38244 h 4827958"/>
              <a:gd name="connsiteX4-89" fmla="*/ 1944915 w 3831772"/>
              <a:gd name="connsiteY4-90" fmla="*/ 488188 h 4827958"/>
              <a:gd name="connsiteX5-91" fmla="*/ 2119086 w 3831772"/>
              <a:gd name="connsiteY5-92" fmla="*/ 1359044 h 4827958"/>
              <a:gd name="connsiteX6-93" fmla="*/ 2598057 w 3831772"/>
              <a:gd name="connsiteY6-94" fmla="*/ 2621787 h 4827958"/>
              <a:gd name="connsiteX7-95" fmla="*/ 3831772 w 3831772"/>
              <a:gd name="connsiteY7-96" fmla="*/ 4827958 h 4827958"/>
              <a:gd name="connsiteX8" fmla="*/ 0 w 3831772"/>
              <a:gd name="connsiteY8" fmla="*/ 4827958 h 4827958"/>
              <a:gd name="connsiteX0-97" fmla="*/ 0 w 3831772"/>
              <a:gd name="connsiteY0-98" fmla="*/ 4883260 h 4883260"/>
              <a:gd name="connsiteX1-99" fmla="*/ 1146629 w 3831772"/>
              <a:gd name="connsiteY1-100" fmla="*/ 2706118 h 4883260"/>
              <a:gd name="connsiteX2-101" fmla="*/ 1582058 w 3831772"/>
              <a:gd name="connsiteY2-102" fmla="*/ 1515946 h 4883260"/>
              <a:gd name="connsiteX3-103" fmla="*/ 1915886 w 3831772"/>
              <a:gd name="connsiteY3-104" fmla="*/ 93546 h 4883260"/>
              <a:gd name="connsiteX4-105" fmla="*/ 1886858 w 3831772"/>
              <a:gd name="connsiteY4-106" fmla="*/ 180633 h 4883260"/>
              <a:gd name="connsiteX5-107" fmla="*/ 1944915 w 3831772"/>
              <a:gd name="connsiteY5-108" fmla="*/ 543490 h 4883260"/>
              <a:gd name="connsiteX6-109" fmla="*/ 2119086 w 3831772"/>
              <a:gd name="connsiteY6-110" fmla="*/ 1414346 h 4883260"/>
              <a:gd name="connsiteX7-111" fmla="*/ 2598057 w 3831772"/>
              <a:gd name="connsiteY7-112" fmla="*/ 2677089 h 4883260"/>
              <a:gd name="connsiteX8-113" fmla="*/ 3831772 w 3831772"/>
              <a:gd name="connsiteY8-114" fmla="*/ 4883260 h 4883260"/>
              <a:gd name="connsiteX9" fmla="*/ 0 w 3831772"/>
              <a:gd name="connsiteY9" fmla="*/ 4883260 h 4883260"/>
              <a:gd name="connsiteX0-115" fmla="*/ 0 w 3831772"/>
              <a:gd name="connsiteY0-116" fmla="*/ 4883260 h 4883260"/>
              <a:gd name="connsiteX1-117" fmla="*/ 1146629 w 3831772"/>
              <a:gd name="connsiteY1-118" fmla="*/ 2706118 h 4883260"/>
              <a:gd name="connsiteX2-119" fmla="*/ 1306286 w 3831772"/>
              <a:gd name="connsiteY2-120" fmla="*/ 2343262 h 4883260"/>
              <a:gd name="connsiteX3-121" fmla="*/ 1582058 w 3831772"/>
              <a:gd name="connsiteY3-122" fmla="*/ 1515946 h 4883260"/>
              <a:gd name="connsiteX4-123" fmla="*/ 1915886 w 3831772"/>
              <a:gd name="connsiteY4-124" fmla="*/ 93546 h 4883260"/>
              <a:gd name="connsiteX5-125" fmla="*/ 1886858 w 3831772"/>
              <a:gd name="connsiteY5-126" fmla="*/ 180633 h 4883260"/>
              <a:gd name="connsiteX6-127" fmla="*/ 1944915 w 3831772"/>
              <a:gd name="connsiteY6-128" fmla="*/ 543490 h 4883260"/>
              <a:gd name="connsiteX7-129" fmla="*/ 2119086 w 3831772"/>
              <a:gd name="connsiteY7-130" fmla="*/ 1414346 h 4883260"/>
              <a:gd name="connsiteX8-131" fmla="*/ 2598057 w 3831772"/>
              <a:gd name="connsiteY8-132" fmla="*/ 2677089 h 4883260"/>
              <a:gd name="connsiteX9-133" fmla="*/ 3831772 w 3831772"/>
              <a:gd name="connsiteY9-134" fmla="*/ 4883260 h 4883260"/>
              <a:gd name="connsiteX10" fmla="*/ 0 w 3831772"/>
              <a:gd name="connsiteY10" fmla="*/ 4883260 h 4883260"/>
              <a:gd name="connsiteX0-135" fmla="*/ 0 w 3831772"/>
              <a:gd name="connsiteY0-136" fmla="*/ 4869265 h 4869265"/>
              <a:gd name="connsiteX1-137" fmla="*/ 1146629 w 3831772"/>
              <a:gd name="connsiteY1-138" fmla="*/ 2692123 h 4869265"/>
              <a:gd name="connsiteX2-139" fmla="*/ 1306286 w 3831772"/>
              <a:gd name="connsiteY2-140" fmla="*/ 2329267 h 4869265"/>
              <a:gd name="connsiteX3-141" fmla="*/ 1582058 w 3831772"/>
              <a:gd name="connsiteY3-142" fmla="*/ 1501951 h 4869265"/>
              <a:gd name="connsiteX4-143" fmla="*/ 1915886 w 3831772"/>
              <a:gd name="connsiteY4-144" fmla="*/ 79551 h 4869265"/>
              <a:gd name="connsiteX5-145" fmla="*/ 1872344 w 3831772"/>
              <a:gd name="connsiteY5-146" fmla="*/ 239209 h 4869265"/>
              <a:gd name="connsiteX6-147" fmla="*/ 1944915 w 3831772"/>
              <a:gd name="connsiteY6-148" fmla="*/ 529495 h 4869265"/>
              <a:gd name="connsiteX7-149" fmla="*/ 2119086 w 3831772"/>
              <a:gd name="connsiteY7-150" fmla="*/ 1400351 h 4869265"/>
              <a:gd name="connsiteX8-151" fmla="*/ 2598057 w 3831772"/>
              <a:gd name="connsiteY8-152" fmla="*/ 2663094 h 4869265"/>
              <a:gd name="connsiteX9-153" fmla="*/ 3831772 w 3831772"/>
              <a:gd name="connsiteY9-154" fmla="*/ 4869265 h 4869265"/>
              <a:gd name="connsiteX10-155" fmla="*/ 0 w 3831772"/>
              <a:gd name="connsiteY10-156" fmla="*/ 4869265 h 4869265"/>
              <a:gd name="connsiteX0-157" fmla="*/ 0 w 3831772"/>
              <a:gd name="connsiteY0-158" fmla="*/ 4630056 h 4630056"/>
              <a:gd name="connsiteX1-159" fmla="*/ 1146629 w 3831772"/>
              <a:gd name="connsiteY1-160" fmla="*/ 2452914 h 4630056"/>
              <a:gd name="connsiteX2-161" fmla="*/ 1306286 w 3831772"/>
              <a:gd name="connsiteY2-162" fmla="*/ 2090058 h 4630056"/>
              <a:gd name="connsiteX3-163" fmla="*/ 1582058 w 3831772"/>
              <a:gd name="connsiteY3-164" fmla="*/ 1262742 h 4630056"/>
              <a:gd name="connsiteX4-165" fmla="*/ 1872344 w 3831772"/>
              <a:gd name="connsiteY4-166" fmla="*/ 0 h 4630056"/>
              <a:gd name="connsiteX5-167" fmla="*/ 1944915 w 3831772"/>
              <a:gd name="connsiteY5-168" fmla="*/ 290286 h 4630056"/>
              <a:gd name="connsiteX6-169" fmla="*/ 2119086 w 3831772"/>
              <a:gd name="connsiteY6-170" fmla="*/ 1161142 h 4630056"/>
              <a:gd name="connsiteX7-171" fmla="*/ 2598057 w 3831772"/>
              <a:gd name="connsiteY7-172" fmla="*/ 2423885 h 4630056"/>
              <a:gd name="connsiteX8-173" fmla="*/ 3831772 w 3831772"/>
              <a:gd name="connsiteY8-174" fmla="*/ 4630056 h 4630056"/>
              <a:gd name="connsiteX9-175" fmla="*/ 0 w 3831772"/>
              <a:gd name="connsiteY9-176" fmla="*/ 4630056 h 4630056"/>
              <a:gd name="connsiteX0-177" fmla="*/ 0 w 3831772"/>
              <a:gd name="connsiteY0-178" fmla="*/ 4630056 h 4630056"/>
              <a:gd name="connsiteX1-179" fmla="*/ 1146629 w 3831772"/>
              <a:gd name="connsiteY1-180" fmla="*/ 2452914 h 4630056"/>
              <a:gd name="connsiteX2-181" fmla="*/ 1306286 w 3831772"/>
              <a:gd name="connsiteY2-182" fmla="*/ 2090058 h 4630056"/>
              <a:gd name="connsiteX3-183" fmla="*/ 1582058 w 3831772"/>
              <a:gd name="connsiteY3-184" fmla="*/ 1262742 h 4630056"/>
              <a:gd name="connsiteX4-185" fmla="*/ 1872344 w 3831772"/>
              <a:gd name="connsiteY4-186" fmla="*/ 0 h 4630056"/>
              <a:gd name="connsiteX5-187" fmla="*/ 1901372 w 3831772"/>
              <a:gd name="connsiteY5-188" fmla="*/ 290286 h 4630056"/>
              <a:gd name="connsiteX6-189" fmla="*/ 2119086 w 3831772"/>
              <a:gd name="connsiteY6-190" fmla="*/ 1161142 h 4630056"/>
              <a:gd name="connsiteX7-191" fmla="*/ 2598057 w 3831772"/>
              <a:gd name="connsiteY7-192" fmla="*/ 2423885 h 4630056"/>
              <a:gd name="connsiteX8-193" fmla="*/ 3831772 w 3831772"/>
              <a:gd name="connsiteY8-194" fmla="*/ 4630056 h 4630056"/>
              <a:gd name="connsiteX9-195" fmla="*/ 0 w 3831772"/>
              <a:gd name="connsiteY9-196" fmla="*/ 4630056 h 4630056"/>
              <a:gd name="connsiteX0-197" fmla="*/ 0 w 3831772"/>
              <a:gd name="connsiteY0-198" fmla="*/ 4630056 h 4630056"/>
              <a:gd name="connsiteX1-199" fmla="*/ 1146629 w 3831772"/>
              <a:gd name="connsiteY1-200" fmla="*/ 2452914 h 4630056"/>
              <a:gd name="connsiteX2-201" fmla="*/ 1306286 w 3831772"/>
              <a:gd name="connsiteY2-202" fmla="*/ 2090058 h 4630056"/>
              <a:gd name="connsiteX3-203" fmla="*/ 1582058 w 3831772"/>
              <a:gd name="connsiteY3-204" fmla="*/ 1262742 h 4630056"/>
              <a:gd name="connsiteX4-205" fmla="*/ 1872344 w 3831772"/>
              <a:gd name="connsiteY4-206" fmla="*/ 0 h 4630056"/>
              <a:gd name="connsiteX5-207" fmla="*/ 1901372 w 3831772"/>
              <a:gd name="connsiteY5-208" fmla="*/ 290286 h 4630056"/>
              <a:gd name="connsiteX6-209" fmla="*/ 2119086 w 3831772"/>
              <a:gd name="connsiteY6-210" fmla="*/ 1161142 h 4630056"/>
              <a:gd name="connsiteX7-211" fmla="*/ 2598057 w 3831772"/>
              <a:gd name="connsiteY7-212" fmla="*/ 2423885 h 4630056"/>
              <a:gd name="connsiteX8-213" fmla="*/ 2772229 w 3831772"/>
              <a:gd name="connsiteY8-214" fmla="*/ 2859314 h 4630056"/>
              <a:gd name="connsiteX9-215" fmla="*/ 3831772 w 3831772"/>
              <a:gd name="connsiteY9-216" fmla="*/ 4630056 h 4630056"/>
              <a:gd name="connsiteX10-217" fmla="*/ 0 w 3831772"/>
              <a:gd name="connsiteY10-218" fmla="*/ 4630056 h 4630056"/>
              <a:gd name="connsiteX0-219" fmla="*/ 0 w 3831772"/>
              <a:gd name="connsiteY0-220" fmla="*/ 4630056 h 4630056"/>
              <a:gd name="connsiteX1-221" fmla="*/ 1146629 w 3831772"/>
              <a:gd name="connsiteY1-222" fmla="*/ 2452914 h 4630056"/>
              <a:gd name="connsiteX2-223" fmla="*/ 1306286 w 3831772"/>
              <a:gd name="connsiteY2-224" fmla="*/ 2090058 h 4630056"/>
              <a:gd name="connsiteX3-225" fmla="*/ 1582058 w 3831772"/>
              <a:gd name="connsiteY3-226" fmla="*/ 1262742 h 4630056"/>
              <a:gd name="connsiteX4-227" fmla="*/ 1872344 w 3831772"/>
              <a:gd name="connsiteY4-228" fmla="*/ 0 h 4630056"/>
              <a:gd name="connsiteX5-229" fmla="*/ 1901372 w 3831772"/>
              <a:gd name="connsiteY5-230" fmla="*/ 290286 h 4630056"/>
              <a:gd name="connsiteX6-231" fmla="*/ 2119086 w 3831772"/>
              <a:gd name="connsiteY6-232" fmla="*/ 1161142 h 4630056"/>
              <a:gd name="connsiteX7-233" fmla="*/ 2322286 w 3831772"/>
              <a:gd name="connsiteY7-234" fmla="*/ 1886857 h 4630056"/>
              <a:gd name="connsiteX8-235" fmla="*/ 2598057 w 3831772"/>
              <a:gd name="connsiteY8-236" fmla="*/ 2423885 h 4630056"/>
              <a:gd name="connsiteX9-237" fmla="*/ 2772229 w 3831772"/>
              <a:gd name="connsiteY9-238" fmla="*/ 2859314 h 4630056"/>
              <a:gd name="connsiteX10-239" fmla="*/ 3831772 w 3831772"/>
              <a:gd name="connsiteY10-240" fmla="*/ 4630056 h 4630056"/>
              <a:gd name="connsiteX11" fmla="*/ 0 w 3831772"/>
              <a:gd name="connsiteY11" fmla="*/ 4630056 h 4630056"/>
              <a:gd name="connsiteX0-241" fmla="*/ 0 w 3831772"/>
              <a:gd name="connsiteY0-242" fmla="*/ 4630056 h 4630056"/>
              <a:gd name="connsiteX1-243" fmla="*/ 1146629 w 3831772"/>
              <a:gd name="connsiteY1-244" fmla="*/ 2452914 h 4630056"/>
              <a:gd name="connsiteX2-245" fmla="*/ 1306286 w 3831772"/>
              <a:gd name="connsiteY2-246" fmla="*/ 2090058 h 4630056"/>
              <a:gd name="connsiteX3-247" fmla="*/ 1582058 w 3831772"/>
              <a:gd name="connsiteY3-248" fmla="*/ 1262742 h 4630056"/>
              <a:gd name="connsiteX4-249" fmla="*/ 1872344 w 3831772"/>
              <a:gd name="connsiteY4-250" fmla="*/ 0 h 4630056"/>
              <a:gd name="connsiteX5-251" fmla="*/ 1901372 w 3831772"/>
              <a:gd name="connsiteY5-252" fmla="*/ 290286 h 4630056"/>
              <a:gd name="connsiteX6-253" fmla="*/ 2119086 w 3831772"/>
              <a:gd name="connsiteY6-254" fmla="*/ 1161142 h 4630056"/>
              <a:gd name="connsiteX7-255" fmla="*/ 2322286 w 3831772"/>
              <a:gd name="connsiteY7-256" fmla="*/ 1886857 h 4630056"/>
              <a:gd name="connsiteX8-257" fmla="*/ 2438400 w 3831772"/>
              <a:gd name="connsiteY8-258" fmla="*/ 2293257 h 4630056"/>
              <a:gd name="connsiteX9-259" fmla="*/ 2598057 w 3831772"/>
              <a:gd name="connsiteY9-260" fmla="*/ 2423885 h 4630056"/>
              <a:gd name="connsiteX10-261" fmla="*/ 2772229 w 3831772"/>
              <a:gd name="connsiteY10-262" fmla="*/ 2859314 h 4630056"/>
              <a:gd name="connsiteX11-263" fmla="*/ 3831772 w 3831772"/>
              <a:gd name="connsiteY11-264" fmla="*/ 4630056 h 4630056"/>
              <a:gd name="connsiteX12" fmla="*/ 0 w 3831772"/>
              <a:gd name="connsiteY12" fmla="*/ 4630056 h 4630056"/>
              <a:gd name="connsiteX0-265" fmla="*/ 0 w 3831772"/>
              <a:gd name="connsiteY0-266" fmla="*/ 4630056 h 4630056"/>
              <a:gd name="connsiteX1-267" fmla="*/ 1146629 w 3831772"/>
              <a:gd name="connsiteY1-268" fmla="*/ 2452914 h 4630056"/>
              <a:gd name="connsiteX2-269" fmla="*/ 1306286 w 3831772"/>
              <a:gd name="connsiteY2-270" fmla="*/ 2090058 h 4630056"/>
              <a:gd name="connsiteX3-271" fmla="*/ 1582058 w 3831772"/>
              <a:gd name="connsiteY3-272" fmla="*/ 1262742 h 4630056"/>
              <a:gd name="connsiteX4-273" fmla="*/ 1872344 w 3831772"/>
              <a:gd name="connsiteY4-274" fmla="*/ 0 h 4630056"/>
              <a:gd name="connsiteX5-275" fmla="*/ 1901372 w 3831772"/>
              <a:gd name="connsiteY5-276" fmla="*/ 290286 h 4630056"/>
              <a:gd name="connsiteX6-277" fmla="*/ 2119086 w 3831772"/>
              <a:gd name="connsiteY6-278" fmla="*/ 1161142 h 4630056"/>
              <a:gd name="connsiteX7-279" fmla="*/ 2322286 w 3831772"/>
              <a:gd name="connsiteY7-280" fmla="*/ 1886857 h 4630056"/>
              <a:gd name="connsiteX8-281" fmla="*/ 2438400 w 3831772"/>
              <a:gd name="connsiteY8-282" fmla="*/ 2293257 h 4630056"/>
              <a:gd name="connsiteX9-283" fmla="*/ 2525485 w 3831772"/>
              <a:gd name="connsiteY9-284" fmla="*/ 2496456 h 4630056"/>
              <a:gd name="connsiteX10-285" fmla="*/ 2772229 w 3831772"/>
              <a:gd name="connsiteY10-286" fmla="*/ 2859314 h 4630056"/>
              <a:gd name="connsiteX11-287" fmla="*/ 3831772 w 3831772"/>
              <a:gd name="connsiteY11-288" fmla="*/ 4630056 h 4630056"/>
              <a:gd name="connsiteX12-289" fmla="*/ 0 w 3831772"/>
              <a:gd name="connsiteY12-290" fmla="*/ 4630056 h 4630056"/>
              <a:gd name="connsiteX0-291" fmla="*/ 0 w 3831772"/>
              <a:gd name="connsiteY0-292" fmla="*/ 4630056 h 4630056"/>
              <a:gd name="connsiteX1-293" fmla="*/ 1146629 w 3831772"/>
              <a:gd name="connsiteY1-294" fmla="*/ 2452914 h 4630056"/>
              <a:gd name="connsiteX2-295" fmla="*/ 1306286 w 3831772"/>
              <a:gd name="connsiteY2-296" fmla="*/ 2090058 h 4630056"/>
              <a:gd name="connsiteX3-297" fmla="*/ 1582058 w 3831772"/>
              <a:gd name="connsiteY3-298" fmla="*/ 1262742 h 4630056"/>
              <a:gd name="connsiteX4-299" fmla="*/ 1872344 w 3831772"/>
              <a:gd name="connsiteY4-300" fmla="*/ 0 h 4630056"/>
              <a:gd name="connsiteX5-301" fmla="*/ 1901372 w 3831772"/>
              <a:gd name="connsiteY5-302" fmla="*/ 290286 h 4630056"/>
              <a:gd name="connsiteX6-303" fmla="*/ 2119086 w 3831772"/>
              <a:gd name="connsiteY6-304" fmla="*/ 1161142 h 4630056"/>
              <a:gd name="connsiteX7-305" fmla="*/ 2322286 w 3831772"/>
              <a:gd name="connsiteY7-306" fmla="*/ 1886857 h 4630056"/>
              <a:gd name="connsiteX8-307" fmla="*/ 2438400 w 3831772"/>
              <a:gd name="connsiteY8-308" fmla="*/ 2293257 h 4630056"/>
              <a:gd name="connsiteX9-309" fmla="*/ 2525485 w 3831772"/>
              <a:gd name="connsiteY9-310" fmla="*/ 2496456 h 4630056"/>
              <a:gd name="connsiteX10-311" fmla="*/ 2772229 w 3831772"/>
              <a:gd name="connsiteY10-312" fmla="*/ 2859314 h 4630056"/>
              <a:gd name="connsiteX11-313" fmla="*/ 3831772 w 3831772"/>
              <a:gd name="connsiteY11-314" fmla="*/ 4630056 h 4630056"/>
              <a:gd name="connsiteX12-315" fmla="*/ 0 w 3831772"/>
              <a:gd name="connsiteY12-316" fmla="*/ 4630056 h 4630056"/>
              <a:gd name="connsiteX0-317" fmla="*/ 0 w 3831772"/>
              <a:gd name="connsiteY0-318" fmla="*/ 4630056 h 4630056"/>
              <a:gd name="connsiteX1-319" fmla="*/ 1146629 w 3831772"/>
              <a:gd name="connsiteY1-320" fmla="*/ 2452914 h 4630056"/>
              <a:gd name="connsiteX2-321" fmla="*/ 1306286 w 3831772"/>
              <a:gd name="connsiteY2-322" fmla="*/ 2090058 h 4630056"/>
              <a:gd name="connsiteX3-323" fmla="*/ 1582058 w 3831772"/>
              <a:gd name="connsiteY3-324" fmla="*/ 1262742 h 4630056"/>
              <a:gd name="connsiteX4-325" fmla="*/ 1872344 w 3831772"/>
              <a:gd name="connsiteY4-326" fmla="*/ 0 h 4630056"/>
              <a:gd name="connsiteX5-327" fmla="*/ 1901372 w 3831772"/>
              <a:gd name="connsiteY5-328" fmla="*/ 290286 h 4630056"/>
              <a:gd name="connsiteX6-329" fmla="*/ 2119086 w 3831772"/>
              <a:gd name="connsiteY6-330" fmla="*/ 1161142 h 4630056"/>
              <a:gd name="connsiteX7-331" fmla="*/ 2322286 w 3831772"/>
              <a:gd name="connsiteY7-332" fmla="*/ 1886857 h 4630056"/>
              <a:gd name="connsiteX8-333" fmla="*/ 2438400 w 3831772"/>
              <a:gd name="connsiteY8-334" fmla="*/ 2293257 h 4630056"/>
              <a:gd name="connsiteX9-335" fmla="*/ 2525485 w 3831772"/>
              <a:gd name="connsiteY9-336" fmla="*/ 2496456 h 4630056"/>
              <a:gd name="connsiteX10-337" fmla="*/ 2728686 w 3831772"/>
              <a:gd name="connsiteY10-338" fmla="*/ 2888343 h 4630056"/>
              <a:gd name="connsiteX11-339" fmla="*/ 3831772 w 3831772"/>
              <a:gd name="connsiteY11-340" fmla="*/ 4630056 h 4630056"/>
              <a:gd name="connsiteX12-341" fmla="*/ 0 w 3831772"/>
              <a:gd name="connsiteY12-342" fmla="*/ 4630056 h 4630056"/>
              <a:gd name="connsiteX0-343" fmla="*/ 0 w 3831772"/>
              <a:gd name="connsiteY0-344" fmla="*/ 4630056 h 4630056"/>
              <a:gd name="connsiteX1-345" fmla="*/ 1146629 w 3831772"/>
              <a:gd name="connsiteY1-346" fmla="*/ 2452914 h 4630056"/>
              <a:gd name="connsiteX2-347" fmla="*/ 1306286 w 3831772"/>
              <a:gd name="connsiteY2-348" fmla="*/ 2090058 h 4630056"/>
              <a:gd name="connsiteX3-349" fmla="*/ 1582058 w 3831772"/>
              <a:gd name="connsiteY3-350" fmla="*/ 1262742 h 4630056"/>
              <a:gd name="connsiteX4-351" fmla="*/ 1872344 w 3831772"/>
              <a:gd name="connsiteY4-352" fmla="*/ 0 h 4630056"/>
              <a:gd name="connsiteX5-353" fmla="*/ 1901372 w 3831772"/>
              <a:gd name="connsiteY5-354" fmla="*/ 290286 h 4630056"/>
              <a:gd name="connsiteX6-355" fmla="*/ 2119086 w 3831772"/>
              <a:gd name="connsiteY6-356" fmla="*/ 1161142 h 4630056"/>
              <a:gd name="connsiteX7-357" fmla="*/ 2322286 w 3831772"/>
              <a:gd name="connsiteY7-358" fmla="*/ 1886857 h 4630056"/>
              <a:gd name="connsiteX8-359" fmla="*/ 2351315 w 3831772"/>
              <a:gd name="connsiteY8-360" fmla="*/ 2046514 h 4630056"/>
              <a:gd name="connsiteX9-361" fmla="*/ 2438400 w 3831772"/>
              <a:gd name="connsiteY9-362" fmla="*/ 2293257 h 4630056"/>
              <a:gd name="connsiteX10-363" fmla="*/ 2525485 w 3831772"/>
              <a:gd name="connsiteY10-364" fmla="*/ 2496456 h 4630056"/>
              <a:gd name="connsiteX11-365" fmla="*/ 2728686 w 3831772"/>
              <a:gd name="connsiteY11-366" fmla="*/ 2888343 h 4630056"/>
              <a:gd name="connsiteX12-367" fmla="*/ 3831772 w 3831772"/>
              <a:gd name="connsiteY12-368" fmla="*/ 4630056 h 4630056"/>
              <a:gd name="connsiteX13" fmla="*/ 0 w 3831772"/>
              <a:gd name="connsiteY13" fmla="*/ 4630056 h 4630056"/>
              <a:gd name="connsiteX0-369" fmla="*/ 0 w 3831772"/>
              <a:gd name="connsiteY0-370" fmla="*/ 4630056 h 4630056"/>
              <a:gd name="connsiteX1-371" fmla="*/ 1146629 w 3831772"/>
              <a:gd name="connsiteY1-372" fmla="*/ 2452914 h 4630056"/>
              <a:gd name="connsiteX2-373" fmla="*/ 1306286 w 3831772"/>
              <a:gd name="connsiteY2-374" fmla="*/ 2090058 h 4630056"/>
              <a:gd name="connsiteX3-375" fmla="*/ 1582058 w 3831772"/>
              <a:gd name="connsiteY3-376" fmla="*/ 1262742 h 4630056"/>
              <a:gd name="connsiteX4-377" fmla="*/ 1872344 w 3831772"/>
              <a:gd name="connsiteY4-378" fmla="*/ 0 h 4630056"/>
              <a:gd name="connsiteX5-379" fmla="*/ 1901372 w 3831772"/>
              <a:gd name="connsiteY5-380" fmla="*/ 290286 h 4630056"/>
              <a:gd name="connsiteX6-381" fmla="*/ 2119086 w 3831772"/>
              <a:gd name="connsiteY6-382" fmla="*/ 1161142 h 4630056"/>
              <a:gd name="connsiteX7-383" fmla="*/ 2264229 w 3831772"/>
              <a:gd name="connsiteY7-384" fmla="*/ 1886857 h 4630056"/>
              <a:gd name="connsiteX8-385" fmla="*/ 2351315 w 3831772"/>
              <a:gd name="connsiteY8-386" fmla="*/ 2046514 h 4630056"/>
              <a:gd name="connsiteX9-387" fmla="*/ 2438400 w 3831772"/>
              <a:gd name="connsiteY9-388" fmla="*/ 2293257 h 4630056"/>
              <a:gd name="connsiteX10-389" fmla="*/ 2525485 w 3831772"/>
              <a:gd name="connsiteY10-390" fmla="*/ 2496456 h 4630056"/>
              <a:gd name="connsiteX11-391" fmla="*/ 2728686 w 3831772"/>
              <a:gd name="connsiteY11-392" fmla="*/ 2888343 h 4630056"/>
              <a:gd name="connsiteX12-393" fmla="*/ 3831772 w 3831772"/>
              <a:gd name="connsiteY12-394" fmla="*/ 4630056 h 4630056"/>
              <a:gd name="connsiteX13-395" fmla="*/ 0 w 3831772"/>
              <a:gd name="connsiteY13-396" fmla="*/ 4630056 h 4630056"/>
              <a:gd name="connsiteX0-397" fmla="*/ 0 w 3831772"/>
              <a:gd name="connsiteY0-398" fmla="*/ 4630056 h 4630056"/>
              <a:gd name="connsiteX1-399" fmla="*/ 1146629 w 3831772"/>
              <a:gd name="connsiteY1-400" fmla="*/ 2452914 h 4630056"/>
              <a:gd name="connsiteX2-401" fmla="*/ 1306286 w 3831772"/>
              <a:gd name="connsiteY2-402" fmla="*/ 2090058 h 4630056"/>
              <a:gd name="connsiteX3-403" fmla="*/ 1582058 w 3831772"/>
              <a:gd name="connsiteY3-404" fmla="*/ 1262742 h 4630056"/>
              <a:gd name="connsiteX4-405" fmla="*/ 1872344 w 3831772"/>
              <a:gd name="connsiteY4-406" fmla="*/ 0 h 4630056"/>
              <a:gd name="connsiteX5-407" fmla="*/ 1901372 w 3831772"/>
              <a:gd name="connsiteY5-408" fmla="*/ 290286 h 4630056"/>
              <a:gd name="connsiteX6-409" fmla="*/ 2119086 w 3831772"/>
              <a:gd name="connsiteY6-410" fmla="*/ 1161142 h 4630056"/>
              <a:gd name="connsiteX7-411" fmla="*/ 2264229 w 3831772"/>
              <a:gd name="connsiteY7-412" fmla="*/ 1886857 h 4630056"/>
              <a:gd name="connsiteX8-413" fmla="*/ 2438400 w 3831772"/>
              <a:gd name="connsiteY8-414" fmla="*/ 2293257 h 4630056"/>
              <a:gd name="connsiteX9-415" fmla="*/ 2525485 w 3831772"/>
              <a:gd name="connsiteY9-416" fmla="*/ 2496456 h 4630056"/>
              <a:gd name="connsiteX10-417" fmla="*/ 2728686 w 3831772"/>
              <a:gd name="connsiteY10-418" fmla="*/ 2888343 h 4630056"/>
              <a:gd name="connsiteX11-419" fmla="*/ 3831772 w 3831772"/>
              <a:gd name="connsiteY11-420" fmla="*/ 4630056 h 4630056"/>
              <a:gd name="connsiteX12-421" fmla="*/ 0 w 3831772"/>
              <a:gd name="connsiteY12-422" fmla="*/ 4630056 h 4630056"/>
              <a:gd name="connsiteX0-423" fmla="*/ 0 w 3831772"/>
              <a:gd name="connsiteY0-424" fmla="*/ 4630056 h 4630056"/>
              <a:gd name="connsiteX1-425" fmla="*/ 1146629 w 3831772"/>
              <a:gd name="connsiteY1-426" fmla="*/ 2452914 h 4630056"/>
              <a:gd name="connsiteX2-427" fmla="*/ 1306286 w 3831772"/>
              <a:gd name="connsiteY2-428" fmla="*/ 2090058 h 4630056"/>
              <a:gd name="connsiteX3-429" fmla="*/ 1582058 w 3831772"/>
              <a:gd name="connsiteY3-430" fmla="*/ 1262742 h 4630056"/>
              <a:gd name="connsiteX4-431" fmla="*/ 1872344 w 3831772"/>
              <a:gd name="connsiteY4-432" fmla="*/ 0 h 4630056"/>
              <a:gd name="connsiteX5-433" fmla="*/ 1901372 w 3831772"/>
              <a:gd name="connsiteY5-434" fmla="*/ 290286 h 4630056"/>
              <a:gd name="connsiteX6-435" fmla="*/ 2119086 w 3831772"/>
              <a:gd name="connsiteY6-436" fmla="*/ 1161142 h 4630056"/>
              <a:gd name="connsiteX7-437" fmla="*/ 2264229 w 3831772"/>
              <a:gd name="connsiteY7-438" fmla="*/ 1886857 h 4630056"/>
              <a:gd name="connsiteX8-439" fmla="*/ 2525485 w 3831772"/>
              <a:gd name="connsiteY8-440" fmla="*/ 2496456 h 4630056"/>
              <a:gd name="connsiteX9-441" fmla="*/ 2728686 w 3831772"/>
              <a:gd name="connsiteY9-442" fmla="*/ 2888343 h 4630056"/>
              <a:gd name="connsiteX10-443" fmla="*/ 3831772 w 3831772"/>
              <a:gd name="connsiteY10-444" fmla="*/ 4630056 h 4630056"/>
              <a:gd name="connsiteX11-445" fmla="*/ 0 w 3831772"/>
              <a:gd name="connsiteY11-446" fmla="*/ 4630056 h 4630056"/>
              <a:gd name="connsiteX0-447" fmla="*/ 0 w 3831772"/>
              <a:gd name="connsiteY0-448" fmla="*/ 4630056 h 4630056"/>
              <a:gd name="connsiteX1-449" fmla="*/ 1146629 w 3831772"/>
              <a:gd name="connsiteY1-450" fmla="*/ 2452914 h 4630056"/>
              <a:gd name="connsiteX2-451" fmla="*/ 1306286 w 3831772"/>
              <a:gd name="connsiteY2-452" fmla="*/ 2090058 h 4630056"/>
              <a:gd name="connsiteX3-453" fmla="*/ 1582058 w 3831772"/>
              <a:gd name="connsiteY3-454" fmla="*/ 1262742 h 4630056"/>
              <a:gd name="connsiteX4-455" fmla="*/ 1872344 w 3831772"/>
              <a:gd name="connsiteY4-456" fmla="*/ 0 h 4630056"/>
              <a:gd name="connsiteX5-457" fmla="*/ 1901372 w 3831772"/>
              <a:gd name="connsiteY5-458" fmla="*/ 290286 h 4630056"/>
              <a:gd name="connsiteX6-459" fmla="*/ 2119086 w 3831772"/>
              <a:gd name="connsiteY6-460" fmla="*/ 1161142 h 4630056"/>
              <a:gd name="connsiteX7-461" fmla="*/ 2264229 w 3831772"/>
              <a:gd name="connsiteY7-462" fmla="*/ 1886857 h 4630056"/>
              <a:gd name="connsiteX8-463" fmla="*/ 2728686 w 3831772"/>
              <a:gd name="connsiteY8-464" fmla="*/ 2888343 h 4630056"/>
              <a:gd name="connsiteX9-465" fmla="*/ 3831772 w 3831772"/>
              <a:gd name="connsiteY9-466" fmla="*/ 4630056 h 4630056"/>
              <a:gd name="connsiteX10-467" fmla="*/ 0 w 3831772"/>
              <a:gd name="connsiteY10-468" fmla="*/ 4630056 h 4630056"/>
              <a:gd name="connsiteX0-469" fmla="*/ 0 w 3831772"/>
              <a:gd name="connsiteY0-470" fmla="*/ 4630056 h 4630056"/>
              <a:gd name="connsiteX1-471" fmla="*/ 1146629 w 3831772"/>
              <a:gd name="connsiteY1-472" fmla="*/ 2452914 h 4630056"/>
              <a:gd name="connsiteX2-473" fmla="*/ 1306286 w 3831772"/>
              <a:gd name="connsiteY2-474" fmla="*/ 2090058 h 4630056"/>
              <a:gd name="connsiteX3-475" fmla="*/ 1582058 w 3831772"/>
              <a:gd name="connsiteY3-476" fmla="*/ 1262742 h 4630056"/>
              <a:gd name="connsiteX4-477" fmla="*/ 1872344 w 3831772"/>
              <a:gd name="connsiteY4-478" fmla="*/ 0 h 4630056"/>
              <a:gd name="connsiteX5-479" fmla="*/ 1901372 w 3831772"/>
              <a:gd name="connsiteY5-480" fmla="*/ 290286 h 4630056"/>
              <a:gd name="connsiteX6-481" fmla="*/ 2119086 w 3831772"/>
              <a:gd name="connsiteY6-482" fmla="*/ 1161142 h 4630056"/>
              <a:gd name="connsiteX7-483" fmla="*/ 2278744 w 3831772"/>
              <a:gd name="connsiteY7-484" fmla="*/ 1872343 h 4630056"/>
              <a:gd name="connsiteX8-485" fmla="*/ 2728686 w 3831772"/>
              <a:gd name="connsiteY8-486" fmla="*/ 2888343 h 4630056"/>
              <a:gd name="connsiteX9-487" fmla="*/ 3831772 w 3831772"/>
              <a:gd name="connsiteY9-488" fmla="*/ 4630056 h 4630056"/>
              <a:gd name="connsiteX10-489" fmla="*/ 0 w 3831772"/>
              <a:gd name="connsiteY10-490" fmla="*/ 4630056 h 4630056"/>
              <a:gd name="connsiteX0-491" fmla="*/ 0 w 3831772"/>
              <a:gd name="connsiteY0-492" fmla="*/ 4630056 h 4630056"/>
              <a:gd name="connsiteX1-493" fmla="*/ 1146629 w 3831772"/>
              <a:gd name="connsiteY1-494" fmla="*/ 2452914 h 4630056"/>
              <a:gd name="connsiteX2-495" fmla="*/ 1306286 w 3831772"/>
              <a:gd name="connsiteY2-496" fmla="*/ 2090058 h 4630056"/>
              <a:gd name="connsiteX3-497" fmla="*/ 1582058 w 3831772"/>
              <a:gd name="connsiteY3-498" fmla="*/ 1262742 h 4630056"/>
              <a:gd name="connsiteX4-499" fmla="*/ 1872344 w 3831772"/>
              <a:gd name="connsiteY4-500" fmla="*/ 0 h 4630056"/>
              <a:gd name="connsiteX5-501" fmla="*/ 1901372 w 3831772"/>
              <a:gd name="connsiteY5-502" fmla="*/ 290286 h 4630056"/>
              <a:gd name="connsiteX6-503" fmla="*/ 2061029 w 3831772"/>
              <a:gd name="connsiteY6-504" fmla="*/ 1132114 h 4630056"/>
              <a:gd name="connsiteX7-505" fmla="*/ 2278744 w 3831772"/>
              <a:gd name="connsiteY7-506" fmla="*/ 1872343 h 4630056"/>
              <a:gd name="connsiteX8-507" fmla="*/ 2728686 w 3831772"/>
              <a:gd name="connsiteY8-508" fmla="*/ 2888343 h 4630056"/>
              <a:gd name="connsiteX9-509" fmla="*/ 3831772 w 3831772"/>
              <a:gd name="connsiteY9-510" fmla="*/ 4630056 h 4630056"/>
              <a:gd name="connsiteX10-511" fmla="*/ 0 w 3831772"/>
              <a:gd name="connsiteY10-512" fmla="*/ 4630056 h 463005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79" y="connsiteY6-80"/>
              </a:cxn>
              <a:cxn ang="0">
                <a:pos x="connsiteX7-95" y="connsiteY7-96"/>
              </a:cxn>
              <a:cxn ang="0">
                <a:pos x="connsiteX8-113" y="connsiteY8-114"/>
              </a:cxn>
              <a:cxn ang="0">
                <a:pos x="connsiteX9-133" y="connsiteY9-134"/>
              </a:cxn>
              <a:cxn ang="0">
                <a:pos x="connsiteX10-155" y="connsiteY10-156"/>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 name="Text Box 15"/>
          <p:cNvSpPr txBox="1">
            <a:spLocks noChangeArrowheads="1"/>
          </p:cNvSpPr>
          <p:nvPr/>
        </p:nvSpPr>
        <p:spPr bwMode="auto">
          <a:xfrm>
            <a:off x="9138975" y="4439881"/>
            <a:ext cx="774599" cy="42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50000"/>
                    <a:lumOff val="50000"/>
                  </a:schemeClr>
                </a:solidFill>
                <a:ea typeface="微软雅黑" panose="020B0503020204020204" pitchFamily="34" charset="-122"/>
              </a:rPr>
              <a:t>Text</a:t>
            </a:r>
          </a:p>
        </p:txBody>
      </p:sp>
      <p:sp>
        <p:nvSpPr>
          <p:cNvPr id="20" name="Text Box 17"/>
          <p:cNvSpPr txBox="1">
            <a:spLocks noChangeArrowheads="1"/>
          </p:cNvSpPr>
          <p:nvPr/>
        </p:nvSpPr>
        <p:spPr bwMode="auto">
          <a:xfrm>
            <a:off x="6377085" y="4439881"/>
            <a:ext cx="1193645" cy="42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50000"/>
                    <a:lumOff val="50000"/>
                  </a:schemeClr>
                </a:solidFill>
                <a:ea typeface="微软雅黑" panose="020B0503020204020204" pitchFamily="34" charset="-122"/>
              </a:rPr>
              <a:t>Text</a:t>
            </a:r>
          </a:p>
        </p:txBody>
      </p:sp>
      <p:sp>
        <p:nvSpPr>
          <p:cNvPr id="21" name="Text Box 19"/>
          <p:cNvSpPr txBox="1">
            <a:spLocks noChangeArrowheads="1"/>
          </p:cNvSpPr>
          <p:nvPr/>
        </p:nvSpPr>
        <p:spPr bwMode="auto">
          <a:xfrm>
            <a:off x="7968611" y="4439881"/>
            <a:ext cx="772482" cy="42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50000"/>
                    <a:lumOff val="50000"/>
                  </a:schemeClr>
                </a:solidFill>
                <a:ea typeface="微软雅黑" panose="020B0503020204020204" pitchFamily="34" charset="-122"/>
              </a:rPr>
              <a:t>Text</a:t>
            </a:r>
            <a:endParaRPr lang="zh-CN" altLang="en-US" sz="2400" dirty="0">
              <a:solidFill>
                <a:schemeClr val="tx1">
                  <a:lumMod val="50000"/>
                  <a:lumOff val="50000"/>
                </a:schemeClr>
              </a:solidFill>
            </a:endParaRPr>
          </a:p>
        </p:txBody>
      </p:sp>
      <p:sp>
        <p:nvSpPr>
          <p:cNvPr id="22" name="Text Box 21"/>
          <p:cNvSpPr txBox="1">
            <a:spLocks noChangeArrowheads="1"/>
          </p:cNvSpPr>
          <p:nvPr/>
        </p:nvSpPr>
        <p:spPr bwMode="auto">
          <a:xfrm>
            <a:off x="4559105" y="4406014"/>
            <a:ext cx="1420099" cy="389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900" dirty="0">
                <a:solidFill>
                  <a:schemeClr val="tx1">
                    <a:lumMod val="50000"/>
                    <a:lumOff val="50000"/>
                  </a:schemeClr>
                </a:solidFill>
                <a:ea typeface="微软雅黑" panose="020B0503020204020204" pitchFamily="34" charset="-122"/>
              </a:rPr>
              <a:t>Text</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 Box 23"/>
          <p:cNvSpPr txBox="1">
            <a:spLocks noChangeArrowheads="1"/>
          </p:cNvSpPr>
          <p:nvPr/>
        </p:nvSpPr>
        <p:spPr bwMode="auto">
          <a:xfrm>
            <a:off x="3318899" y="4406014"/>
            <a:ext cx="842324" cy="390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900" dirty="0">
                <a:solidFill>
                  <a:schemeClr val="tx1">
                    <a:lumMod val="50000"/>
                    <a:lumOff val="50000"/>
                  </a:schemeClr>
                </a:solidFill>
                <a:ea typeface="微软雅黑" panose="020B0503020204020204" pitchFamily="34" charset="-122"/>
              </a:rPr>
              <a:t>Text</a:t>
            </a:r>
          </a:p>
        </p:txBody>
      </p:sp>
      <p:sp>
        <p:nvSpPr>
          <p:cNvPr id="24" name="Text Box 25"/>
          <p:cNvSpPr txBox="1">
            <a:spLocks noChangeArrowheads="1"/>
          </p:cNvSpPr>
          <p:nvPr/>
        </p:nvSpPr>
        <p:spPr bwMode="auto">
          <a:xfrm>
            <a:off x="2074462" y="4406014"/>
            <a:ext cx="844441" cy="389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900" dirty="0">
                <a:solidFill>
                  <a:schemeClr val="tx1">
                    <a:lumMod val="50000"/>
                    <a:lumOff val="50000"/>
                  </a:schemeClr>
                </a:solidFill>
                <a:ea typeface="微软雅黑" panose="020B0503020204020204" pitchFamily="34" charset="-122"/>
              </a:rPr>
              <a:t>Text</a:t>
            </a:r>
          </a:p>
        </p:txBody>
      </p:sp>
      <p:sp>
        <p:nvSpPr>
          <p:cNvPr id="25" name="Text Box 27"/>
          <p:cNvSpPr txBox="1">
            <a:spLocks noChangeArrowheads="1"/>
          </p:cNvSpPr>
          <p:nvPr/>
        </p:nvSpPr>
        <p:spPr bwMode="auto">
          <a:xfrm>
            <a:off x="2074460" y="4981748"/>
            <a:ext cx="8245460" cy="559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tx1">
                    <a:lumMod val="50000"/>
                    <a:lumOff val="50000"/>
                  </a:schemeClr>
                </a:solidFill>
                <a:latin typeface="+mn-ea"/>
                <a:ea typeface="+mn-ea"/>
              </a:rPr>
              <a:t>Enter your text here to enter your text here Enter your text here Enter your text enter your text here Enter your text</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750"/>
                                        <p:tgtEl>
                                          <p:spTgt spid="4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anim calcmode="lin" valueType="num">
                                      <p:cBhvr>
                                        <p:cTn id="5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023687" y="3570092"/>
            <a:ext cx="531722" cy="581362"/>
            <a:chOff x="3933825" y="3878262"/>
            <a:chExt cx="430213" cy="449262"/>
          </a:xfrm>
          <a:solidFill>
            <a:schemeClr val="accent2"/>
          </a:solidFill>
        </p:grpSpPr>
        <p:sp>
          <p:nvSpPr>
            <p:cNvPr id="29"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1" name="组合 30"/>
          <p:cNvGrpSpPr/>
          <p:nvPr/>
        </p:nvGrpSpPr>
        <p:grpSpPr>
          <a:xfrm>
            <a:off x="7033542" y="4535589"/>
            <a:ext cx="548559" cy="536180"/>
            <a:chOff x="7627938" y="3005138"/>
            <a:chExt cx="412750" cy="403225"/>
          </a:xfrm>
          <a:solidFill>
            <a:schemeClr val="accent3"/>
          </a:solidFill>
        </p:grpSpPr>
        <p:sp>
          <p:nvSpPr>
            <p:cNvPr id="32"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34" name="Freeform 536"/>
          <p:cNvSpPr/>
          <p:nvPr/>
        </p:nvSpPr>
        <p:spPr bwMode="auto">
          <a:xfrm>
            <a:off x="7648205" y="2360116"/>
            <a:ext cx="721383" cy="44322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35" name="组合 34"/>
          <p:cNvGrpSpPr/>
          <p:nvPr/>
        </p:nvGrpSpPr>
        <p:grpSpPr>
          <a:xfrm>
            <a:off x="4135617" y="1543796"/>
            <a:ext cx="442826" cy="590122"/>
            <a:chOff x="3732213" y="1809750"/>
            <a:chExt cx="377825" cy="503237"/>
          </a:xfrm>
          <a:solidFill>
            <a:schemeClr val="bg2"/>
          </a:solidFill>
        </p:grpSpPr>
        <p:sp>
          <p:nvSpPr>
            <p:cNvPr id="36"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3" name="Freeform 553"/>
          <p:cNvSpPr>
            <a:spLocks noEditPoints="1"/>
          </p:cNvSpPr>
          <p:nvPr/>
        </p:nvSpPr>
        <p:spPr bwMode="auto">
          <a:xfrm>
            <a:off x="5426494" y="5293932"/>
            <a:ext cx="1256645" cy="1254125"/>
          </a:xfrm>
          <a:custGeom>
            <a:avLst/>
            <a:gdLst>
              <a:gd name="T0" fmla="*/ 1782 w 1816"/>
              <a:gd name="T1" fmla="*/ 0 h 1814"/>
              <a:gd name="T2" fmla="*/ 1760 w 1816"/>
              <a:gd name="T3" fmla="*/ 26 h 1814"/>
              <a:gd name="T4" fmla="*/ 1754 w 1816"/>
              <a:gd name="T5" fmla="*/ 114 h 1814"/>
              <a:gd name="T6" fmla="*/ 1744 w 1816"/>
              <a:gd name="T7" fmla="*/ 134 h 1814"/>
              <a:gd name="T8" fmla="*/ 1798 w 1816"/>
              <a:gd name="T9" fmla="*/ 196 h 1814"/>
              <a:gd name="T10" fmla="*/ 1790 w 1816"/>
              <a:gd name="T11" fmla="*/ 288 h 1814"/>
              <a:gd name="T12" fmla="*/ 1733 w 1816"/>
              <a:gd name="T13" fmla="*/ 343 h 1814"/>
              <a:gd name="T14" fmla="*/ 1729 w 1816"/>
              <a:gd name="T15" fmla="*/ 397 h 1814"/>
              <a:gd name="T16" fmla="*/ 1795 w 1816"/>
              <a:gd name="T17" fmla="*/ 457 h 1814"/>
              <a:gd name="T18" fmla="*/ 1780 w 1816"/>
              <a:gd name="T19" fmla="*/ 541 h 1814"/>
              <a:gd name="T20" fmla="*/ 1734 w 1816"/>
              <a:gd name="T21" fmla="*/ 587 h 1814"/>
              <a:gd name="T22" fmla="*/ 1734 w 1816"/>
              <a:gd name="T23" fmla="*/ 659 h 1814"/>
              <a:gd name="T24" fmla="*/ 1796 w 1816"/>
              <a:gd name="T25" fmla="*/ 736 h 1814"/>
              <a:gd name="T26" fmla="*/ 1765 w 1816"/>
              <a:gd name="T27" fmla="*/ 803 h 1814"/>
              <a:gd name="T28" fmla="*/ 1724 w 1816"/>
              <a:gd name="T29" fmla="*/ 844 h 1814"/>
              <a:gd name="T30" fmla="*/ 1734 w 1816"/>
              <a:gd name="T31" fmla="*/ 891 h 1814"/>
              <a:gd name="T32" fmla="*/ 1790 w 1816"/>
              <a:gd name="T33" fmla="*/ 957 h 1814"/>
              <a:gd name="T34" fmla="*/ 1775 w 1816"/>
              <a:gd name="T35" fmla="*/ 1035 h 1814"/>
              <a:gd name="T36" fmla="*/ 1724 w 1816"/>
              <a:gd name="T37" fmla="*/ 1081 h 1814"/>
              <a:gd name="T38" fmla="*/ 1724 w 1816"/>
              <a:gd name="T39" fmla="*/ 1143 h 1814"/>
              <a:gd name="T40" fmla="*/ 1765 w 1816"/>
              <a:gd name="T41" fmla="*/ 1194 h 1814"/>
              <a:gd name="T42" fmla="*/ 1698 w 1816"/>
              <a:gd name="T43" fmla="*/ 1328 h 1814"/>
              <a:gd name="T44" fmla="*/ 1312 w 1816"/>
              <a:gd name="T45" fmla="*/ 1667 h 1814"/>
              <a:gd name="T46" fmla="*/ 499 w 1816"/>
              <a:gd name="T47" fmla="*/ 1667 h 1814"/>
              <a:gd name="T48" fmla="*/ 103 w 1816"/>
              <a:gd name="T49" fmla="*/ 1328 h 1814"/>
              <a:gd name="T50" fmla="*/ 95 w 1816"/>
              <a:gd name="T51" fmla="*/ 1265 h 1814"/>
              <a:gd name="T52" fmla="*/ 72 w 1816"/>
              <a:gd name="T53" fmla="*/ 1173 h 1814"/>
              <a:gd name="T54" fmla="*/ 15 w 1816"/>
              <a:gd name="T55" fmla="*/ 1112 h 1814"/>
              <a:gd name="T56" fmla="*/ 41 w 1816"/>
              <a:gd name="T57" fmla="*/ 1040 h 1814"/>
              <a:gd name="T58" fmla="*/ 67 w 1816"/>
              <a:gd name="T59" fmla="*/ 983 h 1814"/>
              <a:gd name="T60" fmla="*/ 31 w 1816"/>
              <a:gd name="T61" fmla="*/ 891 h 1814"/>
              <a:gd name="T62" fmla="*/ 26 w 1816"/>
              <a:gd name="T63" fmla="*/ 798 h 1814"/>
              <a:gd name="T64" fmla="*/ 62 w 1816"/>
              <a:gd name="T65" fmla="*/ 752 h 1814"/>
              <a:gd name="T66" fmla="*/ 62 w 1816"/>
              <a:gd name="T67" fmla="*/ 700 h 1814"/>
              <a:gd name="T68" fmla="*/ 15 w 1816"/>
              <a:gd name="T69" fmla="*/ 623 h 1814"/>
              <a:gd name="T70" fmla="*/ 41 w 1816"/>
              <a:gd name="T71" fmla="*/ 541 h 1814"/>
              <a:gd name="T72" fmla="*/ 72 w 1816"/>
              <a:gd name="T73" fmla="*/ 499 h 1814"/>
              <a:gd name="T74" fmla="*/ 67 w 1816"/>
              <a:gd name="T75" fmla="*/ 448 h 1814"/>
              <a:gd name="T76" fmla="*/ 15 w 1816"/>
              <a:gd name="T77" fmla="*/ 366 h 1814"/>
              <a:gd name="T78" fmla="*/ 15 w 1816"/>
              <a:gd name="T79" fmla="*/ 129 h 1814"/>
              <a:gd name="T80" fmla="*/ 15 w 1816"/>
              <a:gd name="T81" fmla="*/ 88 h 1814"/>
              <a:gd name="T82" fmla="*/ 10 w 1816"/>
              <a:gd name="T83" fmla="*/ 11 h 1814"/>
              <a:gd name="T84" fmla="*/ 0 w 1816"/>
              <a:gd name="T85" fmla="*/ 0 h 1814"/>
              <a:gd name="T86" fmla="*/ 1782 w 1816"/>
              <a:gd name="T87" fmla="*/ 0 h 1814"/>
              <a:gd name="T88" fmla="*/ 510 w 1816"/>
              <a:gd name="T89" fmla="*/ 1705 h 1814"/>
              <a:gd name="T90" fmla="*/ 1285 w 1816"/>
              <a:gd name="T91" fmla="*/ 1702 h 1814"/>
              <a:gd name="T92" fmla="*/ 1214 w 1816"/>
              <a:gd name="T93" fmla="*/ 1778 h 1814"/>
              <a:gd name="T94" fmla="*/ 1122 w 1816"/>
              <a:gd name="T95" fmla="*/ 1814 h 1814"/>
              <a:gd name="T96" fmla="*/ 669 w 1816"/>
              <a:gd name="T97" fmla="*/ 1814 h 1814"/>
              <a:gd name="T98" fmla="*/ 576 w 1816"/>
              <a:gd name="T99" fmla="*/ 1783 h 1814"/>
              <a:gd name="T100" fmla="*/ 510 w 1816"/>
              <a:gd name="T101" fmla="*/ 170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rgbClr val="464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Freeform 559"/>
          <p:cNvSpPr/>
          <p:nvPr/>
        </p:nvSpPr>
        <p:spPr bwMode="auto">
          <a:xfrm>
            <a:off x="4661717" y="1395032"/>
            <a:ext cx="2781439" cy="909637"/>
          </a:xfrm>
          <a:custGeom>
            <a:avLst/>
            <a:gdLst>
              <a:gd name="T0" fmla="*/ 3583 w 4019"/>
              <a:gd name="T1" fmla="*/ 657 h 1314"/>
              <a:gd name="T2" fmla="*/ 3459 w 4019"/>
              <a:gd name="T3" fmla="*/ 540 h 1314"/>
              <a:gd name="T4" fmla="*/ 3459 w 4019"/>
              <a:gd name="T5" fmla="*/ 657 h 1314"/>
              <a:gd name="T6" fmla="*/ 3459 w 4019"/>
              <a:gd name="T7" fmla="*/ 657 h 1314"/>
              <a:gd name="T8" fmla="*/ 3459 w 4019"/>
              <a:gd name="T9" fmla="*/ 540 h 1314"/>
              <a:gd name="T10" fmla="*/ 2737 w 4019"/>
              <a:gd name="T11" fmla="*/ 121 h 1314"/>
              <a:gd name="T12" fmla="*/ 2737 w 4019"/>
              <a:gd name="T13" fmla="*/ 121 h 1314"/>
              <a:gd name="T14" fmla="*/ 2050 w 4019"/>
              <a:gd name="T15" fmla="*/ 0 h 1314"/>
              <a:gd name="T16" fmla="*/ 2014 w 4019"/>
              <a:gd name="T17" fmla="*/ 0 h 1314"/>
              <a:gd name="T18" fmla="*/ 2014 w 4019"/>
              <a:gd name="T19" fmla="*/ 657 h 1314"/>
              <a:gd name="T20" fmla="*/ 2014 w 4019"/>
              <a:gd name="T21" fmla="*/ 657 h 1314"/>
              <a:gd name="T22" fmla="*/ 2014 w 4019"/>
              <a:gd name="T23" fmla="*/ 0 h 1314"/>
              <a:gd name="T24" fmla="*/ 1970 w 4019"/>
              <a:gd name="T25" fmla="*/ 0 h 1314"/>
              <a:gd name="T26" fmla="*/ 1291 w 4019"/>
              <a:gd name="T27" fmla="*/ 119 h 1314"/>
              <a:gd name="T28" fmla="*/ 568 w 4019"/>
              <a:gd name="T29" fmla="*/ 533 h 1314"/>
              <a:gd name="T30" fmla="*/ 568 w 4019"/>
              <a:gd name="T31" fmla="*/ 657 h 1314"/>
              <a:gd name="T32" fmla="*/ 568 w 4019"/>
              <a:gd name="T33" fmla="*/ 657 h 1314"/>
              <a:gd name="T34" fmla="*/ 568 w 4019"/>
              <a:gd name="T35" fmla="*/ 533 h 1314"/>
              <a:gd name="T36" fmla="*/ 437 w 4019"/>
              <a:gd name="T37" fmla="*/ 657 h 1314"/>
              <a:gd name="T38" fmla="*/ 437 w 4019"/>
              <a:gd name="T39" fmla="*/ 657 h 1314"/>
              <a:gd name="T40" fmla="*/ 0 w 4019"/>
              <a:gd name="T41" fmla="*/ 1314 h 1314"/>
              <a:gd name="T42" fmla="*/ 568 w 4019"/>
              <a:gd name="T43" fmla="*/ 1314 h 1314"/>
              <a:gd name="T44" fmla="*/ 1291 w 4019"/>
              <a:gd name="T45" fmla="*/ 1314 h 1314"/>
              <a:gd name="T46" fmla="*/ 2014 w 4019"/>
              <a:gd name="T47" fmla="*/ 1314 h 1314"/>
              <a:gd name="T48" fmla="*/ 2737 w 4019"/>
              <a:gd name="T49" fmla="*/ 1314 h 1314"/>
              <a:gd name="T50" fmla="*/ 3459 w 4019"/>
              <a:gd name="T51" fmla="*/ 1314 h 1314"/>
              <a:gd name="T52" fmla="*/ 4019 w 4019"/>
              <a:gd name="T53" fmla="*/ 1314 h 1314"/>
              <a:gd name="T54" fmla="*/ 3583 w 4019"/>
              <a:gd name="T5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9" h="1314">
                <a:moveTo>
                  <a:pt x="3583" y="657"/>
                </a:moveTo>
                <a:cubicBezTo>
                  <a:pt x="3543" y="616"/>
                  <a:pt x="3502" y="577"/>
                  <a:pt x="3459" y="540"/>
                </a:cubicBezTo>
                <a:lnTo>
                  <a:pt x="3459" y="657"/>
                </a:lnTo>
                <a:lnTo>
                  <a:pt x="3459" y="657"/>
                </a:lnTo>
                <a:lnTo>
                  <a:pt x="3459" y="540"/>
                </a:lnTo>
                <a:cubicBezTo>
                  <a:pt x="3251" y="358"/>
                  <a:pt x="3006" y="215"/>
                  <a:pt x="2737" y="121"/>
                </a:cubicBezTo>
                <a:lnTo>
                  <a:pt x="2737" y="121"/>
                </a:lnTo>
                <a:cubicBezTo>
                  <a:pt x="2521" y="46"/>
                  <a:pt x="2290" y="4"/>
                  <a:pt x="2050" y="0"/>
                </a:cubicBezTo>
                <a:lnTo>
                  <a:pt x="2014" y="0"/>
                </a:lnTo>
                <a:lnTo>
                  <a:pt x="2014" y="657"/>
                </a:lnTo>
                <a:lnTo>
                  <a:pt x="2014" y="657"/>
                </a:lnTo>
                <a:lnTo>
                  <a:pt x="2014" y="0"/>
                </a:lnTo>
                <a:lnTo>
                  <a:pt x="1970" y="0"/>
                </a:lnTo>
                <a:cubicBezTo>
                  <a:pt x="1733" y="4"/>
                  <a:pt x="1505" y="45"/>
                  <a:pt x="1291" y="119"/>
                </a:cubicBezTo>
                <a:cubicBezTo>
                  <a:pt x="1023" y="211"/>
                  <a:pt x="777" y="353"/>
                  <a:pt x="568" y="533"/>
                </a:cubicBezTo>
                <a:lnTo>
                  <a:pt x="568" y="657"/>
                </a:lnTo>
                <a:lnTo>
                  <a:pt x="568" y="657"/>
                </a:lnTo>
                <a:lnTo>
                  <a:pt x="568" y="533"/>
                </a:lnTo>
                <a:cubicBezTo>
                  <a:pt x="523" y="572"/>
                  <a:pt x="479" y="614"/>
                  <a:pt x="437" y="657"/>
                </a:cubicBezTo>
                <a:lnTo>
                  <a:pt x="437" y="657"/>
                </a:ln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Freeform 560"/>
          <p:cNvSpPr>
            <a:spLocks noEditPoints="1"/>
          </p:cNvSpPr>
          <p:nvPr/>
        </p:nvSpPr>
        <p:spPr bwMode="auto">
          <a:xfrm>
            <a:off x="4555410" y="2368167"/>
            <a:ext cx="2994053" cy="908050"/>
          </a:xfrm>
          <a:custGeom>
            <a:avLst/>
            <a:gdLst>
              <a:gd name="T0" fmla="*/ 4327 w 4328"/>
              <a:gd name="T1" fmla="*/ 657 h 1314"/>
              <a:gd name="T2" fmla="*/ 3613 w 4328"/>
              <a:gd name="T3" fmla="*/ 657 h 1314"/>
              <a:gd name="T4" fmla="*/ 3613 w 4328"/>
              <a:gd name="T5" fmla="*/ 657 h 1314"/>
              <a:gd name="T6" fmla="*/ 2891 w 4328"/>
              <a:gd name="T7" fmla="*/ 657 h 1314"/>
              <a:gd name="T8" fmla="*/ 2168 w 4328"/>
              <a:gd name="T9" fmla="*/ 657 h 1314"/>
              <a:gd name="T10" fmla="*/ 1445 w 4328"/>
              <a:gd name="T11" fmla="*/ 657 h 1314"/>
              <a:gd name="T12" fmla="*/ 722 w 4328"/>
              <a:gd name="T13" fmla="*/ 657 h 1314"/>
              <a:gd name="T14" fmla="*/ 1 w 4328"/>
              <a:gd name="T15" fmla="*/ 657 h 1314"/>
              <a:gd name="T16" fmla="*/ 130 w 4328"/>
              <a:gd name="T17" fmla="*/ 0 h 1314"/>
              <a:gd name="T18" fmla="*/ 722 w 4328"/>
              <a:gd name="T19" fmla="*/ 0 h 1314"/>
              <a:gd name="T20" fmla="*/ 1445 w 4328"/>
              <a:gd name="T21" fmla="*/ 0 h 1314"/>
              <a:gd name="T22" fmla="*/ 2168 w 4328"/>
              <a:gd name="T23" fmla="*/ 0 h 1314"/>
              <a:gd name="T24" fmla="*/ 2891 w 4328"/>
              <a:gd name="T25" fmla="*/ 0 h 1314"/>
              <a:gd name="T26" fmla="*/ 3613 w 4328"/>
              <a:gd name="T27" fmla="*/ 0 h 1314"/>
              <a:gd name="T28" fmla="*/ 4197 w 4328"/>
              <a:gd name="T29" fmla="*/ 0 h 1314"/>
              <a:gd name="T30" fmla="*/ 4327 w 4328"/>
              <a:gd name="T31" fmla="*/ 657 h 1314"/>
              <a:gd name="T32" fmla="*/ 1 w 4328"/>
              <a:gd name="T33" fmla="*/ 657 h 1314"/>
              <a:gd name="T34" fmla="*/ 0 w 4328"/>
              <a:gd name="T35" fmla="*/ 712 h 1314"/>
              <a:gd name="T36" fmla="*/ 91 w 4328"/>
              <a:gd name="T37" fmla="*/ 1314 h 1314"/>
              <a:gd name="T38" fmla="*/ 722 w 4328"/>
              <a:gd name="T39" fmla="*/ 1314 h 1314"/>
              <a:gd name="T40" fmla="*/ 1445 w 4328"/>
              <a:gd name="T41" fmla="*/ 1314 h 1314"/>
              <a:gd name="T42" fmla="*/ 2168 w 4328"/>
              <a:gd name="T43" fmla="*/ 1314 h 1314"/>
              <a:gd name="T44" fmla="*/ 2891 w 4328"/>
              <a:gd name="T45" fmla="*/ 1314 h 1314"/>
              <a:gd name="T46" fmla="*/ 3613 w 4328"/>
              <a:gd name="T47" fmla="*/ 1314 h 1314"/>
              <a:gd name="T48" fmla="*/ 3613 w 4328"/>
              <a:gd name="T49" fmla="*/ 1314 h 1314"/>
              <a:gd name="T50" fmla="*/ 4237 w 4328"/>
              <a:gd name="T51" fmla="*/ 1314 h 1314"/>
              <a:gd name="T52" fmla="*/ 4328 w 4328"/>
              <a:gd name="T53" fmla="*/ 712 h 1314"/>
              <a:gd name="T54" fmla="*/ 4327 w 4328"/>
              <a:gd name="T55" fmla="*/ 657 h 1314"/>
              <a:gd name="T56" fmla="*/ 4327 w 4328"/>
              <a:gd name="T57"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8" h="1314">
                <a:moveTo>
                  <a:pt x="4327" y="657"/>
                </a:moveTo>
                <a:lnTo>
                  <a:pt x="3613" y="657"/>
                </a:ln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3613" y="1314"/>
                </a:lnTo>
                <a:lnTo>
                  <a:pt x="4237" y="1314"/>
                </a:lnTo>
                <a:cubicBezTo>
                  <a:pt x="4296" y="1123"/>
                  <a:pt x="4328" y="921"/>
                  <a:pt x="4328" y="712"/>
                </a:cubicBezTo>
                <a:cubicBezTo>
                  <a:pt x="4328" y="693"/>
                  <a:pt x="4327" y="675"/>
                  <a:pt x="4327" y="657"/>
                </a:cubicBezTo>
                <a:lnTo>
                  <a:pt x="4327" y="657"/>
                </a:lnTo>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Freeform 561"/>
          <p:cNvSpPr>
            <a:spLocks noEditPoints="1"/>
          </p:cNvSpPr>
          <p:nvPr/>
        </p:nvSpPr>
        <p:spPr bwMode="auto">
          <a:xfrm>
            <a:off x="4631570" y="3339718"/>
            <a:ext cx="2841733" cy="909637"/>
          </a:xfrm>
          <a:custGeom>
            <a:avLst/>
            <a:gdLst>
              <a:gd name="T0" fmla="*/ 3503 w 4108"/>
              <a:gd name="T1" fmla="*/ 657 h 1314"/>
              <a:gd name="T2" fmla="*/ 3503 w 4108"/>
              <a:gd name="T3" fmla="*/ 657 h 1314"/>
              <a:gd name="T4" fmla="*/ 3503 w 4108"/>
              <a:gd name="T5" fmla="*/ 1267 h 1314"/>
              <a:gd name="T6" fmla="*/ 3800 w 4108"/>
              <a:gd name="T7" fmla="*/ 657 h 1314"/>
              <a:gd name="T8" fmla="*/ 3800 w 4108"/>
              <a:gd name="T9" fmla="*/ 657 h 1314"/>
              <a:gd name="T10" fmla="*/ 3948 w 4108"/>
              <a:gd name="T11" fmla="*/ 352 h 1314"/>
              <a:gd name="T12" fmla="*/ 4066 w 4108"/>
              <a:gd name="T13" fmla="*/ 112 h 1314"/>
              <a:gd name="T14" fmla="*/ 4108 w 4108"/>
              <a:gd name="T15" fmla="*/ 0 h 1314"/>
              <a:gd name="T16" fmla="*/ 3503 w 4108"/>
              <a:gd name="T17" fmla="*/ 0 h 1314"/>
              <a:gd name="T18" fmla="*/ 3503 w 4108"/>
              <a:gd name="T19" fmla="*/ 0 h 1314"/>
              <a:gd name="T20" fmla="*/ 2781 w 4108"/>
              <a:gd name="T21" fmla="*/ 0 h 1314"/>
              <a:gd name="T22" fmla="*/ 2058 w 4108"/>
              <a:gd name="T23" fmla="*/ 0 h 1314"/>
              <a:gd name="T24" fmla="*/ 1335 w 4108"/>
              <a:gd name="T25" fmla="*/ 0 h 1314"/>
              <a:gd name="T26" fmla="*/ 612 w 4108"/>
              <a:gd name="T27" fmla="*/ 0 h 1314"/>
              <a:gd name="T28" fmla="*/ 612 w 4108"/>
              <a:gd name="T29" fmla="*/ 657 h 1314"/>
              <a:gd name="T30" fmla="*/ 1335 w 4108"/>
              <a:gd name="T31" fmla="*/ 657 h 1314"/>
              <a:gd name="T32" fmla="*/ 1335 w 4108"/>
              <a:gd name="T33" fmla="*/ 1314 h 1314"/>
              <a:gd name="T34" fmla="*/ 2058 w 4108"/>
              <a:gd name="T35" fmla="*/ 1314 h 1314"/>
              <a:gd name="T36" fmla="*/ 2781 w 4108"/>
              <a:gd name="T37" fmla="*/ 1314 h 1314"/>
              <a:gd name="T38" fmla="*/ 2781 w 4108"/>
              <a:gd name="T39" fmla="*/ 1314 h 1314"/>
              <a:gd name="T40" fmla="*/ 3481 w 4108"/>
              <a:gd name="T41" fmla="*/ 1314 h 1314"/>
              <a:gd name="T42" fmla="*/ 3503 w 4108"/>
              <a:gd name="T43" fmla="*/ 1267 h 1314"/>
              <a:gd name="T44" fmla="*/ 3503 w 4108"/>
              <a:gd name="T45" fmla="*/ 657 h 1314"/>
              <a:gd name="T46" fmla="*/ 2781 w 4108"/>
              <a:gd name="T47" fmla="*/ 657 h 1314"/>
              <a:gd name="T48" fmla="*/ 3503 w 4108"/>
              <a:gd name="T49" fmla="*/ 657 h 1314"/>
              <a:gd name="T50" fmla="*/ 3503 w 4108"/>
              <a:gd name="T51" fmla="*/ 657 h 1314"/>
              <a:gd name="T52" fmla="*/ 2781 w 4108"/>
              <a:gd name="T53" fmla="*/ 657 h 1314"/>
              <a:gd name="T54" fmla="*/ 612 w 4108"/>
              <a:gd name="T55" fmla="*/ 657 h 1314"/>
              <a:gd name="T56" fmla="*/ 612 w 4108"/>
              <a:gd name="T57" fmla="*/ 657 h 1314"/>
              <a:gd name="T58" fmla="*/ 612 w 4108"/>
              <a:gd name="T59" fmla="*/ 657 h 1314"/>
              <a:gd name="T60" fmla="*/ 612 w 4108"/>
              <a:gd name="T61" fmla="*/ 0 h 1314"/>
              <a:gd name="T62" fmla="*/ 0 w 4108"/>
              <a:gd name="T63" fmla="*/ 0 h 1314"/>
              <a:gd name="T64" fmla="*/ 42 w 4108"/>
              <a:gd name="T65" fmla="*/ 112 h 1314"/>
              <a:gd name="T66" fmla="*/ 160 w 4108"/>
              <a:gd name="T67" fmla="*/ 352 h 1314"/>
              <a:gd name="T68" fmla="*/ 308 w 4108"/>
              <a:gd name="T69" fmla="*/ 657 h 1314"/>
              <a:gd name="T70" fmla="*/ 308 w 4108"/>
              <a:gd name="T71" fmla="*/ 657 h 1314"/>
              <a:gd name="T72" fmla="*/ 612 w 4108"/>
              <a:gd name="T73" fmla="*/ 1283 h 1314"/>
              <a:gd name="T74" fmla="*/ 612 w 4108"/>
              <a:gd name="T75" fmla="*/ 1283 h 1314"/>
              <a:gd name="T76" fmla="*/ 612 w 4108"/>
              <a:gd name="T77" fmla="*/ 1283 h 1314"/>
              <a:gd name="T78" fmla="*/ 627 w 4108"/>
              <a:gd name="T79" fmla="*/ 1314 h 1314"/>
              <a:gd name="T80" fmla="*/ 1335 w 4108"/>
              <a:gd name="T81" fmla="*/ 1314 h 1314"/>
              <a:gd name="T82" fmla="*/ 1335 w 4108"/>
              <a:gd name="T83" fmla="*/ 657 h 1314"/>
              <a:gd name="T84" fmla="*/ 612 w 4108"/>
              <a:gd name="T8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1314">
                <a:moveTo>
                  <a:pt x="3503" y="657"/>
                </a:moveTo>
                <a:lnTo>
                  <a:pt x="3503" y="657"/>
                </a:lnTo>
                <a:lnTo>
                  <a:pt x="3503" y="1267"/>
                </a:lnTo>
                <a:cubicBezTo>
                  <a:pt x="3597" y="1073"/>
                  <a:pt x="3704" y="853"/>
                  <a:pt x="3800" y="657"/>
                </a:cubicBezTo>
                <a:lnTo>
                  <a:pt x="3800" y="657"/>
                </a:lnTo>
                <a:cubicBezTo>
                  <a:pt x="3855" y="544"/>
                  <a:pt x="3906" y="439"/>
                  <a:pt x="3948" y="352"/>
                </a:cubicBezTo>
                <a:cubicBezTo>
                  <a:pt x="3993" y="275"/>
                  <a:pt x="4032" y="195"/>
                  <a:pt x="4066" y="112"/>
                </a:cubicBezTo>
                <a:cubicBezTo>
                  <a:pt x="4081" y="76"/>
                  <a:pt x="4095" y="38"/>
                  <a:pt x="4108" y="0"/>
                </a:cubicBezTo>
                <a:lnTo>
                  <a:pt x="3503" y="0"/>
                </a:lnTo>
                <a:lnTo>
                  <a:pt x="3503" y="0"/>
                </a:lnTo>
                <a:lnTo>
                  <a:pt x="2781" y="0"/>
                </a:lnTo>
                <a:lnTo>
                  <a:pt x="2058" y="0"/>
                </a:lnTo>
                <a:lnTo>
                  <a:pt x="1335" y="0"/>
                </a:lnTo>
                <a:lnTo>
                  <a:pt x="612" y="0"/>
                </a:lnTo>
                <a:lnTo>
                  <a:pt x="612" y="657"/>
                </a:lnTo>
                <a:lnTo>
                  <a:pt x="1335" y="657"/>
                </a:lnTo>
                <a:lnTo>
                  <a:pt x="1335" y="1314"/>
                </a:lnTo>
                <a:lnTo>
                  <a:pt x="2058" y="1314"/>
                </a:lnTo>
                <a:lnTo>
                  <a:pt x="2781" y="1314"/>
                </a:lnTo>
                <a:lnTo>
                  <a:pt x="2781" y="1314"/>
                </a:lnTo>
                <a:lnTo>
                  <a:pt x="3481" y="1314"/>
                </a:lnTo>
                <a:cubicBezTo>
                  <a:pt x="3488" y="1298"/>
                  <a:pt x="3496" y="1283"/>
                  <a:pt x="3503" y="1267"/>
                </a:cubicBezTo>
                <a:lnTo>
                  <a:pt x="3503" y="657"/>
                </a:lnTo>
                <a:close/>
                <a:moveTo>
                  <a:pt x="2781" y="657"/>
                </a:moveTo>
                <a:lnTo>
                  <a:pt x="3503" y="657"/>
                </a:lnTo>
                <a:lnTo>
                  <a:pt x="3503" y="657"/>
                </a:lnTo>
                <a:lnTo>
                  <a:pt x="2781" y="657"/>
                </a:lnTo>
                <a:close/>
                <a:moveTo>
                  <a:pt x="612" y="657"/>
                </a:moveTo>
                <a:lnTo>
                  <a:pt x="612" y="657"/>
                </a:lnTo>
                <a:lnTo>
                  <a:pt x="612" y="657"/>
                </a:lnTo>
                <a:lnTo>
                  <a:pt x="612" y="0"/>
                </a:lnTo>
                <a:lnTo>
                  <a:pt x="0" y="0"/>
                </a:lnTo>
                <a:cubicBezTo>
                  <a:pt x="13" y="38"/>
                  <a:pt x="27" y="76"/>
                  <a:pt x="42" y="112"/>
                </a:cubicBezTo>
                <a:cubicBezTo>
                  <a:pt x="76" y="195"/>
                  <a:pt x="115" y="275"/>
                  <a:pt x="160" y="352"/>
                </a:cubicBezTo>
                <a:cubicBezTo>
                  <a:pt x="202" y="439"/>
                  <a:pt x="253" y="544"/>
                  <a:pt x="308" y="657"/>
                </a:cubicBezTo>
                <a:lnTo>
                  <a:pt x="308" y="657"/>
                </a:lnTo>
                <a:cubicBezTo>
                  <a:pt x="407" y="859"/>
                  <a:pt x="517" y="1085"/>
                  <a:pt x="612" y="1283"/>
                </a:cubicBezTo>
                <a:lnTo>
                  <a:pt x="612" y="1283"/>
                </a:lnTo>
                <a:lnTo>
                  <a:pt x="612" y="1283"/>
                </a:lnTo>
                <a:lnTo>
                  <a:pt x="627" y="1314"/>
                </a:lnTo>
                <a:lnTo>
                  <a:pt x="1335" y="1314"/>
                </a:lnTo>
                <a:lnTo>
                  <a:pt x="1335" y="657"/>
                </a:lnTo>
                <a:lnTo>
                  <a:pt x="612" y="657"/>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Freeform 562"/>
          <p:cNvSpPr>
            <a:spLocks noEditPoints="1"/>
          </p:cNvSpPr>
          <p:nvPr/>
        </p:nvSpPr>
        <p:spPr bwMode="auto">
          <a:xfrm>
            <a:off x="5085359" y="4311269"/>
            <a:ext cx="1934155" cy="909637"/>
          </a:xfrm>
          <a:custGeom>
            <a:avLst/>
            <a:gdLst>
              <a:gd name="T0" fmla="*/ 2125 w 2796"/>
              <a:gd name="T1" fmla="*/ 657 h 1314"/>
              <a:gd name="T2" fmla="*/ 2620 w 2796"/>
              <a:gd name="T3" fmla="*/ 657 h 1314"/>
              <a:gd name="T4" fmla="*/ 2622 w 2796"/>
              <a:gd name="T5" fmla="*/ 572 h 1314"/>
              <a:gd name="T6" fmla="*/ 2736 w 2796"/>
              <a:gd name="T7" fmla="*/ 126 h 1314"/>
              <a:gd name="T8" fmla="*/ 2796 w 2796"/>
              <a:gd name="T9" fmla="*/ 0 h 1314"/>
              <a:gd name="T10" fmla="*/ 2125 w 2796"/>
              <a:gd name="T11" fmla="*/ 0 h 1314"/>
              <a:gd name="T12" fmla="*/ 2125 w 2796"/>
              <a:gd name="T13" fmla="*/ 0 h 1314"/>
              <a:gd name="T14" fmla="*/ 1402 w 2796"/>
              <a:gd name="T15" fmla="*/ 0 h 1314"/>
              <a:gd name="T16" fmla="*/ 679 w 2796"/>
              <a:gd name="T17" fmla="*/ 0 h 1314"/>
              <a:gd name="T18" fmla="*/ 679 w 2796"/>
              <a:gd name="T19" fmla="*/ 657 h 1314"/>
              <a:gd name="T20" fmla="*/ 679 w 2796"/>
              <a:gd name="T21" fmla="*/ 657 h 1314"/>
              <a:gd name="T22" fmla="*/ 176 w 2796"/>
              <a:gd name="T23" fmla="*/ 657 h 1314"/>
              <a:gd name="T24" fmla="*/ 236 w 2796"/>
              <a:gd name="T25" fmla="*/ 997 h 1314"/>
              <a:gd name="T26" fmla="*/ 569 w 2796"/>
              <a:gd name="T27" fmla="*/ 1314 h 1314"/>
              <a:gd name="T28" fmla="*/ 679 w 2796"/>
              <a:gd name="T29" fmla="*/ 1314 h 1314"/>
              <a:gd name="T30" fmla="*/ 1398 w 2796"/>
              <a:gd name="T31" fmla="*/ 1314 h 1314"/>
              <a:gd name="T32" fmla="*/ 1402 w 2796"/>
              <a:gd name="T33" fmla="*/ 1314 h 1314"/>
              <a:gd name="T34" fmla="*/ 1402 w 2796"/>
              <a:gd name="T35" fmla="*/ 657 h 1314"/>
              <a:gd name="T36" fmla="*/ 1402 w 2796"/>
              <a:gd name="T37" fmla="*/ 657 h 1314"/>
              <a:gd name="T38" fmla="*/ 1402 w 2796"/>
              <a:gd name="T39" fmla="*/ 1314 h 1314"/>
              <a:gd name="T40" fmla="*/ 2125 w 2796"/>
              <a:gd name="T41" fmla="*/ 1314 h 1314"/>
              <a:gd name="T42" fmla="*/ 2226 w 2796"/>
              <a:gd name="T43" fmla="*/ 1314 h 1314"/>
              <a:gd name="T44" fmla="*/ 2559 w 2796"/>
              <a:gd name="T45" fmla="*/ 997 h 1314"/>
              <a:gd name="T46" fmla="*/ 2620 w 2796"/>
              <a:gd name="T47" fmla="*/ 657 h 1314"/>
              <a:gd name="T48" fmla="*/ 2125 w 2796"/>
              <a:gd name="T49" fmla="*/ 657 h 1314"/>
              <a:gd name="T50" fmla="*/ 174 w 2796"/>
              <a:gd name="T51" fmla="*/ 572 h 1314"/>
              <a:gd name="T52" fmla="*/ 176 w 2796"/>
              <a:gd name="T53" fmla="*/ 657 h 1314"/>
              <a:gd name="T54" fmla="*/ 679 w 2796"/>
              <a:gd name="T55" fmla="*/ 657 h 1314"/>
              <a:gd name="T56" fmla="*/ 679 w 2796"/>
              <a:gd name="T57" fmla="*/ 0 h 1314"/>
              <a:gd name="T58" fmla="*/ 0 w 2796"/>
              <a:gd name="T59" fmla="*/ 0 h 1314"/>
              <a:gd name="T60" fmla="*/ 60 w 2796"/>
              <a:gd name="T61" fmla="*/ 126 h 1314"/>
              <a:gd name="T62" fmla="*/ 174 w 2796"/>
              <a:gd name="T63" fmla="*/ 57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2125" y="0"/>
                </a:lnTo>
                <a:lnTo>
                  <a:pt x="1402" y="0"/>
                </a:lnTo>
                <a:lnTo>
                  <a:pt x="679" y="0"/>
                </a:lnTo>
                <a:lnTo>
                  <a:pt x="679" y="657"/>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8" name="TextBox 47"/>
          <p:cNvSpPr txBox="1"/>
          <p:nvPr/>
        </p:nvSpPr>
        <p:spPr>
          <a:xfrm>
            <a:off x="2932721" y="1388164"/>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49" name="TextBox 48"/>
          <p:cNvSpPr txBox="1"/>
          <p:nvPr/>
        </p:nvSpPr>
        <p:spPr>
          <a:xfrm>
            <a:off x="1250830" y="1718130"/>
            <a:ext cx="2853341"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Enter your text content</a:t>
            </a:r>
          </a:p>
        </p:txBody>
      </p:sp>
      <p:sp>
        <p:nvSpPr>
          <p:cNvPr id="50" name="TextBox 49"/>
          <p:cNvSpPr txBox="1"/>
          <p:nvPr/>
        </p:nvSpPr>
        <p:spPr>
          <a:xfrm>
            <a:off x="8357147" y="2183810"/>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51" name="TextBox 50"/>
          <p:cNvSpPr txBox="1"/>
          <p:nvPr/>
        </p:nvSpPr>
        <p:spPr>
          <a:xfrm>
            <a:off x="8331986" y="2513776"/>
            <a:ext cx="2597682" cy="584775"/>
          </a:xfrm>
          <a:prstGeom prst="rect">
            <a:avLst/>
          </a:prstGeom>
          <a:noFill/>
        </p:spPr>
        <p:txBody>
          <a:bodyPr wrap="square" rtlCol="0">
            <a:spAutoFit/>
          </a:bodyPr>
          <a:lstStyle/>
          <a:p>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a:p>
            <a:r>
              <a:rPr lang="zh-CN" altLang="en-US" sz="1600" dirty="0">
                <a:solidFill>
                  <a:schemeClr val="tx1">
                    <a:lumMod val="50000"/>
                    <a:lumOff val="50000"/>
                  </a:schemeClr>
                </a:solidFill>
                <a:latin typeface="+mn-ea"/>
              </a:rPr>
              <a:t>Enter your text content</a:t>
            </a:r>
          </a:p>
        </p:txBody>
      </p:sp>
      <p:sp>
        <p:nvSpPr>
          <p:cNvPr id="52" name="TextBox 51"/>
          <p:cNvSpPr txBox="1"/>
          <p:nvPr/>
        </p:nvSpPr>
        <p:spPr>
          <a:xfrm>
            <a:off x="7651089" y="4328145"/>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53" name="TextBox 52"/>
          <p:cNvSpPr txBox="1"/>
          <p:nvPr/>
        </p:nvSpPr>
        <p:spPr>
          <a:xfrm>
            <a:off x="7625927" y="4658111"/>
            <a:ext cx="2751650" cy="584775"/>
          </a:xfrm>
          <a:prstGeom prst="rect">
            <a:avLst/>
          </a:prstGeom>
          <a:noFill/>
        </p:spPr>
        <p:txBody>
          <a:bodyPr wrap="square" rtlCol="0">
            <a:spAutoFit/>
          </a:bodyPr>
          <a:lstStyle/>
          <a:p>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a:p>
            <a:r>
              <a:rPr lang="zh-CN" altLang="en-US" sz="1600" dirty="0">
                <a:solidFill>
                  <a:schemeClr val="tx1">
                    <a:lumMod val="50000"/>
                    <a:lumOff val="50000"/>
                  </a:schemeClr>
                </a:solidFill>
                <a:latin typeface="+mn-ea"/>
              </a:rPr>
              <a:t>Enter your text content</a:t>
            </a:r>
          </a:p>
        </p:txBody>
      </p:sp>
      <p:sp>
        <p:nvSpPr>
          <p:cNvPr id="54" name="TextBox 53"/>
          <p:cNvSpPr txBox="1"/>
          <p:nvPr/>
        </p:nvSpPr>
        <p:spPr>
          <a:xfrm>
            <a:off x="2814030" y="3435876"/>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Your title</a:t>
            </a:r>
          </a:p>
        </p:txBody>
      </p:sp>
      <p:sp>
        <p:nvSpPr>
          <p:cNvPr id="55" name="TextBox 54"/>
          <p:cNvSpPr txBox="1"/>
          <p:nvPr/>
        </p:nvSpPr>
        <p:spPr>
          <a:xfrm>
            <a:off x="1250831" y="3765842"/>
            <a:ext cx="2734650"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Enter your text content</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Enter your text content</a:t>
            </a:r>
          </a:p>
        </p:txBody>
      </p:sp>
      <p:grpSp>
        <p:nvGrpSpPr>
          <p:cNvPr id="56" name="组合 55"/>
          <p:cNvGrpSpPr/>
          <p:nvPr/>
        </p:nvGrpSpPr>
        <p:grpSpPr>
          <a:xfrm>
            <a:off x="5826105" y="1642461"/>
            <a:ext cx="372705" cy="496676"/>
            <a:chOff x="3732213" y="1809750"/>
            <a:chExt cx="377825" cy="503237"/>
          </a:xfrm>
          <a:solidFill>
            <a:srgbClr val="F8F8F8"/>
          </a:solidFill>
        </p:grpSpPr>
        <p:sp>
          <p:nvSpPr>
            <p:cNvPr id="57"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8"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9"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0"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1"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2"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3"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64" name="Freeform 536"/>
          <p:cNvSpPr/>
          <p:nvPr/>
        </p:nvSpPr>
        <p:spPr bwMode="auto">
          <a:xfrm>
            <a:off x="5760793" y="2643005"/>
            <a:ext cx="583285" cy="35837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65" name="组合 64"/>
          <p:cNvGrpSpPr/>
          <p:nvPr/>
        </p:nvGrpSpPr>
        <p:grpSpPr>
          <a:xfrm>
            <a:off x="5852079" y="3570092"/>
            <a:ext cx="400710" cy="438118"/>
            <a:chOff x="3933825" y="3878262"/>
            <a:chExt cx="430213" cy="449262"/>
          </a:xfrm>
          <a:solidFill>
            <a:srgbClr val="F8F8F8"/>
          </a:solidFill>
        </p:grpSpPr>
        <p:sp>
          <p:nvSpPr>
            <p:cNvPr id="66"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7"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8" name="组合 67"/>
          <p:cNvGrpSpPr/>
          <p:nvPr/>
        </p:nvGrpSpPr>
        <p:grpSpPr>
          <a:xfrm>
            <a:off x="5844827" y="4584141"/>
            <a:ext cx="380314" cy="371731"/>
            <a:chOff x="7627938" y="3005138"/>
            <a:chExt cx="412750" cy="403225"/>
          </a:xfrm>
          <a:solidFill>
            <a:srgbClr val="F8F8F8"/>
          </a:solidFill>
        </p:grpSpPr>
        <p:sp>
          <p:nvSpPr>
            <p:cNvPr id="69"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0"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500"/>
                                        <p:tgtEl>
                                          <p:spTgt spid="3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right)">
                                      <p:cBhvr>
                                        <p:cTn id="35" dur="500"/>
                                        <p:tgtEl>
                                          <p:spTgt spid="4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right)">
                                      <p:cBhvr>
                                        <p:cTn id="52" dur="500"/>
                                        <p:tgtEl>
                                          <p:spTgt spid="5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right)">
                                      <p:cBhvr>
                                        <p:cTn id="55" dur="500"/>
                                        <p:tgtEl>
                                          <p:spTgt spid="54"/>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6338469" y="4681637"/>
            <a:ext cx="2606254" cy="15367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Add paragraph text Click Add paragraph text Click Add paragraph text click Add paragraph text.</a:t>
            </a:r>
          </a:p>
          <a:p>
            <a:pP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a:spLocks noChangeArrowheads="1"/>
          </p:cNvSpPr>
          <p:nvPr/>
        </p:nvSpPr>
        <p:spPr bwMode="auto">
          <a:xfrm>
            <a:off x="2891158" y="4851668"/>
            <a:ext cx="2962376" cy="1540954"/>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Add paragraph text Click Add paragraph text Click Add paragraph text click Add paragraph text.</a:t>
            </a:r>
          </a:p>
          <a:p>
            <a:pP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AutoShape 4"/>
          <p:cNvSpPr>
            <a:spLocks noChangeArrowheads="1"/>
          </p:cNvSpPr>
          <p:nvPr/>
        </p:nvSpPr>
        <p:spPr bwMode="auto">
          <a:xfrm>
            <a:off x="5288719" y="1973140"/>
            <a:ext cx="2845990"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Add paragraph text Click Add paragraph text click Add paragraph text</a:t>
            </a:r>
          </a:p>
        </p:txBody>
      </p:sp>
      <p:sp>
        <p:nvSpPr>
          <p:cNvPr id="8" name="AutoShape 5"/>
          <p:cNvSpPr>
            <a:spLocks noChangeArrowheads="1"/>
          </p:cNvSpPr>
          <p:nvPr/>
        </p:nvSpPr>
        <p:spPr bwMode="auto">
          <a:xfrm>
            <a:off x="8647864" y="1973140"/>
            <a:ext cx="2764883"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Add paragraph text Click Add paragraph text click Add paragraph text</a:t>
            </a:r>
          </a:p>
        </p:txBody>
      </p:sp>
      <p:sp>
        <p:nvSpPr>
          <p:cNvPr id="10" name="AutoShape 6"/>
          <p:cNvSpPr>
            <a:spLocks noChangeArrowheads="1"/>
          </p:cNvSpPr>
          <p:nvPr/>
        </p:nvSpPr>
        <p:spPr bwMode="auto">
          <a:xfrm>
            <a:off x="1389618" y="1973140"/>
            <a:ext cx="2604412"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Add paragraph text Click Add paragraph text click Add paragraph text</a:t>
            </a:r>
          </a:p>
        </p:txBody>
      </p:sp>
      <p:sp>
        <p:nvSpPr>
          <p:cNvPr id="11" name="AutoShape 9"/>
          <p:cNvSpPr>
            <a:spLocks noChangeArrowheads="1"/>
          </p:cNvSpPr>
          <p:nvPr/>
        </p:nvSpPr>
        <p:spPr bwMode="auto">
          <a:xfrm>
            <a:off x="3338220" y="3501008"/>
            <a:ext cx="2068252" cy="1189532"/>
          </a:xfrm>
          <a:prstGeom prst="chevron">
            <a:avLst>
              <a:gd name="adj" fmla="val 25780"/>
            </a:avLst>
          </a:prstGeom>
          <a:solidFill>
            <a:schemeClr val="accent3"/>
          </a:solidFill>
          <a:ln>
            <a:noFill/>
          </a:ln>
        </p:spPr>
        <p:txBody>
          <a:bodyPr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12" name="AutoShape 10"/>
          <p:cNvSpPr>
            <a:spLocks noChangeArrowheads="1"/>
          </p:cNvSpPr>
          <p:nvPr/>
        </p:nvSpPr>
        <p:spPr bwMode="auto">
          <a:xfrm>
            <a:off x="1389618" y="3501008"/>
            <a:ext cx="2068252" cy="1189532"/>
          </a:xfrm>
          <a:prstGeom prst="homePlate">
            <a:avLst>
              <a:gd name="adj" fmla="val 30492"/>
            </a:avLst>
          </a:prstGeom>
          <a:solidFill>
            <a:schemeClr val="accent4"/>
          </a:solidFill>
          <a:ln>
            <a:noFill/>
          </a:ln>
        </p:spPr>
        <p:txBody>
          <a:bodyPr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13" name="AutoShape 11"/>
          <p:cNvSpPr>
            <a:spLocks noChangeArrowheads="1"/>
          </p:cNvSpPr>
          <p:nvPr/>
        </p:nvSpPr>
        <p:spPr bwMode="auto">
          <a:xfrm>
            <a:off x="5286821" y="3501008"/>
            <a:ext cx="2068252" cy="1189532"/>
          </a:xfrm>
          <a:prstGeom prst="chevron">
            <a:avLst>
              <a:gd name="adj" fmla="val 25780"/>
            </a:avLst>
          </a:prstGeom>
          <a:solidFill>
            <a:schemeClr val="accent2"/>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14" name="AutoShape 12"/>
          <p:cNvSpPr>
            <a:spLocks noChangeArrowheads="1"/>
          </p:cNvSpPr>
          <p:nvPr/>
        </p:nvSpPr>
        <p:spPr bwMode="auto">
          <a:xfrm>
            <a:off x="7233523" y="3501008"/>
            <a:ext cx="2068254" cy="1189532"/>
          </a:xfrm>
          <a:prstGeom prst="chevron">
            <a:avLst>
              <a:gd name="adj" fmla="val 25780"/>
            </a:avLst>
          </a:prstGeom>
          <a:solidFill>
            <a:schemeClr val="accent1"/>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15" name="AutoShape 13"/>
          <p:cNvSpPr>
            <a:spLocks noChangeArrowheads="1"/>
          </p:cNvSpPr>
          <p:nvPr/>
        </p:nvSpPr>
        <p:spPr bwMode="auto">
          <a:xfrm>
            <a:off x="9140342" y="3501008"/>
            <a:ext cx="2068254" cy="1189532"/>
          </a:xfrm>
          <a:prstGeom prst="chevron">
            <a:avLst>
              <a:gd name="adj" fmla="val 25780"/>
            </a:avLst>
          </a:prstGeom>
          <a:solidFill>
            <a:schemeClr val="tx2"/>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 fill="hold"/>
                                        <p:tgtEl>
                                          <p:spTgt spid="11"/>
                                        </p:tgtEl>
                                        <p:attrNameLst>
                                          <p:attrName>ppt_x</p:attrName>
                                        </p:attrNameLst>
                                      </p:cBhvr>
                                      <p:tavLst>
                                        <p:tav tm="0">
                                          <p:val>
                                            <p:strVal val="0-#ppt_w/2"/>
                                          </p:val>
                                        </p:tav>
                                        <p:tav tm="100000">
                                          <p:val>
                                            <p:strVal val="#ppt_x"/>
                                          </p:val>
                                        </p:tav>
                                      </p:tavLst>
                                    </p:anim>
                                    <p:anim calcmode="lin" valueType="num">
                                      <p:cBhvr additive="base">
                                        <p:cTn id="17" dur="3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300" fill="hold"/>
                                        <p:tgtEl>
                                          <p:spTgt spid="13"/>
                                        </p:tgtEl>
                                        <p:attrNameLst>
                                          <p:attrName>ppt_x</p:attrName>
                                        </p:attrNameLst>
                                      </p:cBhvr>
                                      <p:tavLst>
                                        <p:tav tm="0">
                                          <p:val>
                                            <p:strVal val="0-#ppt_w/2"/>
                                          </p:val>
                                        </p:tav>
                                        <p:tav tm="100000">
                                          <p:val>
                                            <p:strVal val="#ppt_x"/>
                                          </p:val>
                                        </p:tav>
                                      </p:tavLst>
                                    </p:anim>
                                    <p:anim calcmode="lin" valueType="num">
                                      <p:cBhvr additive="base">
                                        <p:cTn id="26" dur="3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300" fill="hold"/>
                                        <p:tgtEl>
                                          <p:spTgt spid="14"/>
                                        </p:tgtEl>
                                        <p:attrNameLst>
                                          <p:attrName>ppt_x</p:attrName>
                                        </p:attrNameLst>
                                      </p:cBhvr>
                                      <p:tavLst>
                                        <p:tav tm="0">
                                          <p:val>
                                            <p:strVal val="0-#ppt_w/2"/>
                                          </p:val>
                                        </p:tav>
                                        <p:tav tm="100000">
                                          <p:val>
                                            <p:strVal val="#ppt_x"/>
                                          </p:val>
                                        </p:tav>
                                      </p:tavLst>
                                    </p:anim>
                                    <p:anim calcmode="lin" valueType="num">
                                      <p:cBhvr additive="base">
                                        <p:cTn id="35" dur="3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300" fill="hold"/>
                                        <p:tgtEl>
                                          <p:spTgt spid="15"/>
                                        </p:tgtEl>
                                        <p:attrNameLst>
                                          <p:attrName>ppt_x</p:attrName>
                                        </p:attrNameLst>
                                      </p:cBhvr>
                                      <p:tavLst>
                                        <p:tav tm="0">
                                          <p:val>
                                            <p:strVal val="0-#ppt_w/2"/>
                                          </p:val>
                                        </p:tav>
                                        <p:tav tm="100000">
                                          <p:val>
                                            <p:strVal val="#ppt_x"/>
                                          </p:val>
                                        </p:tav>
                                      </p:tavLst>
                                    </p:anim>
                                    <p:anim calcmode="lin" valueType="num">
                                      <p:cBhvr additive="base">
                                        <p:cTn id="44" dur="3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Best PowerPoint templates for free download">
  <a:themeElements>
    <a:clrScheme name="自定义 836">
      <a:dk1>
        <a:sysClr val="windowText" lastClr="000000"/>
      </a:dk1>
      <a:lt1>
        <a:sysClr val="window" lastClr="FFFFFF"/>
      </a:lt1>
      <a:dk2>
        <a:srgbClr val="44366B"/>
      </a:dk2>
      <a:lt2>
        <a:srgbClr val="DC3D13"/>
      </a:lt2>
      <a:accent1>
        <a:srgbClr val="6BB590"/>
      </a:accent1>
      <a:accent2>
        <a:srgbClr val="DDC118"/>
      </a:accent2>
      <a:accent3>
        <a:srgbClr val="44366B"/>
      </a:accent3>
      <a:accent4>
        <a:srgbClr val="DC3D13"/>
      </a:accent4>
      <a:accent5>
        <a:srgbClr val="6BB590"/>
      </a:accent5>
      <a:accent6>
        <a:srgbClr val="DDC11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2452</Words>
  <Application>Microsoft Office PowerPoint</Application>
  <PresentationFormat>宽屏</PresentationFormat>
  <Paragraphs>443</Paragraphs>
  <Slides>41</Slides>
  <Notes>16</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Arial Unicode MS</vt:lpstr>
      <vt:lpstr>Dotum</vt:lpstr>
      <vt:lpstr>Radikal Thin</vt:lpstr>
      <vt:lpstr>方正大黑简体</vt:lpstr>
      <vt:lpstr>微软雅黑</vt:lpstr>
      <vt:lpstr>Agency FB</vt:lpstr>
      <vt:lpstr>Arial</vt:lpstr>
      <vt:lpstr>Arial Black</vt:lpstr>
      <vt:lpstr>Calibri</vt:lpstr>
      <vt:lpstr>Impact</vt:lpstr>
      <vt:lpstr>Wingdings</vt:lpstr>
      <vt:lpstr>https://www.freeppt7.com-Best PowerPoint templates for free download</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8</cp:revision>
  <dcterms:created xsi:type="dcterms:W3CDTF">2015-05-05T08:02:00Z</dcterms:created>
  <dcterms:modified xsi:type="dcterms:W3CDTF">2019-05-27T09:50:45Z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