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300" r:id="rId5"/>
    <p:sldId id="278" r:id="rId6"/>
    <p:sldId id="301" r:id="rId7"/>
    <p:sldId id="302" r:id="rId8"/>
    <p:sldId id="303" r:id="rId9"/>
    <p:sldId id="280" r:id="rId10"/>
    <p:sldId id="304" r:id="rId11"/>
    <p:sldId id="296" r:id="rId12"/>
    <p:sldId id="305" r:id="rId13"/>
    <p:sldId id="264" r:id="rId14"/>
    <p:sldId id="279" r:id="rId15"/>
    <p:sldId id="281" r:id="rId16"/>
    <p:sldId id="267" r:id="rId17"/>
    <p:sldId id="268" r:id="rId18"/>
    <p:sldId id="297" r:id="rId19"/>
    <p:sldId id="274" r:id="rId20"/>
    <p:sldId id="292" r:id="rId21"/>
    <p:sldId id="293" r:id="rId22"/>
    <p:sldId id="294" r:id="rId23"/>
    <p:sldId id="287" r:id="rId24"/>
    <p:sldId id="298" r:id="rId25"/>
    <p:sldId id="288" r:id="rId26"/>
    <p:sldId id="289" r:id="rId27"/>
    <p:sldId id="290" r:id="rId28"/>
    <p:sldId id="291" r:id="rId29"/>
    <p:sldId id="284" r:id="rId30"/>
    <p:sldId id="285" r:id="rId31"/>
    <p:sldId id="299" r:id="rId32"/>
    <p:sldId id="286" r:id="rId33"/>
    <p:sldId id="269" r:id="rId34"/>
    <p:sldId id="270" r:id="rId35"/>
    <p:sldId id="271" r:id="rId36"/>
    <p:sldId id="272" r:id="rId37"/>
    <p:sldId id="273" r:id="rId38"/>
    <p:sldId id="295"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8034"/>
    <a:srgbClr val="F7C851"/>
    <a:srgbClr val="60A02F"/>
    <a:srgbClr val="3C7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3" autoAdjust="0"/>
    <p:restoredTop sz="94660"/>
  </p:normalViewPr>
  <p:slideViewPr>
    <p:cSldViewPr snapToGrid="0">
      <p:cViewPr varScale="1">
        <p:scale>
          <a:sx n="111" d="100"/>
          <a:sy n="111" d="100"/>
        </p:scale>
        <p:origin x="534" y="78"/>
      </p:cViewPr>
      <p:guideLst>
        <p:guide orient="horz" pos="2160"/>
        <p:guide pos="3840"/>
      </p:guideLst>
    </p:cSldViewPr>
  </p:slideViewPr>
  <p:notesTextViewPr>
    <p:cViewPr>
      <p:scale>
        <a:sx n="1" d="1"/>
        <a:sy n="1" d="1"/>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0-47FB-485D-87D1-AE6BA9FA86F5}"/>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47FB-485D-87D1-AE6BA9FA86F5}"/>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2-47FB-485D-87D1-AE6BA9FA86F5}"/>
            </c:ext>
          </c:extLst>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0-C9F6-4639-AA35-30B04F2DB435}"/>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C9F6-4639-AA35-30B04F2DB435}"/>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2-C9F6-4639-AA35-30B04F2DB435}"/>
            </c:ext>
          </c:extLst>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0-87E1-4C3A-9B6E-F15A207CA89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87E1-4C3A-9B6E-F15A207CA892}"/>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2-87E1-4C3A-9B6E-F15A207CA892}"/>
            </c:ext>
          </c:extLst>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11D7-9C13-4939-84A5-04C632927192}" type="datetimeFigureOut">
              <a:rPr lang="zh-CN" altLang="en-US" smtClean="0"/>
              <a:pPr/>
              <a:t>2019/5/28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9FA8A-4F5C-4912-A0BF-12806FCB0480}" type="slidenum">
              <a:rPr lang="zh-CN" altLang="en-US" smtClean="0"/>
              <a:pPr/>
              <a:t>‹#›</a:t>
            </a:fld>
            <a:endParaRPr lang="zh-CN" altLang="en-US"/>
          </a:p>
        </p:txBody>
      </p:sp>
    </p:spTree>
    <p:extLst>
      <p:ext uri="{BB962C8B-B14F-4D97-AF65-F5344CB8AC3E}">
        <p14:creationId xmlns:p14="http://schemas.microsoft.com/office/powerpoint/2010/main" val="413575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extLst>
      <p:ext uri="{BB962C8B-B14F-4D97-AF65-F5344CB8AC3E}">
        <p14:creationId xmlns:p14="http://schemas.microsoft.com/office/powerpoint/2010/main" val="288906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15</a:t>
            </a:fld>
            <a:endParaRPr lang="zh-CN" altLang="en-US"/>
          </a:p>
        </p:txBody>
      </p:sp>
    </p:spTree>
    <p:extLst>
      <p:ext uri="{BB962C8B-B14F-4D97-AF65-F5344CB8AC3E}">
        <p14:creationId xmlns:p14="http://schemas.microsoft.com/office/powerpoint/2010/main" val="325352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pPr/>
              <a:t>16</a:t>
            </a:fld>
            <a:endParaRPr lang="zh-CN" altLang="en-US"/>
          </a:p>
        </p:txBody>
      </p:sp>
    </p:spTree>
    <p:extLst>
      <p:ext uri="{BB962C8B-B14F-4D97-AF65-F5344CB8AC3E}">
        <p14:creationId xmlns:p14="http://schemas.microsoft.com/office/powerpoint/2010/main" val="387093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pPr/>
              <a:t>17</a:t>
            </a:fld>
            <a:endParaRPr lang="zh-CN" altLang="en-US"/>
          </a:p>
        </p:txBody>
      </p:sp>
    </p:spTree>
    <p:extLst>
      <p:ext uri="{BB962C8B-B14F-4D97-AF65-F5344CB8AC3E}">
        <p14:creationId xmlns:p14="http://schemas.microsoft.com/office/powerpoint/2010/main" val="301526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62126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20</a:t>
            </a:fld>
            <a:endParaRPr lang="en-US"/>
          </a:p>
        </p:txBody>
      </p:sp>
    </p:spTree>
    <p:extLst>
      <p:ext uri="{BB962C8B-B14F-4D97-AF65-F5344CB8AC3E}">
        <p14:creationId xmlns:p14="http://schemas.microsoft.com/office/powerpoint/2010/main" val="247425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21</a:t>
            </a:fld>
            <a:endParaRPr lang="en-US"/>
          </a:p>
        </p:txBody>
      </p:sp>
    </p:spTree>
    <p:extLst>
      <p:ext uri="{BB962C8B-B14F-4D97-AF65-F5344CB8AC3E}">
        <p14:creationId xmlns:p14="http://schemas.microsoft.com/office/powerpoint/2010/main" val="286124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22</a:t>
            </a:fld>
            <a:endParaRPr lang="en-US"/>
          </a:p>
        </p:txBody>
      </p:sp>
    </p:spTree>
    <p:extLst>
      <p:ext uri="{BB962C8B-B14F-4D97-AF65-F5344CB8AC3E}">
        <p14:creationId xmlns:p14="http://schemas.microsoft.com/office/powerpoint/2010/main" val="1578691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29</a:t>
            </a:fld>
            <a:endParaRPr lang="zh-CN" altLang="en-US"/>
          </a:p>
        </p:txBody>
      </p:sp>
    </p:spTree>
    <p:extLst>
      <p:ext uri="{BB962C8B-B14F-4D97-AF65-F5344CB8AC3E}">
        <p14:creationId xmlns:p14="http://schemas.microsoft.com/office/powerpoint/2010/main" val="346267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30</a:t>
            </a:fld>
            <a:endParaRPr lang="zh-CN" altLang="en-US"/>
          </a:p>
        </p:txBody>
      </p:sp>
    </p:spTree>
    <p:extLst>
      <p:ext uri="{BB962C8B-B14F-4D97-AF65-F5344CB8AC3E}">
        <p14:creationId xmlns:p14="http://schemas.microsoft.com/office/powerpoint/2010/main" val="2621456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32</a:t>
            </a:fld>
            <a:endParaRPr lang="zh-CN" altLang="en-US"/>
          </a:p>
        </p:txBody>
      </p:sp>
    </p:spTree>
    <p:extLst>
      <p:ext uri="{BB962C8B-B14F-4D97-AF65-F5344CB8AC3E}">
        <p14:creationId xmlns:p14="http://schemas.microsoft.com/office/powerpoint/2010/main" val="188043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5</a:t>
            </a:fld>
            <a:endParaRPr lang="zh-CN" altLang="en-US"/>
          </a:p>
        </p:txBody>
      </p:sp>
    </p:spTree>
    <p:extLst>
      <p:ext uri="{BB962C8B-B14F-4D97-AF65-F5344CB8AC3E}">
        <p14:creationId xmlns:p14="http://schemas.microsoft.com/office/powerpoint/2010/main" val="3234463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pPr/>
              <a:t>33</a:t>
            </a:fld>
            <a:endParaRPr lang="zh-CN" altLang="en-US"/>
          </a:p>
        </p:txBody>
      </p:sp>
    </p:spTree>
    <p:extLst>
      <p:ext uri="{BB962C8B-B14F-4D97-AF65-F5344CB8AC3E}">
        <p14:creationId xmlns:p14="http://schemas.microsoft.com/office/powerpoint/2010/main" val="1772612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pPr/>
              <a:t>34</a:t>
            </a:fld>
            <a:endParaRPr lang="zh-CN" altLang="en-US"/>
          </a:p>
        </p:txBody>
      </p:sp>
    </p:spTree>
    <p:extLst>
      <p:ext uri="{BB962C8B-B14F-4D97-AF65-F5344CB8AC3E}">
        <p14:creationId xmlns:p14="http://schemas.microsoft.com/office/powerpoint/2010/main" val="924320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pPr/>
              <a:t>35</a:t>
            </a:fld>
            <a:endParaRPr lang="zh-CN" altLang="en-US"/>
          </a:p>
        </p:txBody>
      </p:sp>
    </p:spTree>
    <p:extLst>
      <p:ext uri="{BB962C8B-B14F-4D97-AF65-F5344CB8AC3E}">
        <p14:creationId xmlns:p14="http://schemas.microsoft.com/office/powerpoint/2010/main" val="142309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pPr/>
              <a:t>36</a:t>
            </a:fld>
            <a:endParaRPr lang="zh-CN" altLang="en-US"/>
          </a:p>
        </p:txBody>
      </p:sp>
    </p:spTree>
    <p:extLst>
      <p:ext uri="{BB962C8B-B14F-4D97-AF65-F5344CB8AC3E}">
        <p14:creationId xmlns:p14="http://schemas.microsoft.com/office/powerpoint/2010/main" val="1053823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pPr/>
              <a:t>37</a:t>
            </a:fld>
            <a:endParaRPr lang="zh-CN" altLang="en-US"/>
          </a:p>
        </p:txBody>
      </p:sp>
    </p:spTree>
    <p:extLst>
      <p:ext uri="{BB962C8B-B14F-4D97-AF65-F5344CB8AC3E}">
        <p14:creationId xmlns:p14="http://schemas.microsoft.com/office/powerpoint/2010/main" val="266082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6</a:t>
            </a:fld>
            <a:endParaRPr lang="en-US" altLang="zh-CN"/>
          </a:p>
        </p:txBody>
      </p:sp>
    </p:spTree>
    <p:extLst>
      <p:ext uri="{BB962C8B-B14F-4D97-AF65-F5344CB8AC3E}">
        <p14:creationId xmlns:p14="http://schemas.microsoft.com/office/powerpoint/2010/main" val="255622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pPr/>
              <a:t>7</a:t>
            </a:fld>
            <a:endParaRPr lang="zh-CN" altLang="en-US"/>
          </a:p>
        </p:txBody>
      </p:sp>
    </p:spTree>
    <p:extLst>
      <p:ext uri="{BB962C8B-B14F-4D97-AF65-F5344CB8AC3E}">
        <p14:creationId xmlns:p14="http://schemas.microsoft.com/office/powerpoint/2010/main" val="155575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8</a:t>
            </a:fld>
            <a:endParaRPr lang="zh-CN" altLang="en-US"/>
          </a:p>
        </p:txBody>
      </p:sp>
    </p:spTree>
    <p:extLst>
      <p:ext uri="{BB962C8B-B14F-4D97-AF65-F5344CB8AC3E}">
        <p14:creationId xmlns:p14="http://schemas.microsoft.com/office/powerpoint/2010/main" val="204725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9</a:t>
            </a:fld>
            <a:endParaRPr lang="zh-CN" altLang="en-US"/>
          </a:p>
        </p:txBody>
      </p:sp>
    </p:spTree>
    <p:extLst>
      <p:ext uri="{BB962C8B-B14F-4D97-AF65-F5344CB8AC3E}">
        <p14:creationId xmlns:p14="http://schemas.microsoft.com/office/powerpoint/2010/main" val="21549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10</a:t>
            </a:fld>
            <a:endParaRPr lang="zh-CN" altLang="en-US"/>
          </a:p>
        </p:txBody>
      </p:sp>
    </p:spTree>
    <p:extLst>
      <p:ext uri="{BB962C8B-B14F-4D97-AF65-F5344CB8AC3E}">
        <p14:creationId xmlns:p14="http://schemas.microsoft.com/office/powerpoint/2010/main" val="403275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12</a:t>
            </a:fld>
            <a:endParaRPr lang="zh-CN" altLang="en-US"/>
          </a:p>
        </p:txBody>
      </p:sp>
    </p:spTree>
    <p:extLst>
      <p:ext uri="{BB962C8B-B14F-4D97-AF65-F5344CB8AC3E}">
        <p14:creationId xmlns:p14="http://schemas.microsoft.com/office/powerpoint/2010/main" val="190571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14</a:t>
            </a:fld>
            <a:endParaRPr lang="zh-CN" altLang="en-US"/>
          </a:p>
        </p:txBody>
      </p:sp>
    </p:spTree>
    <p:extLst>
      <p:ext uri="{BB962C8B-B14F-4D97-AF65-F5344CB8AC3E}">
        <p14:creationId xmlns:p14="http://schemas.microsoft.com/office/powerpoint/2010/main" val="335604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矩形 5"/>
          <p:cNvSpPr/>
          <p:nvPr userDrawn="1"/>
        </p:nvSpPr>
        <p:spPr>
          <a:xfrm>
            <a:off x="1" y="0"/>
            <a:ext cx="12192000" cy="6858000"/>
          </a:xfrm>
          <a:prstGeom prst="rect">
            <a:avLst/>
          </a:prstGeom>
          <a:gradFill flip="none" rotWithShape="1">
            <a:gsLst>
              <a:gs pos="0">
                <a:schemeClr val="bg1">
                  <a:alpha val="22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66466" y="163420"/>
            <a:ext cx="10515600" cy="508934"/>
          </a:xfrm>
        </p:spPr>
        <p:txBody>
          <a:bodyPr>
            <a:normAutofit/>
          </a:bodyPr>
          <a:lstStyle>
            <a:lvl1pPr>
              <a:defRPr sz="3200" b="1">
                <a:solidFill>
                  <a:srgbClr val="F28034"/>
                </a:solidFill>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88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77495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45173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3635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9052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12237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37479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2019/5/28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62" r:id="rId2"/>
    <p:sldLayoutId id="2147483655" r:id="rId3"/>
    <p:sldLayoutId id="2147483663" r:id="rId4"/>
    <p:sldLayoutId id="2147483664" r:id="rId5"/>
    <p:sldLayoutId id="2147483665" r:id="rId6"/>
    <p:sldLayoutId id="2147483666" r:id="rId7"/>
    <p:sldLayoutId id="2147483667"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1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2.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5134" y="2549344"/>
            <a:ext cx="7409100" cy="646331"/>
          </a:xfrm>
          <a:prstGeom prst="rect">
            <a:avLst/>
          </a:prstGeom>
          <a:noFill/>
          <a:ln w="9525">
            <a:noFill/>
            <a:miter lim="800000"/>
            <a:headEnd/>
            <a:tailEnd/>
          </a:ln>
        </p:spPr>
        <p:txBody>
          <a:bodyPr wrap="square">
            <a:spAutoFit/>
          </a:bodyPr>
          <a:lstStyle/>
          <a:p>
            <a:pPr algn="ctr"/>
            <a:r>
              <a:rPr lang="zh-CN" altLang="en-US" sz="3600" b="1" dirty="0">
                <a:solidFill>
                  <a:srgbClr val="F28034"/>
                </a:solidFill>
                <a:latin typeface="微软雅黑" pitchFamily="34" charset="-122"/>
                <a:ea typeface="微软雅黑" pitchFamily="34" charset="-122"/>
              </a:rPr>
              <a:t>Literary refreshing</a:t>
            </a:r>
            <a:r>
              <a:rPr lang="en-US" altLang="zh-CN" sz="3600" b="1" dirty="0">
                <a:solidFill>
                  <a:srgbClr val="F28034"/>
                </a:solidFill>
                <a:latin typeface="微软雅黑" pitchFamily="34" charset="-122"/>
                <a:ea typeface="微软雅黑" pitchFamily="34" charset="-122"/>
              </a:rPr>
              <a:t> template</a:t>
            </a:r>
          </a:p>
        </p:txBody>
      </p:sp>
      <p:sp>
        <p:nvSpPr>
          <p:cNvPr id="3" name="Text Box 2"/>
          <p:cNvSpPr txBox="1">
            <a:spLocks noChangeArrowheads="1"/>
          </p:cNvSpPr>
          <p:nvPr/>
        </p:nvSpPr>
        <p:spPr bwMode="auto">
          <a:xfrm>
            <a:off x="5897508" y="3314837"/>
            <a:ext cx="5694789" cy="246221"/>
          </a:xfrm>
          <a:prstGeom prst="rect">
            <a:avLst/>
          </a:prstGeom>
          <a:noFill/>
          <a:ln w="9525">
            <a:noFill/>
            <a:miter lim="800000"/>
            <a:headEnd/>
            <a:tailEnd/>
          </a:ln>
        </p:spPr>
        <p:txBody>
          <a:bodyPr wrap="square">
            <a:spAutoFit/>
          </a:bodyPr>
          <a:lstStyle/>
          <a:p>
            <a:pPr algn="r"/>
            <a:r>
              <a:rPr lang="zh-CN" altLang="en-US" sz="1000" dirty="0">
                <a:solidFill>
                  <a:srgbClr val="F28034"/>
                </a:solidFill>
                <a:latin typeface="+mj-ea"/>
                <a:ea typeface="+mj-ea"/>
              </a:rPr>
              <a:t>Suitable for year-end summary</a:t>
            </a:r>
            <a:r>
              <a:rPr lang="en-US" altLang="zh-CN" sz="1000" dirty="0">
                <a:solidFill>
                  <a:srgbClr val="F28034"/>
                </a:solidFill>
                <a:latin typeface="+mj-ea"/>
                <a:ea typeface="+mj-ea"/>
              </a:rPr>
              <a:t>/</a:t>
            </a:r>
            <a:r>
              <a:rPr lang="zh-CN" altLang="en-US" sz="1000" dirty="0">
                <a:solidFill>
                  <a:srgbClr val="F28034"/>
                </a:solidFill>
                <a:latin typeface="+mj-ea"/>
                <a:ea typeface="+mj-ea"/>
              </a:rPr>
              <a:t>Work plan</a:t>
            </a:r>
            <a:r>
              <a:rPr lang="en-US" altLang="zh-CN" sz="1000" dirty="0">
                <a:solidFill>
                  <a:srgbClr val="F28034"/>
                </a:solidFill>
                <a:latin typeface="+mj-ea"/>
                <a:ea typeface="+mj-ea"/>
              </a:rPr>
              <a:t>/</a:t>
            </a:r>
            <a:r>
              <a:rPr lang="zh-CN" altLang="en-US" sz="1000" dirty="0">
                <a:solidFill>
                  <a:srgbClr val="F28034"/>
                </a:solidFill>
                <a:latin typeface="+mj-ea"/>
                <a:ea typeface="+mj-ea"/>
              </a:rPr>
              <a:t>Debriefing Report</a:t>
            </a:r>
            <a:r>
              <a:rPr lang="en-US" altLang="zh-CN" sz="1000" dirty="0">
                <a:solidFill>
                  <a:srgbClr val="F28034"/>
                </a:solidFill>
                <a:latin typeface="+mj-ea"/>
                <a:ea typeface="+mj-ea"/>
              </a:rPr>
              <a:t>/</a:t>
            </a:r>
            <a:r>
              <a:rPr lang="zh-CN" altLang="en-US" sz="1000" dirty="0">
                <a:solidFill>
                  <a:srgbClr val="F28034"/>
                </a:solidFill>
                <a:latin typeface="+mj-ea"/>
                <a:ea typeface="+mj-ea"/>
              </a:rPr>
              <a:t>Planning programs, etc.</a:t>
            </a:r>
            <a:endParaRPr lang="nl-NL" altLang="zh-CN" sz="1000" dirty="0">
              <a:solidFill>
                <a:srgbClr val="F28034"/>
              </a:solidFill>
              <a:latin typeface="+mj-ea"/>
              <a:ea typeface="+mj-ea"/>
            </a:endParaRPr>
          </a:p>
        </p:txBody>
      </p:sp>
      <p:sp>
        <p:nvSpPr>
          <p:cNvPr id="4" name="Text Box 58"/>
          <p:cNvSpPr txBox="1">
            <a:spLocks noChangeArrowheads="1"/>
          </p:cNvSpPr>
          <p:nvPr/>
        </p:nvSpPr>
        <p:spPr bwMode="auto">
          <a:xfrm>
            <a:off x="6163501" y="748851"/>
            <a:ext cx="5428796"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r"/>
            <a:r>
              <a:rPr lang="en-US" altLang="zh-CN" sz="11100" dirty="0">
                <a:solidFill>
                  <a:srgbClr val="F28034"/>
                </a:solidFill>
                <a:latin typeface="Impact" panose="020B0806030902050204" pitchFamily="34" charset="0"/>
                <a:ea typeface="微软雅黑" panose="020B0503020204020204" pitchFamily="34" charset="-122"/>
              </a:rPr>
              <a:t>2</a:t>
            </a:r>
            <a:r>
              <a:rPr lang="en-US" altLang="zh-CN" sz="11100" dirty="0">
                <a:solidFill>
                  <a:schemeClr val="accent1"/>
                </a:solidFill>
                <a:latin typeface="Impact" panose="020B0806030902050204" pitchFamily="34" charset="0"/>
                <a:ea typeface="微软雅黑" panose="020B0503020204020204" pitchFamily="34" charset="-122"/>
              </a:rPr>
              <a:t>0</a:t>
            </a:r>
            <a:r>
              <a:rPr lang="en-US" altLang="zh-CN" sz="11100" dirty="0">
                <a:solidFill>
                  <a:srgbClr val="F28034"/>
                </a:solidFill>
                <a:latin typeface="Impact" panose="020B0806030902050204" pitchFamily="34" charset="0"/>
                <a:ea typeface="微软雅黑" panose="020B0503020204020204" pitchFamily="34" charset="-122"/>
              </a:rPr>
              <a:t>1</a:t>
            </a:r>
            <a:r>
              <a:rPr lang="en-US" altLang="zh-CN" sz="11100" dirty="0">
                <a:solidFill>
                  <a:schemeClr val="accent1"/>
                </a:solidFill>
                <a:latin typeface="Impact" panose="020B0806030902050204" pitchFamily="34" charset="0"/>
                <a:ea typeface="微软雅黑" panose="020B0503020204020204" pitchFamily="34" charset="-122"/>
              </a:rPr>
              <a:t>9</a:t>
            </a:r>
          </a:p>
        </p:txBody>
      </p:sp>
      <p:cxnSp>
        <p:nvCxnSpPr>
          <p:cNvPr id="5" name="直接连接符 4"/>
          <p:cNvCxnSpPr/>
          <p:nvPr/>
        </p:nvCxnSpPr>
        <p:spPr>
          <a:xfrm>
            <a:off x="5063572" y="3273885"/>
            <a:ext cx="652872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A_文本框 111"/>
          <p:cNvSpPr txBox="1">
            <a:spLocks noChangeArrowheads="1"/>
          </p:cNvSpPr>
          <p:nvPr>
            <p:custDataLst>
              <p:tags r:id="rId1"/>
            </p:custDataLst>
          </p:nvPr>
        </p:nvSpPr>
        <p:spPr bwMode="auto">
          <a:xfrm>
            <a:off x="6629400" y="3673846"/>
            <a:ext cx="4962897" cy="68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r" eaLnBrk="1" hangingPunct="1">
              <a:lnSpc>
                <a:spcPct val="120000"/>
              </a:lnSpc>
            </a:pPr>
            <a:r>
              <a:rPr lang="en-US" altLang="zh-CN" sz="1067" dirty="0">
                <a:solidFill>
                  <a:schemeClr val="tx1">
                    <a:lumMod val="85000"/>
                    <a:lumOff val="15000"/>
                  </a:schemeClr>
                </a:solidFill>
                <a:latin typeface="+mj-ea"/>
                <a:ea typeface="+mj-ea"/>
                <a:cs typeface="Arial" panose="020B0604020202020204" pitchFamily="34" charset="0"/>
              </a:rPr>
              <a:t>Click here to modify the text, your may post text here. Click here to modify the text. Click here to modify the text, your may post text here. Click here to modify the text</a:t>
            </a:r>
            <a:endParaRPr lang="zh-CN" altLang="en-US" sz="1067" baseline="-3000" dirty="0">
              <a:solidFill>
                <a:schemeClr val="tx1">
                  <a:lumMod val="85000"/>
                  <a:lumOff val="15000"/>
                </a:schemeClr>
              </a:solidFill>
              <a:latin typeface="+mj-ea"/>
              <a:ea typeface="+mj-ea"/>
              <a:cs typeface="Arial" panose="020B0604020202020204" pitchFamily="34" charset="0"/>
            </a:endParaRPr>
          </a:p>
        </p:txBody>
      </p:sp>
      <p:pic>
        <p:nvPicPr>
          <p:cNvPr id="9" name="Robin Spielberg - Picking Flowers">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7929489" y="-2080846"/>
            <a:ext cx="609600" cy="609600"/>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0591" y="4357230"/>
            <a:ext cx="6123160" cy="2541111"/>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224" y="5322764"/>
            <a:ext cx="4930662" cy="2046224"/>
          </a:xfrm>
          <a:prstGeom prst="rect">
            <a:avLst/>
          </a:prstGeom>
        </p:spPr>
      </p:pic>
    </p:spTree>
    <p:extLst>
      <p:ext uri="{BB962C8B-B14F-4D97-AF65-F5344CB8AC3E}">
        <p14:creationId xmlns:p14="http://schemas.microsoft.com/office/powerpoint/2010/main" val="384755553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iterate type="lt">
                                    <p:tmPct val="12000"/>
                                  </p:iterate>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715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Effect transition="in" filter="fade">
                                      <p:cBhvr>
                                        <p:cTn id="32" dur="100"/>
                                        <p:tgtEl>
                                          <p:spTgt spid="6"/>
                                        </p:tgtEl>
                                      </p:cBhvr>
                                    </p:animEffect>
                                  </p:childTnLst>
                                </p:cTn>
                              </p:par>
                            </p:childTnLst>
                          </p:cTn>
                        </p:par>
                        <p:par>
                          <p:cTn id="33" fill="hold">
                            <p:stCondLst>
                              <p:cond delay="863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4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4" repeatCount="indefinite" fill="hold" display="0">
                  <p:stCondLst>
                    <p:cond delay="indefinite"/>
                  </p:stCondLst>
                  <p:endCondLst>
                    <p:cond evt="onStopAudio" delay="0">
                      <p:tgtEl>
                        <p:sldTgt/>
                      </p:tgtEl>
                    </p:cond>
                  </p:endCondLst>
                </p:cTn>
                <p:tgtEl>
                  <p:spTgt spid="9"/>
                </p:tgtEl>
              </p:cMediaNode>
            </p:audio>
          </p:childTnLst>
        </p:cTn>
      </p:par>
    </p:tnLst>
    <p:bldLst>
      <p:bldP spid="2" grpId="0"/>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a:spLocks/>
          </p:cNvSpPr>
          <p:nvPr/>
        </p:nvSpPr>
        <p:spPr bwMode="auto">
          <a:xfrm>
            <a:off x="2647960" y="1954679"/>
            <a:ext cx="6872287" cy="639615"/>
          </a:xfrm>
          <a:custGeom>
            <a:avLst/>
            <a:gdLst>
              <a:gd name="T0" fmla="*/ 9591 w 9663"/>
              <a:gd name="T1" fmla="*/ 899 h 899"/>
              <a:gd name="T2" fmla="*/ 9663 w 9663"/>
              <a:gd name="T3" fmla="*/ 899 h 899"/>
              <a:gd name="T4" fmla="*/ 9003 w 9663"/>
              <a:gd name="T5" fmla="*/ 522 h 899"/>
              <a:gd name="T6" fmla="*/ 7701 w 9663"/>
              <a:gd name="T7" fmla="*/ 337 h 899"/>
              <a:gd name="T8" fmla="*/ 6885 w 9663"/>
              <a:gd name="T9" fmla="*/ 379 h 899"/>
              <a:gd name="T10" fmla="*/ 6405 w 9663"/>
              <a:gd name="T11" fmla="*/ 413 h 899"/>
              <a:gd name="T12" fmla="*/ 6069 w 9663"/>
              <a:gd name="T13" fmla="*/ 425 h 899"/>
              <a:gd name="T14" fmla="*/ 5319 w 9663"/>
              <a:gd name="T15" fmla="*/ 306 h 899"/>
              <a:gd name="T16" fmla="*/ 4908 w 9663"/>
              <a:gd name="T17" fmla="*/ 0 h 899"/>
              <a:gd name="T18" fmla="*/ 4755 w 9663"/>
              <a:gd name="T19" fmla="*/ 0 h 899"/>
              <a:gd name="T20" fmla="*/ 4344 w 9663"/>
              <a:gd name="T21" fmla="*/ 306 h 899"/>
              <a:gd name="T22" fmla="*/ 3594 w 9663"/>
              <a:gd name="T23" fmla="*/ 425 h 899"/>
              <a:gd name="T24" fmla="*/ 3304 w 9663"/>
              <a:gd name="T25" fmla="*/ 413 h 899"/>
              <a:gd name="T26" fmla="*/ 2768 w 9663"/>
              <a:gd name="T27" fmla="*/ 379 h 899"/>
              <a:gd name="T28" fmla="*/ 2286 w 9663"/>
              <a:gd name="T29" fmla="*/ 347 h 899"/>
              <a:gd name="T30" fmla="*/ 1962 w 9663"/>
              <a:gd name="T31" fmla="*/ 337 h 899"/>
              <a:gd name="T32" fmla="*/ 655 w 9663"/>
              <a:gd name="T33" fmla="*/ 508 h 899"/>
              <a:gd name="T34" fmla="*/ 0 w 9663"/>
              <a:gd name="T35" fmla="*/ 899 h 899"/>
              <a:gd name="T36" fmla="*/ 64 w 9663"/>
              <a:gd name="T37" fmla="*/ 899 h 899"/>
              <a:gd name="T38" fmla="*/ 512 w 9663"/>
              <a:gd name="T39" fmla="*/ 619 h 899"/>
              <a:gd name="T40" fmla="*/ 1346 w 9663"/>
              <a:gd name="T41" fmla="*/ 520 h 899"/>
              <a:gd name="T42" fmla="*/ 1665 w 9663"/>
              <a:gd name="T43" fmla="*/ 531 h 899"/>
              <a:gd name="T44" fmla="*/ 2161 w 9663"/>
              <a:gd name="T45" fmla="*/ 562 h 899"/>
              <a:gd name="T46" fmla="*/ 2678 w 9663"/>
              <a:gd name="T47" fmla="*/ 594 h 899"/>
              <a:gd name="T48" fmla="*/ 3000 w 9663"/>
              <a:gd name="T49" fmla="*/ 604 h 899"/>
              <a:gd name="T50" fmla="*/ 4048 w 9663"/>
              <a:gd name="T51" fmla="*/ 461 h 899"/>
              <a:gd name="T52" fmla="*/ 4809 w 9663"/>
              <a:gd name="T53" fmla="*/ 68 h 899"/>
              <a:gd name="T54" fmla="*/ 4849 w 9663"/>
              <a:gd name="T55" fmla="*/ 31 h 899"/>
              <a:gd name="T56" fmla="*/ 4888 w 9663"/>
              <a:gd name="T57" fmla="*/ 69 h 899"/>
              <a:gd name="T58" fmla="*/ 5627 w 9663"/>
              <a:gd name="T59" fmla="*/ 461 h 899"/>
              <a:gd name="T60" fmla="*/ 6664 w 9663"/>
              <a:gd name="T61" fmla="*/ 604 h 899"/>
              <a:gd name="T62" fmla="*/ 7480 w 9663"/>
              <a:gd name="T63" fmla="*/ 562 h 899"/>
              <a:gd name="T64" fmla="*/ 7977 w 9663"/>
              <a:gd name="T65" fmla="*/ 531 h 899"/>
              <a:gd name="T66" fmla="*/ 8317 w 9663"/>
              <a:gd name="T67" fmla="*/ 520 h 899"/>
              <a:gd name="T68" fmla="*/ 9591 w 9663"/>
              <a:gd name="T6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p:cNvGrpSpPr>
            <a:grpSpLocks noChangeAspect="1"/>
          </p:cNvGrpSpPr>
          <p:nvPr/>
        </p:nvGrpSpPr>
        <p:grpSpPr>
          <a:xfrm>
            <a:off x="1800236" y="2678411"/>
            <a:ext cx="1448169" cy="1799583"/>
            <a:chOff x="1881188" y="2136775"/>
            <a:chExt cx="1744662" cy="2168525"/>
          </a:xfrm>
        </p:grpSpPr>
        <p:sp>
          <p:nvSpPr>
            <p:cNvPr id="4" name="Freeform 11"/>
            <p:cNvSpPr>
              <a:spLocks/>
            </p:cNvSpPr>
            <p:nvPr/>
          </p:nvSpPr>
          <p:spPr bwMode="auto">
            <a:xfrm>
              <a:off x="1881188" y="2136775"/>
              <a:ext cx="1744662"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1"/>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5"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6" name="组合 5"/>
          <p:cNvGrpSpPr>
            <a:grpSpLocks noChangeAspect="1"/>
          </p:cNvGrpSpPr>
          <p:nvPr/>
        </p:nvGrpSpPr>
        <p:grpSpPr>
          <a:xfrm>
            <a:off x="4217165" y="2678411"/>
            <a:ext cx="1446852" cy="1799583"/>
            <a:chOff x="4114800" y="2136775"/>
            <a:chExt cx="1743075" cy="2168525"/>
          </a:xfrm>
        </p:grpSpPr>
        <p:sp>
          <p:nvSpPr>
            <p:cNvPr id="7" name="Freeform 12"/>
            <p:cNvSpPr>
              <a:spLocks/>
            </p:cNvSpPr>
            <p:nvPr/>
          </p:nvSpPr>
          <p:spPr bwMode="auto">
            <a:xfrm>
              <a:off x="4114800"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tx2"/>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8"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9" name="组合 8"/>
          <p:cNvGrpSpPr>
            <a:grpSpLocks noChangeAspect="1"/>
          </p:cNvGrpSpPr>
          <p:nvPr/>
        </p:nvGrpSpPr>
        <p:grpSpPr>
          <a:xfrm>
            <a:off x="6604733" y="2678411"/>
            <a:ext cx="1448169" cy="1799583"/>
            <a:chOff x="6391275" y="2136775"/>
            <a:chExt cx="1744662" cy="2168525"/>
          </a:xfrm>
        </p:grpSpPr>
        <p:sp>
          <p:nvSpPr>
            <p:cNvPr id="10" name="Freeform 13"/>
            <p:cNvSpPr>
              <a:spLocks/>
            </p:cNvSpPr>
            <p:nvPr/>
          </p:nvSpPr>
          <p:spPr bwMode="auto">
            <a:xfrm>
              <a:off x="6391275" y="2136775"/>
              <a:ext cx="1744662" cy="2168525"/>
            </a:xfrm>
            <a:custGeom>
              <a:avLst/>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ah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chemeClr val="accent2"/>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1"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12" name="组合 11"/>
          <p:cNvGrpSpPr>
            <a:grpSpLocks noChangeAspect="1"/>
          </p:cNvGrpSpPr>
          <p:nvPr/>
        </p:nvGrpSpPr>
        <p:grpSpPr>
          <a:xfrm>
            <a:off x="9003705" y="2678411"/>
            <a:ext cx="1446852" cy="1799583"/>
            <a:chOff x="8689975" y="2136775"/>
            <a:chExt cx="1743075" cy="2168525"/>
          </a:xfrm>
        </p:grpSpPr>
        <p:sp>
          <p:nvSpPr>
            <p:cNvPr id="13" name="Freeform 14"/>
            <p:cNvSpPr>
              <a:spLocks/>
            </p:cNvSpPr>
            <p:nvPr/>
          </p:nvSpPr>
          <p:spPr bwMode="auto">
            <a:xfrm>
              <a:off x="8689975"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3"/>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4"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15" name="TextBox 14"/>
          <p:cNvSpPr txBox="1"/>
          <p:nvPr/>
        </p:nvSpPr>
        <p:spPr>
          <a:xfrm>
            <a:off x="2175506"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Title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Text</a:t>
            </a:r>
          </a:p>
        </p:txBody>
      </p:sp>
      <p:sp>
        <p:nvSpPr>
          <p:cNvPr id="16" name="TextBox 15"/>
          <p:cNvSpPr txBox="1"/>
          <p:nvPr/>
        </p:nvSpPr>
        <p:spPr>
          <a:xfrm>
            <a:off x="4591779"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Title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Text</a:t>
            </a:r>
          </a:p>
        </p:txBody>
      </p:sp>
      <p:sp>
        <p:nvSpPr>
          <p:cNvPr id="17" name="TextBox 16"/>
          <p:cNvSpPr txBox="1"/>
          <p:nvPr/>
        </p:nvSpPr>
        <p:spPr>
          <a:xfrm>
            <a:off x="6980002"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Title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Text</a:t>
            </a:r>
          </a:p>
        </p:txBody>
      </p:sp>
      <p:sp>
        <p:nvSpPr>
          <p:cNvPr id="18" name="TextBox 17"/>
          <p:cNvSpPr txBox="1"/>
          <p:nvPr/>
        </p:nvSpPr>
        <p:spPr>
          <a:xfrm>
            <a:off x="9369507"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Title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Text</a:t>
            </a:r>
          </a:p>
        </p:txBody>
      </p:sp>
      <p:grpSp>
        <p:nvGrpSpPr>
          <p:cNvPr id="19" name="组合 18"/>
          <p:cNvGrpSpPr/>
          <p:nvPr/>
        </p:nvGrpSpPr>
        <p:grpSpPr>
          <a:xfrm>
            <a:off x="4079778" y="1306657"/>
            <a:ext cx="4039075" cy="575931"/>
            <a:chOff x="4170601" y="764704"/>
            <a:chExt cx="3748917" cy="576064"/>
          </a:xfrm>
        </p:grpSpPr>
        <p:sp>
          <p:nvSpPr>
            <p:cNvPr id="20" name="圆角矩形 19"/>
            <p:cNvSpPr/>
            <p:nvPr/>
          </p:nvSpPr>
          <p:spPr bwMode="auto">
            <a:xfrm>
              <a:off x="4170601" y="764704"/>
              <a:ext cx="3748917" cy="576064"/>
            </a:xfrm>
            <a:prstGeom prst="round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21" name="TextBox 20"/>
            <p:cNvSpPr txBox="1"/>
            <p:nvPr/>
          </p:nvSpPr>
          <p:spPr>
            <a:xfrm>
              <a:off x="4335112" y="843203"/>
              <a:ext cx="3378245" cy="338632"/>
            </a:xfrm>
            <a:prstGeom prst="rect">
              <a:avLst/>
            </a:prstGeom>
            <a:noFill/>
          </p:spPr>
          <p:txBody>
            <a:bodyPr wrap="none" rtlCol="0">
              <a:spAutoFit/>
            </a:bodyPr>
            <a:lstStyle/>
            <a:p>
              <a:r>
                <a:rPr lang="zh-CN" altLang="en-US" sz="1600" dirty="0">
                  <a:solidFill>
                    <a:srgbClr val="F8F8F8"/>
                  </a:solidFill>
                  <a:latin typeface="微软雅黑" panose="020B0503020204020204" pitchFamily="34" charset="-122"/>
                  <a:ea typeface="微软雅黑" panose="020B0503020204020204" pitchFamily="34" charset="-122"/>
                </a:rPr>
                <a:t>Please enter your title content here</a:t>
              </a:r>
            </a:p>
          </p:txBody>
        </p:sp>
      </p:grpSp>
      <p:grpSp>
        <p:nvGrpSpPr>
          <p:cNvPr id="22" name="组合 21"/>
          <p:cNvGrpSpPr/>
          <p:nvPr/>
        </p:nvGrpSpPr>
        <p:grpSpPr>
          <a:xfrm>
            <a:off x="1487490" y="4637405"/>
            <a:ext cx="2085285" cy="1815233"/>
            <a:chOff x="1600200" y="4427438"/>
            <a:chExt cx="2308225" cy="1815653"/>
          </a:xfrm>
        </p:grpSpPr>
        <p:sp>
          <p:nvSpPr>
            <p:cNvPr id="23" name="Freeform 6"/>
            <p:cNvSpPr>
              <a:spLocks/>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solidFill>
                  <a:schemeClr val="tx1">
                    <a:lumMod val="50000"/>
                    <a:lumOff val="50000"/>
                  </a:schemeClr>
                </a:solidFill>
              </a:endParaRPr>
            </a:p>
          </p:txBody>
        </p:sp>
        <p:sp>
          <p:nvSpPr>
            <p:cNvPr id="24" name="Rectangle 11"/>
            <p:cNvSpPr>
              <a:spLocks noChangeArrowheads="1"/>
            </p:cNvSpPr>
            <p:nvPr/>
          </p:nvSpPr>
          <p:spPr bwMode="auto">
            <a:xfrm>
              <a:off x="1768475" y="4588534"/>
              <a:ext cx="2025651" cy="71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Add the text you need here, please change it according to your requirements.</a:t>
              </a:r>
            </a:p>
          </p:txBody>
        </p:sp>
      </p:grpSp>
      <p:grpSp>
        <p:nvGrpSpPr>
          <p:cNvPr id="25" name="组合 24"/>
          <p:cNvGrpSpPr/>
          <p:nvPr/>
        </p:nvGrpSpPr>
        <p:grpSpPr>
          <a:xfrm>
            <a:off x="3914521" y="4637405"/>
            <a:ext cx="2085285" cy="1815233"/>
            <a:chOff x="1600200" y="4427438"/>
            <a:chExt cx="2308225" cy="1815653"/>
          </a:xfrm>
        </p:grpSpPr>
        <p:sp>
          <p:nvSpPr>
            <p:cNvPr id="26" name="Freeform 6"/>
            <p:cNvSpPr>
              <a:spLocks/>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solidFill>
                  <a:schemeClr val="tx1">
                    <a:lumMod val="50000"/>
                    <a:lumOff val="50000"/>
                  </a:schemeClr>
                </a:solidFill>
              </a:endParaRPr>
            </a:p>
          </p:txBody>
        </p:sp>
        <p:sp>
          <p:nvSpPr>
            <p:cNvPr id="27" name="Rectangle 11"/>
            <p:cNvSpPr>
              <a:spLocks noChangeArrowheads="1"/>
            </p:cNvSpPr>
            <p:nvPr/>
          </p:nvSpPr>
          <p:spPr bwMode="auto">
            <a:xfrm>
              <a:off x="1768475" y="4588534"/>
              <a:ext cx="2025651" cy="71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Add the text you need here, please change it according to your requirements.</a:t>
              </a:r>
            </a:p>
          </p:txBody>
        </p:sp>
      </p:grpSp>
      <p:grpSp>
        <p:nvGrpSpPr>
          <p:cNvPr id="28" name="组合 27"/>
          <p:cNvGrpSpPr/>
          <p:nvPr/>
        </p:nvGrpSpPr>
        <p:grpSpPr>
          <a:xfrm>
            <a:off x="6302879" y="4637405"/>
            <a:ext cx="2085285" cy="1815233"/>
            <a:chOff x="1600200" y="4427438"/>
            <a:chExt cx="2308225" cy="1815653"/>
          </a:xfrm>
        </p:grpSpPr>
        <p:sp>
          <p:nvSpPr>
            <p:cNvPr id="29" name="Freeform 6"/>
            <p:cNvSpPr>
              <a:spLocks/>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solidFill>
                  <a:schemeClr val="tx1">
                    <a:lumMod val="50000"/>
                    <a:lumOff val="50000"/>
                  </a:schemeClr>
                </a:solidFill>
              </a:endParaRPr>
            </a:p>
          </p:txBody>
        </p:sp>
        <p:sp>
          <p:nvSpPr>
            <p:cNvPr id="30" name="Rectangle 11"/>
            <p:cNvSpPr>
              <a:spLocks noChangeArrowheads="1"/>
            </p:cNvSpPr>
            <p:nvPr/>
          </p:nvSpPr>
          <p:spPr bwMode="auto">
            <a:xfrm>
              <a:off x="1768475" y="4588534"/>
              <a:ext cx="2025651" cy="71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Add the text you need here, please change it according to your requirements.</a:t>
              </a:r>
            </a:p>
          </p:txBody>
        </p:sp>
      </p:grpSp>
      <p:grpSp>
        <p:nvGrpSpPr>
          <p:cNvPr id="31" name="组合 30"/>
          <p:cNvGrpSpPr/>
          <p:nvPr/>
        </p:nvGrpSpPr>
        <p:grpSpPr>
          <a:xfrm>
            <a:off x="8691237" y="4637405"/>
            <a:ext cx="2085285" cy="1815233"/>
            <a:chOff x="1600200" y="4427438"/>
            <a:chExt cx="2308225" cy="1815653"/>
          </a:xfrm>
        </p:grpSpPr>
        <p:sp>
          <p:nvSpPr>
            <p:cNvPr id="32" name="Freeform 6"/>
            <p:cNvSpPr>
              <a:spLocks/>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solidFill>
                  <a:schemeClr val="tx1">
                    <a:lumMod val="50000"/>
                    <a:lumOff val="50000"/>
                  </a:schemeClr>
                </a:solidFill>
              </a:endParaRPr>
            </a:p>
          </p:txBody>
        </p:sp>
        <p:sp>
          <p:nvSpPr>
            <p:cNvPr id="33" name="Rectangle 11"/>
            <p:cNvSpPr>
              <a:spLocks noChangeArrowheads="1"/>
            </p:cNvSpPr>
            <p:nvPr/>
          </p:nvSpPr>
          <p:spPr bwMode="auto">
            <a:xfrm>
              <a:off x="1768475" y="4588534"/>
              <a:ext cx="2025651" cy="71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Add the text you need here, please change it according to your requirements.</a:t>
              </a:r>
            </a:p>
          </p:txBody>
        </p:sp>
      </p:grpSp>
      <p:sp>
        <p:nvSpPr>
          <p:cNvPr id="34" name="标题 33"/>
          <p:cNvSpPr>
            <a:spLocks noGrp="1"/>
          </p:cNvSpPr>
          <p:nvPr>
            <p:ph type="title"/>
          </p:nvPr>
        </p:nvSpPr>
        <p:spPr/>
        <p:txBody>
          <a:bodyPr>
            <a:normAutofit fontScale="90000"/>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409311244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6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2600"/>
                            </p:stCondLst>
                            <p:childTnLst>
                              <p:par>
                                <p:cTn id="36" presetID="3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300" fill="hold"/>
                                        <p:tgtEl>
                                          <p:spTgt spid="15"/>
                                        </p:tgtEl>
                                        <p:attrNameLst>
                                          <p:attrName>ppt_w</p:attrName>
                                        </p:attrNameLst>
                                      </p:cBhvr>
                                      <p:tavLst>
                                        <p:tav tm="0">
                                          <p:val>
                                            <p:fltVal val="0"/>
                                          </p:val>
                                        </p:tav>
                                        <p:tav tm="100000">
                                          <p:val>
                                            <p:strVal val="#ppt_w"/>
                                          </p:val>
                                        </p:tav>
                                      </p:tavLst>
                                    </p:anim>
                                    <p:anim calcmode="lin" valueType="num">
                                      <p:cBhvr>
                                        <p:cTn id="39" dur="300" fill="hold"/>
                                        <p:tgtEl>
                                          <p:spTgt spid="15"/>
                                        </p:tgtEl>
                                        <p:attrNameLst>
                                          <p:attrName>ppt_h</p:attrName>
                                        </p:attrNameLst>
                                      </p:cBhvr>
                                      <p:tavLst>
                                        <p:tav tm="0">
                                          <p:val>
                                            <p:fltVal val="0"/>
                                          </p:val>
                                        </p:tav>
                                        <p:tav tm="100000">
                                          <p:val>
                                            <p:strVal val="#ppt_h"/>
                                          </p:val>
                                        </p:tav>
                                      </p:tavLst>
                                    </p:anim>
                                    <p:anim calcmode="lin" valueType="num">
                                      <p:cBhvr>
                                        <p:cTn id="40" dur="300" fill="hold"/>
                                        <p:tgtEl>
                                          <p:spTgt spid="15"/>
                                        </p:tgtEl>
                                        <p:attrNameLst>
                                          <p:attrName>style.rotation</p:attrName>
                                        </p:attrNameLst>
                                      </p:cBhvr>
                                      <p:tavLst>
                                        <p:tav tm="0">
                                          <p:val>
                                            <p:fltVal val="90"/>
                                          </p:val>
                                        </p:tav>
                                        <p:tav tm="100000">
                                          <p:val>
                                            <p:fltVal val="0"/>
                                          </p:val>
                                        </p:tav>
                                      </p:tavLst>
                                    </p:anim>
                                    <p:animEffect transition="in" filter="fade">
                                      <p:cBhvr>
                                        <p:cTn id="41" dur="300"/>
                                        <p:tgtEl>
                                          <p:spTgt spid="15"/>
                                        </p:tgtEl>
                                      </p:cBhvr>
                                    </p:animEffect>
                                  </p:childTnLst>
                                </p:cTn>
                              </p:par>
                            </p:childTnLst>
                          </p:cTn>
                        </p:par>
                        <p:par>
                          <p:cTn id="42" fill="hold">
                            <p:stCondLst>
                              <p:cond delay="290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p:stCondLst>
                              <p:cond delay="3400"/>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childTnLst>
                          </p:cTn>
                        </p:par>
                        <p:par>
                          <p:cTn id="53" fill="hold">
                            <p:stCondLst>
                              <p:cond delay="370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42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300" fill="hold"/>
                                        <p:tgtEl>
                                          <p:spTgt spid="17"/>
                                        </p:tgtEl>
                                        <p:attrNameLst>
                                          <p:attrName>ppt_w</p:attrName>
                                        </p:attrNameLst>
                                      </p:cBhvr>
                                      <p:tavLst>
                                        <p:tav tm="0">
                                          <p:val>
                                            <p:fltVal val="0"/>
                                          </p:val>
                                        </p:tav>
                                        <p:tav tm="100000">
                                          <p:val>
                                            <p:strVal val="#ppt_w"/>
                                          </p:val>
                                        </p:tav>
                                      </p:tavLst>
                                    </p:anim>
                                    <p:anim calcmode="lin" valueType="num">
                                      <p:cBhvr>
                                        <p:cTn id="61" dur="300" fill="hold"/>
                                        <p:tgtEl>
                                          <p:spTgt spid="17"/>
                                        </p:tgtEl>
                                        <p:attrNameLst>
                                          <p:attrName>ppt_h</p:attrName>
                                        </p:attrNameLst>
                                      </p:cBhvr>
                                      <p:tavLst>
                                        <p:tav tm="0">
                                          <p:val>
                                            <p:fltVal val="0"/>
                                          </p:val>
                                        </p:tav>
                                        <p:tav tm="100000">
                                          <p:val>
                                            <p:strVal val="#ppt_h"/>
                                          </p:val>
                                        </p:tav>
                                      </p:tavLst>
                                    </p:anim>
                                    <p:anim calcmode="lin" valueType="num">
                                      <p:cBhvr>
                                        <p:cTn id="62" dur="300" fill="hold"/>
                                        <p:tgtEl>
                                          <p:spTgt spid="17"/>
                                        </p:tgtEl>
                                        <p:attrNameLst>
                                          <p:attrName>style.rotation</p:attrName>
                                        </p:attrNameLst>
                                      </p:cBhvr>
                                      <p:tavLst>
                                        <p:tav tm="0">
                                          <p:val>
                                            <p:fltVal val="90"/>
                                          </p:val>
                                        </p:tav>
                                        <p:tav tm="100000">
                                          <p:val>
                                            <p:fltVal val="0"/>
                                          </p:val>
                                        </p:tav>
                                      </p:tavLst>
                                    </p:anim>
                                    <p:animEffect transition="in" filter="fade">
                                      <p:cBhvr>
                                        <p:cTn id="63" dur="300"/>
                                        <p:tgtEl>
                                          <p:spTgt spid="17"/>
                                        </p:tgtEl>
                                      </p:cBhvr>
                                    </p:animEffect>
                                  </p:childTnLst>
                                </p:cTn>
                              </p:par>
                            </p:childTnLst>
                          </p:cTn>
                        </p:par>
                        <p:par>
                          <p:cTn id="64" fill="hold">
                            <p:stCondLst>
                              <p:cond delay="4500"/>
                            </p:stCondLst>
                            <p:childTnLst>
                              <p:par>
                                <p:cTn id="65" presetID="22" presetClass="entr" presetSubtype="1"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par>
                          <p:cTn id="68" fill="hold">
                            <p:stCondLst>
                              <p:cond delay="5000"/>
                            </p:stCondLst>
                            <p:childTnLst>
                              <p:par>
                                <p:cTn id="69" presetID="31"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ppt_w</p:attrName>
                                        </p:attrNameLst>
                                      </p:cBhvr>
                                      <p:tavLst>
                                        <p:tav tm="0">
                                          <p:val>
                                            <p:fltVal val="0"/>
                                          </p:val>
                                        </p:tav>
                                        <p:tav tm="100000">
                                          <p:val>
                                            <p:strVal val="#ppt_w"/>
                                          </p:val>
                                        </p:tav>
                                      </p:tavLst>
                                    </p:anim>
                                    <p:anim calcmode="lin" valueType="num">
                                      <p:cBhvr>
                                        <p:cTn id="72" dur="300" fill="hold"/>
                                        <p:tgtEl>
                                          <p:spTgt spid="18"/>
                                        </p:tgtEl>
                                        <p:attrNameLst>
                                          <p:attrName>ppt_h</p:attrName>
                                        </p:attrNameLst>
                                      </p:cBhvr>
                                      <p:tavLst>
                                        <p:tav tm="0">
                                          <p:val>
                                            <p:fltVal val="0"/>
                                          </p:val>
                                        </p:tav>
                                        <p:tav tm="100000">
                                          <p:val>
                                            <p:strVal val="#ppt_h"/>
                                          </p:val>
                                        </p:tav>
                                      </p:tavLst>
                                    </p:anim>
                                    <p:anim calcmode="lin" valueType="num">
                                      <p:cBhvr>
                                        <p:cTn id="73" dur="300" fill="hold"/>
                                        <p:tgtEl>
                                          <p:spTgt spid="18"/>
                                        </p:tgtEl>
                                        <p:attrNameLst>
                                          <p:attrName>style.rotation</p:attrName>
                                        </p:attrNameLst>
                                      </p:cBhvr>
                                      <p:tavLst>
                                        <p:tav tm="0">
                                          <p:val>
                                            <p:fltVal val="90"/>
                                          </p:val>
                                        </p:tav>
                                        <p:tav tm="100000">
                                          <p:val>
                                            <p:fltVal val="0"/>
                                          </p:val>
                                        </p:tav>
                                      </p:tavLst>
                                    </p:anim>
                                    <p:animEffect transition="in" filter="fade">
                                      <p:cBhvr>
                                        <p:cTn id="74" dur="300"/>
                                        <p:tgtEl>
                                          <p:spTgt spid="18"/>
                                        </p:tgtEl>
                                      </p:cBhvr>
                                    </p:animEffect>
                                  </p:childTnLst>
                                </p:cTn>
                              </p:par>
                            </p:childTnLst>
                          </p:cTn>
                        </p:par>
                        <p:par>
                          <p:cTn id="75" fill="hold">
                            <p:stCondLst>
                              <p:cond delay="5300"/>
                            </p:stCondLst>
                            <p:childTnLst>
                              <p:par>
                                <p:cTn id="76" presetID="22" presetClass="entr" presetSubtype="1"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78654" y="1573591"/>
            <a:ext cx="3024216" cy="2500129"/>
          </a:xfrm>
          <a:prstGeom prst="rect">
            <a:avLst/>
          </a:prstGeom>
        </p:spPr>
        <p:txBody>
          <a:bodyPr wrap="square" lIns="128987" tIns="64495" rIns="128987" bIns="64495">
            <a:spAutoFit/>
          </a:bodyPr>
          <a:lstStyle/>
          <a:p>
            <a:pPr>
              <a:defRPr/>
            </a:pPr>
            <a:r>
              <a:rPr lang="en-US" altLang="zh-CN" sz="15400" kern="0" dirty="0">
                <a:ln w="28575">
                  <a:solidFill>
                    <a:schemeClr val="tx2"/>
                  </a:solidFill>
                </a:ln>
                <a:noFill/>
                <a:effectLst/>
                <a:latin typeface="Impact" pitchFamily="34" charset="0"/>
              </a:rPr>
              <a:t>02</a:t>
            </a:r>
            <a:endParaRPr lang="zh-CN" altLang="en-US" sz="15400" kern="0" dirty="0">
              <a:ln w="28575">
                <a:solidFill>
                  <a:schemeClr val="tx2"/>
                </a:solidFill>
              </a:ln>
              <a:noFill/>
              <a:effectLst/>
              <a:latin typeface="Impact" pitchFamily="34" charset="0"/>
            </a:endParaRPr>
          </a:p>
        </p:txBody>
      </p:sp>
      <p:sp>
        <p:nvSpPr>
          <p:cNvPr id="3" name="TextBox 21"/>
          <p:cNvSpPr txBox="1"/>
          <p:nvPr/>
        </p:nvSpPr>
        <p:spPr>
          <a:xfrm>
            <a:off x="4079930" y="2369218"/>
            <a:ext cx="5383468" cy="861354"/>
          </a:xfrm>
          <a:prstGeom prst="rect">
            <a:avLst/>
          </a:prstGeom>
          <a:noFill/>
        </p:spPr>
        <p:txBody>
          <a:bodyPr wrap="square" lIns="121549" tIns="60752" rIns="121549" bIns="60752" rtlCol="0">
            <a:spAutoFit/>
          </a:bodyPr>
          <a:lstStyle/>
          <a:p>
            <a:pPr algn="r" eaLnBrk="1" hangingPunct="1"/>
            <a:r>
              <a:rPr lang="zh-CN" altLang="en-US" sz="4800" b="1" dirty="0">
                <a:solidFill>
                  <a:schemeClr val="tx2"/>
                </a:solidFill>
                <a:latin typeface="微软雅黑" panose="020B0503020204020204" pitchFamily="34" charset="-122"/>
                <a:ea typeface="微软雅黑" panose="020B0503020204020204" pitchFamily="34" charset="-122"/>
              </a:rPr>
              <a:t>Title bar</a:t>
            </a:r>
          </a:p>
        </p:txBody>
      </p:sp>
      <p:sp>
        <p:nvSpPr>
          <p:cNvPr id="4" name="矩形 3"/>
          <p:cNvSpPr/>
          <p:nvPr/>
        </p:nvSpPr>
        <p:spPr>
          <a:xfrm>
            <a:off x="6969676" y="1861374"/>
            <a:ext cx="2543448" cy="684119"/>
          </a:xfrm>
          <a:prstGeom prst="rect">
            <a:avLst/>
          </a:prstGeom>
        </p:spPr>
        <p:txBody>
          <a:bodyPr wrap="square" lIns="128987" tIns="64495" rIns="128987" bIns="64495">
            <a:spAutoFit/>
          </a:bodyPr>
          <a:lstStyle/>
          <a:p>
            <a:pPr>
              <a:defRPr/>
            </a:pPr>
            <a:r>
              <a:rPr lang="en-US" altLang="zh-CN" sz="3599" kern="0" dirty="0">
                <a:solidFill>
                  <a:schemeClr val="tx2"/>
                </a:solidFill>
                <a:effectLst>
                  <a:glow rad="63500">
                    <a:schemeClr val="bg1">
                      <a:lumMod val="65000"/>
                      <a:alpha val="40000"/>
                    </a:schemeClr>
                  </a:glow>
                </a:effectLst>
                <a:latin typeface="Impact" pitchFamily="34" charset="0"/>
              </a:rPr>
              <a:t>Powerpoint</a:t>
            </a:r>
            <a:endParaRPr lang="zh-CN" altLang="en-US" sz="3599" kern="0" dirty="0">
              <a:solidFill>
                <a:schemeClr val="tx2"/>
              </a:solidFill>
              <a:effectLst>
                <a:glow rad="63500">
                  <a:schemeClr val="bg1">
                    <a:lumMod val="65000"/>
                    <a:alpha val="40000"/>
                  </a:schemeClr>
                </a:glow>
              </a:effectLst>
              <a:latin typeface="Impact" pitchFamily="34" charset="0"/>
            </a:endParaRPr>
          </a:p>
        </p:txBody>
      </p:sp>
      <p:sp>
        <p:nvSpPr>
          <p:cNvPr id="5" name="Text Box 40"/>
          <p:cNvSpPr txBox="1">
            <a:spLocks noChangeArrowheads="1"/>
          </p:cNvSpPr>
          <p:nvPr/>
        </p:nvSpPr>
        <p:spPr bwMode="gray">
          <a:xfrm>
            <a:off x="5431284" y="3109175"/>
            <a:ext cx="4032114" cy="535531"/>
          </a:xfrm>
          <a:prstGeom prst="rect">
            <a:avLst/>
          </a:prstGeom>
          <a:noFill/>
          <a:ln w="9525">
            <a:noFill/>
            <a:miter lim="800000"/>
            <a:headEnd/>
            <a:tailEnd/>
          </a:ln>
        </p:spPr>
        <p:txBody>
          <a:bodyPr wrap="square">
            <a:spAutoFit/>
          </a:bodyPr>
          <a:lstStyle/>
          <a:p>
            <a:pPr lvl="0" algn="r">
              <a:lnSpc>
                <a:spcPct val="120000"/>
              </a:lnSpc>
              <a:defRPr/>
            </a:pPr>
            <a:r>
              <a:rPr lang="zh-CN" altLang="en-US" sz="1200" kern="0" dirty="0">
                <a:solidFill>
                  <a:schemeClr val="tx2"/>
                </a:solidFill>
                <a:latin typeface="微软雅黑" pitchFamily="34" charset="-122"/>
                <a:ea typeface="微软雅黑" pitchFamily="34" charset="-122"/>
              </a:rPr>
              <a:t>Click here to enter text Click here to enter text Click here to enter text Click here to enter text Click here to enter</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591" y="4357230"/>
            <a:ext cx="6123160" cy="2541111"/>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4" y="5322764"/>
            <a:ext cx="4930662" cy="2046224"/>
          </a:xfrm>
          <a:prstGeom prst="rect">
            <a:avLst/>
          </a:prstGeom>
        </p:spPr>
      </p:pic>
    </p:spTree>
    <p:extLst>
      <p:ext uri="{BB962C8B-B14F-4D97-AF65-F5344CB8AC3E}">
        <p14:creationId xmlns:p14="http://schemas.microsoft.com/office/powerpoint/2010/main" val="297896319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8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9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9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9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34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397" y="2846234"/>
            <a:ext cx="9509125" cy="2006135"/>
            <a:chOff x="1362075" y="2755900"/>
            <a:chExt cx="9509125" cy="2006600"/>
          </a:xfrm>
          <a:solidFill>
            <a:schemeClr val="accent3"/>
          </a:solidFill>
        </p:grpSpPr>
        <p:grpSp>
          <p:nvGrpSpPr>
            <p:cNvPr id="3" name="组合 2"/>
            <p:cNvGrpSpPr/>
            <p:nvPr/>
          </p:nvGrpSpPr>
          <p:grpSpPr>
            <a:xfrm>
              <a:off x="1673544" y="2755900"/>
              <a:ext cx="8906479" cy="2006600"/>
              <a:chOff x="1673544" y="2755900"/>
              <a:chExt cx="8906479" cy="2006600"/>
            </a:xfrm>
            <a:grpFill/>
          </p:grpSpPr>
          <p:cxnSp>
            <p:nvCxnSpPr>
              <p:cNvPr id="6" name="直接连接符 5"/>
              <p:cNvCxnSpPr/>
              <p:nvPr/>
            </p:nvCxnSpPr>
            <p:spPr>
              <a:xfrm>
                <a:off x="8785225" y="2844800"/>
                <a:ext cx="1479550"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73544" y="2755900"/>
                <a:ext cx="8906479" cy="2006600"/>
                <a:chOff x="1673544" y="2755900"/>
                <a:chExt cx="8906479" cy="2006600"/>
              </a:xfrm>
              <a:grpFill/>
            </p:grpSpPr>
            <p:cxnSp>
              <p:nvCxnSpPr>
                <p:cNvPr id="8" name="直接连接符 7"/>
                <p:cNvCxnSpPr>
                  <a:stCxn id="5" idx="5"/>
                </p:cNvCxnSpPr>
                <p:nvPr/>
              </p:nvCxnSpPr>
              <p:spPr>
                <a:xfrm flipV="1">
                  <a:off x="1673544" y="2755900"/>
                  <a:ext cx="688656" cy="93562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62200" y="2755900"/>
                  <a:ext cx="135731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19513" y="2755900"/>
                  <a:ext cx="196929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88806" y="2755900"/>
                  <a:ext cx="2210594" cy="20066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891066" y="2844800"/>
                  <a:ext cx="894159"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4" idx="1"/>
                </p:cNvCxnSpPr>
                <p:nvPr/>
              </p:nvCxnSpPr>
              <p:spPr>
                <a:xfrm flipV="1">
                  <a:off x="10264775" y="4042024"/>
                  <a:ext cx="315248" cy="720476"/>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4" name="椭圆 3"/>
            <p:cNvSpPr/>
            <p:nvPr/>
          </p:nvSpPr>
          <p:spPr>
            <a:xfrm rot="20526612" flipV="1">
              <a:off x="10471150" y="366395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1">
                    <a:lumMod val="50000"/>
                    <a:lumOff val="50000"/>
                  </a:schemeClr>
                </a:solidFill>
              </a:endParaRPr>
            </a:p>
          </p:txBody>
        </p:sp>
        <p:sp>
          <p:nvSpPr>
            <p:cNvPr id="5" name="椭圆 4"/>
            <p:cNvSpPr/>
            <p:nvPr/>
          </p:nvSpPr>
          <p:spPr>
            <a:xfrm rot="20931540" flipV="1">
              <a:off x="1362075" y="365760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1">
                    <a:lumMod val="50000"/>
                    <a:lumOff val="50000"/>
                  </a:schemeClr>
                </a:solidFill>
              </a:endParaRPr>
            </a:p>
          </p:txBody>
        </p:sp>
      </p:grpSp>
      <p:grpSp>
        <p:nvGrpSpPr>
          <p:cNvPr id="14" name="组合 13"/>
          <p:cNvGrpSpPr/>
          <p:nvPr/>
        </p:nvGrpSpPr>
        <p:grpSpPr>
          <a:xfrm>
            <a:off x="4286824" y="3309680"/>
            <a:ext cx="1276351" cy="1276056"/>
            <a:chOff x="4381500" y="3219450"/>
            <a:chExt cx="1276350" cy="1276350"/>
          </a:xfrm>
        </p:grpSpPr>
        <p:sp>
          <p:nvSpPr>
            <p:cNvPr id="15" name="椭圆 14"/>
            <p:cNvSpPr/>
            <p:nvPr/>
          </p:nvSpPr>
          <p:spPr>
            <a:xfrm>
              <a:off x="4381500" y="3219450"/>
              <a:ext cx="1276350" cy="1276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1">
                    <a:lumMod val="50000"/>
                    <a:lumOff val="50000"/>
                  </a:schemeClr>
                </a:solidFill>
              </a:endParaRPr>
            </a:p>
          </p:txBody>
        </p:sp>
        <p:sp>
          <p:nvSpPr>
            <p:cNvPr id="16"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50000"/>
                    <a:lumOff val="50000"/>
                  </a:schemeClr>
                </a:solidFill>
              </a:endParaRPr>
            </a:p>
          </p:txBody>
        </p:sp>
      </p:grpSp>
      <p:grpSp>
        <p:nvGrpSpPr>
          <p:cNvPr id="17" name="组合 16"/>
          <p:cNvGrpSpPr/>
          <p:nvPr/>
        </p:nvGrpSpPr>
        <p:grpSpPr>
          <a:xfrm>
            <a:off x="8792150" y="3309680"/>
            <a:ext cx="1276351" cy="1276056"/>
            <a:chOff x="8886825" y="3219450"/>
            <a:chExt cx="1276350" cy="1276350"/>
          </a:xfrm>
        </p:grpSpPr>
        <p:sp>
          <p:nvSpPr>
            <p:cNvPr id="18" name="椭圆 17"/>
            <p:cNvSpPr/>
            <p:nvPr/>
          </p:nvSpPr>
          <p:spPr>
            <a:xfrm>
              <a:off x="8886825" y="3219450"/>
              <a:ext cx="1276350" cy="1276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1">
                    <a:lumMod val="50000"/>
                    <a:lumOff val="50000"/>
                  </a:schemeClr>
                </a:solidFill>
              </a:endParaRPr>
            </a:p>
          </p:txBody>
        </p:sp>
        <p:sp>
          <p:nvSpPr>
            <p:cNvPr id="19"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50000"/>
                    <a:lumOff val="50000"/>
                  </a:schemeClr>
                </a:solidFill>
              </a:endParaRPr>
            </a:p>
          </p:txBody>
        </p:sp>
      </p:grpSp>
      <p:grpSp>
        <p:nvGrpSpPr>
          <p:cNvPr id="20" name="组合 19"/>
          <p:cNvGrpSpPr/>
          <p:nvPr/>
        </p:nvGrpSpPr>
        <p:grpSpPr>
          <a:xfrm>
            <a:off x="2115125" y="3309680"/>
            <a:ext cx="1276351" cy="1276056"/>
            <a:chOff x="2209800" y="3219450"/>
            <a:chExt cx="1276350" cy="1276350"/>
          </a:xfrm>
        </p:grpSpPr>
        <p:sp>
          <p:nvSpPr>
            <p:cNvPr id="21" name="椭圆 20"/>
            <p:cNvSpPr/>
            <p:nvPr/>
          </p:nvSpPr>
          <p:spPr>
            <a:xfrm>
              <a:off x="2209800" y="3219450"/>
              <a:ext cx="1276350" cy="12763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1">
                    <a:lumMod val="50000"/>
                    <a:lumOff val="50000"/>
                  </a:schemeClr>
                </a:solidFill>
              </a:endParaRPr>
            </a:p>
          </p:txBody>
        </p:sp>
        <p:sp>
          <p:nvSpPr>
            <p:cNvPr id="22" name="Freeform 357"/>
            <p:cNvSpPr>
              <a:spLocks noChangeAspect="1" noEditPoints="1"/>
            </p:cNvSpPr>
            <p:nvPr/>
          </p:nvSpPr>
          <p:spPr bwMode="auto">
            <a:xfrm>
              <a:off x="2543114" y="3641625"/>
              <a:ext cx="609723" cy="43200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50000"/>
                    <a:lumOff val="50000"/>
                  </a:schemeClr>
                </a:solidFill>
              </a:endParaRPr>
            </a:p>
          </p:txBody>
        </p:sp>
      </p:grpSp>
      <p:grpSp>
        <p:nvGrpSpPr>
          <p:cNvPr id="23" name="组合 22"/>
          <p:cNvGrpSpPr/>
          <p:nvPr/>
        </p:nvGrpSpPr>
        <p:grpSpPr>
          <a:xfrm>
            <a:off x="6629974" y="3309680"/>
            <a:ext cx="1276351" cy="1276056"/>
            <a:chOff x="6724650" y="3219450"/>
            <a:chExt cx="1276350" cy="1276350"/>
          </a:xfrm>
        </p:grpSpPr>
        <p:sp>
          <p:nvSpPr>
            <p:cNvPr id="24" name="椭圆 23"/>
            <p:cNvSpPr/>
            <p:nvPr/>
          </p:nvSpPr>
          <p:spPr>
            <a:xfrm>
              <a:off x="6724650" y="3219450"/>
              <a:ext cx="1276350" cy="12763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1">
                    <a:lumMod val="50000"/>
                    <a:lumOff val="50000"/>
                  </a:schemeClr>
                </a:solidFill>
              </a:endParaRPr>
            </a:p>
          </p:txBody>
        </p:sp>
        <p:sp>
          <p:nvSpPr>
            <p:cNvPr id="25" name="Freeform 359"/>
            <p:cNvSpPr>
              <a:spLocks noChangeAspect="1" noEditPoints="1"/>
            </p:cNvSpPr>
            <p:nvPr/>
          </p:nvSpPr>
          <p:spPr bwMode="auto">
            <a:xfrm>
              <a:off x="7167647" y="3612825"/>
              <a:ext cx="390357" cy="489600"/>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50000"/>
                    <a:lumOff val="50000"/>
                  </a:schemeClr>
                </a:solidFill>
              </a:endParaRPr>
            </a:p>
          </p:txBody>
        </p:sp>
      </p:grpSp>
      <p:sp>
        <p:nvSpPr>
          <p:cNvPr id="26" name="矩形 25"/>
          <p:cNvSpPr/>
          <p:nvPr/>
        </p:nvSpPr>
        <p:spPr>
          <a:xfrm>
            <a:off x="1649259"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itchFamily="34" charset="-122"/>
                <a:ea typeface="微软雅黑" pitchFamily="34" charset="-122"/>
              </a:rPr>
              <a:t>Add a title</a:t>
            </a:r>
            <a:endParaRPr lang="en-US" altLang="zh-CN" sz="2200" b="1" dirty="0">
              <a:solidFill>
                <a:schemeClr val="tx1">
                  <a:lumMod val="50000"/>
                  <a:lumOff val="50000"/>
                </a:schemeClr>
              </a:solidFill>
              <a:latin typeface="微软雅黑" pitchFamily="34" charset="-122"/>
              <a:ea typeface="微软雅黑" pitchFamily="34" charset="-122"/>
            </a:endParaRPr>
          </a:p>
        </p:txBody>
      </p:sp>
      <p:sp>
        <p:nvSpPr>
          <p:cNvPr id="27" name="矩形 47"/>
          <p:cNvSpPr>
            <a:spLocks noChangeArrowheads="1"/>
          </p:cNvSpPr>
          <p:nvPr/>
        </p:nvSpPr>
        <p:spPr bwMode="auto">
          <a:xfrm>
            <a:off x="1243803" y="1974006"/>
            <a:ext cx="2124077"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charset="0"/>
              <a:buNone/>
            </a:pPr>
            <a:r>
              <a:rPr lang="zh-CN" altLang="en-US" sz="1300" dirty="0">
                <a:solidFill>
                  <a:schemeClr val="tx1">
                    <a:lumMod val="50000"/>
                    <a:lumOff val="50000"/>
                  </a:schemeClr>
                </a:solidFill>
                <a:latin typeface="微软雅黑" pitchFamily="34" charset="-122"/>
                <a:ea typeface="微软雅黑" pitchFamily="34" charset="-122"/>
                <a:sym typeface="微软雅黑" pitchFamily="34" charset="-122"/>
              </a:rPr>
              <a:t>A comprehensive description of this chart is entered here.</a:t>
            </a:r>
          </a:p>
        </p:txBody>
      </p:sp>
      <p:sp>
        <p:nvSpPr>
          <p:cNvPr id="28" name="矩形 27"/>
          <p:cNvSpPr/>
          <p:nvPr/>
        </p:nvSpPr>
        <p:spPr>
          <a:xfrm>
            <a:off x="297947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itchFamily="34" charset="-122"/>
                <a:ea typeface="微软雅黑" pitchFamily="34" charset="-122"/>
              </a:rPr>
              <a:t>Add a title</a:t>
            </a:r>
            <a:endParaRPr lang="en-US" altLang="zh-CN" sz="2200" b="1" dirty="0">
              <a:solidFill>
                <a:schemeClr val="tx1">
                  <a:lumMod val="50000"/>
                  <a:lumOff val="50000"/>
                </a:schemeClr>
              </a:solidFill>
              <a:latin typeface="微软雅黑" pitchFamily="34" charset="-122"/>
              <a:ea typeface="微软雅黑" pitchFamily="34" charset="-122"/>
            </a:endParaRPr>
          </a:p>
        </p:txBody>
      </p:sp>
      <p:sp>
        <p:nvSpPr>
          <p:cNvPr id="29" name="矩形 47"/>
          <p:cNvSpPr>
            <a:spLocks noChangeArrowheads="1"/>
          </p:cNvSpPr>
          <p:nvPr/>
        </p:nvSpPr>
        <p:spPr bwMode="auto">
          <a:xfrm>
            <a:off x="2576682" y="5333044"/>
            <a:ext cx="2118744"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charset="0"/>
              <a:buNone/>
            </a:pPr>
            <a:r>
              <a:rPr lang="zh-CN" altLang="en-US" sz="1300" dirty="0">
                <a:solidFill>
                  <a:schemeClr val="tx1">
                    <a:lumMod val="50000"/>
                    <a:lumOff val="50000"/>
                  </a:schemeClr>
                </a:solidFill>
                <a:latin typeface="微软雅黑" pitchFamily="34" charset="-122"/>
                <a:ea typeface="微软雅黑" pitchFamily="34" charset="-122"/>
                <a:sym typeface="微软雅黑" pitchFamily="34" charset="-122"/>
              </a:rPr>
              <a:t>A comprehensive description of this chart is entered here.</a:t>
            </a:r>
          </a:p>
        </p:txBody>
      </p:sp>
      <p:sp>
        <p:nvSpPr>
          <p:cNvPr id="30" name="矩形 29"/>
          <p:cNvSpPr/>
          <p:nvPr/>
        </p:nvSpPr>
        <p:spPr>
          <a:xfrm>
            <a:off x="4956387"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itchFamily="34" charset="-122"/>
                <a:ea typeface="微软雅黑" pitchFamily="34" charset="-122"/>
              </a:rPr>
              <a:t>Add a title</a:t>
            </a:r>
            <a:endParaRPr lang="en-US" altLang="zh-CN" sz="2200" b="1" dirty="0">
              <a:solidFill>
                <a:schemeClr val="tx1">
                  <a:lumMod val="50000"/>
                  <a:lumOff val="50000"/>
                </a:schemeClr>
              </a:solidFill>
              <a:latin typeface="微软雅黑" pitchFamily="34" charset="-122"/>
              <a:ea typeface="微软雅黑" pitchFamily="34" charset="-122"/>
            </a:endParaRPr>
          </a:p>
        </p:txBody>
      </p:sp>
      <p:sp>
        <p:nvSpPr>
          <p:cNvPr id="31" name="矩形 47"/>
          <p:cNvSpPr>
            <a:spLocks noChangeArrowheads="1"/>
          </p:cNvSpPr>
          <p:nvPr/>
        </p:nvSpPr>
        <p:spPr bwMode="auto">
          <a:xfrm>
            <a:off x="4657606" y="1974006"/>
            <a:ext cx="2018224"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charset="0"/>
              <a:buNone/>
            </a:pPr>
            <a:r>
              <a:rPr lang="zh-CN" altLang="en-US" sz="1300" dirty="0">
                <a:solidFill>
                  <a:schemeClr val="tx1">
                    <a:lumMod val="50000"/>
                    <a:lumOff val="50000"/>
                  </a:schemeClr>
                </a:solidFill>
                <a:latin typeface="微软雅黑" pitchFamily="34" charset="-122"/>
                <a:ea typeface="微软雅黑" pitchFamily="34" charset="-122"/>
                <a:sym typeface="微软雅黑" pitchFamily="34" charset="-122"/>
              </a:rPr>
              <a:t>A comprehensive description of this chart is entered here.</a:t>
            </a:r>
          </a:p>
        </p:txBody>
      </p:sp>
      <p:sp>
        <p:nvSpPr>
          <p:cNvPr id="32" name="矩形 31"/>
          <p:cNvSpPr/>
          <p:nvPr/>
        </p:nvSpPr>
        <p:spPr>
          <a:xfrm>
            <a:off x="8121245"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itchFamily="34" charset="-122"/>
                <a:ea typeface="微软雅黑" pitchFamily="34" charset="-122"/>
              </a:rPr>
              <a:t>Add a title</a:t>
            </a:r>
            <a:endParaRPr lang="en-US" altLang="zh-CN" sz="2200" b="1" dirty="0">
              <a:solidFill>
                <a:schemeClr val="tx1">
                  <a:lumMod val="50000"/>
                  <a:lumOff val="50000"/>
                </a:schemeClr>
              </a:solidFill>
              <a:latin typeface="微软雅黑" pitchFamily="34" charset="-122"/>
              <a:ea typeface="微软雅黑" pitchFamily="34" charset="-122"/>
            </a:endParaRPr>
          </a:p>
        </p:txBody>
      </p:sp>
      <p:sp>
        <p:nvSpPr>
          <p:cNvPr id="33" name="矩形 47"/>
          <p:cNvSpPr>
            <a:spLocks noChangeArrowheads="1"/>
          </p:cNvSpPr>
          <p:nvPr/>
        </p:nvSpPr>
        <p:spPr bwMode="auto">
          <a:xfrm>
            <a:off x="7700014" y="1974006"/>
            <a:ext cx="2155628"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charset="0"/>
              <a:buNone/>
            </a:pPr>
            <a:r>
              <a:rPr lang="zh-CN" altLang="en-US" sz="1300" dirty="0">
                <a:solidFill>
                  <a:schemeClr val="tx1">
                    <a:lumMod val="50000"/>
                    <a:lumOff val="50000"/>
                  </a:schemeClr>
                </a:solidFill>
                <a:latin typeface="微软雅黑" pitchFamily="34" charset="-122"/>
                <a:ea typeface="微软雅黑" pitchFamily="34" charset="-122"/>
                <a:sym typeface="微软雅黑" pitchFamily="34" charset="-122"/>
              </a:rPr>
              <a:t>A comprehensive description of this chart is entered here.</a:t>
            </a:r>
          </a:p>
        </p:txBody>
      </p:sp>
      <p:sp>
        <p:nvSpPr>
          <p:cNvPr id="34" name="矩形 33"/>
          <p:cNvSpPr/>
          <p:nvPr/>
        </p:nvSpPr>
        <p:spPr>
          <a:xfrm>
            <a:off x="712270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itchFamily="34" charset="-122"/>
                <a:ea typeface="微软雅黑" pitchFamily="34" charset="-122"/>
              </a:rPr>
              <a:t>Add a title</a:t>
            </a:r>
            <a:endParaRPr lang="en-US" altLang="zh-CN" sz="2200" b="1" dirty="0">
              <a:solidFill>
                <a:schemeClr val="tx1">
                  <a:lumMod val="50000"/>
                  <a:lumOff val="50000"/>
                </a:schemeClr>
              </a:solidFill>
              <a:latin typeface="微软雅黑" pitchFamily="34" charset="-122"/>
              <a:ea typeface="微软雅黑" pitchFamily="34" charset="-122"/>
            </a:endParaRPr>
          </a:p>
        </p:txBody>
      </p:sp>
      <p:sp>
        <p:nvSpPr>
          <p:cNvPr id="35" name="矩形 47"/>
          <p:cNvSpPr>
            <a:spLocks noChangeArrowheads="1"/>
          </p:cNvSpPr>
          <p:nvPr/>
        </p:nvSpPr>
        <p:spPr bwMode="auto">
          <a:xfrm>
            <a:off x="6627704" y="5333045"/>
            <a:ext cx="2303160"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charset="0"/>
              <a:buNone/>
            </a:pPr>
            <a:r>
              <a:rPr lang="zh-CN" altLang="en-US" sz="1300" dirty="0">
                <a:solidFill>
                  <a:schemeClr val="tx1">
                    <a:lumMod val="50000"/>
                    <a:lumOff val="50000"/>
                  </a:schemeClr>
                </a:solidFill>
                <a:latin typeface="微软雅黑" pitchFamily="34" charset="-122"/>
                <a:ea typeface="微软雅黑" pitchFamily="34" charset="-122"/>
                <a:sym typeface="微软雅黑" pitchFamily="34" charset="-122"/>
              </a:rPr>
              <a:t>A comprehensive description of this chart is entered here.</a:t>
            </a:r>
          </a:p>
        </p:txBody>
      </p:sp>
      <p:sp>
        <p:nvSpPr>
          <p:cNvPr id="36" name="标题 35"/>
          <p:cNvSpPr>
            <a:spLocks noGrp="1"/>
          </p:cNvSpPr>
          <p:nvPr>
            <p:ph type="title"/>
          </p:nvPr>
        </p:nvSpPr>
        <p:spPr/>
        <p:txBody>
          <a:bodyPr>
            <a:normAutofit fontScale="90000"/>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393084641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grpId="0" nodeType="withEffect">
                                  <p:stCondLst>
                                    <p:cond delay="175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par>
                                <p:cTn id="13" presetID="53" presetClass="entr" presetSubtype="16" fill="hold" grpId="0" nodeType="withEffect">
                                  <p:stCondLst>
                                    <p:cond delay="17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17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2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27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2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7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par>
                                <p:cTn id="43" presetID="53" presetClass="entr" presetSubtype="16" fill="hold" grpId="0" nodeType="withEffect">
                                  <p:stCondLst>
                                    <p:cond delay="375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nodeType="withEffect">
                                  <p:stCondLst>
                                    <p:cond delay="375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375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375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475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53" presetClass="entr" presetSubtype="16" fill="hold" grpId="0" nodeType="withEffect">
                                  <p:stCondLst>
                                    <p:cond delay="475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par>
                                <p:cTn id="73" presetID="53" presetClass="entr" presetSubtype="16" fill="hold" nodeType="withEffect">
                                  <p:stCondLst>
                                    <p:cond delay="475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442003" y="1522412"/>
            <a:ext cx="685711" cy="4762192"/>
            <a:chOff x="7442177" y="1522412"/>
            <a:chExt cx="685800" cy="4762192"/>
          </a:xfrm>
        </p:grpSpPr>
        <p:grpSp>
          <p:nvGrpSpPr>
            <p:cNvPr id="2" name="组合 1"/>
            <p:cNvGrpSpPr/>
            <p:nvPr/>
          </p:nvGrpSpPr>
          <p:grpSpPr>
            <a:xfrm>
              <a:off x="7766980" y="2255043"/>
              <a:ext cx="45719" cy="3385390"/>
              <a:chOff x="8042752" y="1861343"/>
              <a:chExt cx="45719" cy="3385390"/>
            </a:xfrm>
          </p:grpSpPr>
          <p:sp>
            <p:nvSpPr>
              <p:cNvPr id="3" name="矩形 2"/>
              <p:cNvSpPr/>
              <p:nvPr/>
            </p:nvSpPr>
            <p:spPr>
              <a:xfrm>
                <a:off x="8042752" y="1861343"/>
                <a:ext cx="45719" cy="7036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042752" y="3208294"/>
                <a:ext cx="45719" cy="7036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042752" y="4543043"/>
                <a:ext cx="45719" cy="7036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bwMode="auto">
            <a:xfrm>
              <a:off x="7442177" y="1616075"/>
              <a:ext cx="650875" cy="6508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8" name="Freeform 659"/>
            <p:cNvSpPr>
              <a:spLocks noEditPoints="1"/>
            </p:cNvSpPr>
            <p:nvPr/>
          </p:nvSpPr>
          <p:spPr bwMode="auto">
            <a:xfrm>
              <a:off x="7602515" y="1724025"/>
              <a:ext cx="330200" cy="434975"/>
            </a:xfrm>
            <a:custGeom>
              <a:avLst/>
              <a:gdLst>
                <a:gd name="T0" fmla="*/ 191 w 218"/>
                <a:gd name="T1" fmla="*/ 36 h 288"/>
                <a:gd name="T2" fmla="*/ 157 w 218"/>
                <a:gd name="T3" fmla="*/ 0 h 288"/>
                <a:gd name="T4" fmla="*/ 61 w 218"/>
                <a:gd name="T5" fmla="*/ 0 h 288"/>
                <a:gd name="T6" fmla="*/ 28 w 218"/>
                <a:gd name="T7" fmla="*/ 36 h 288"/>
                <a:gd name="T8" fmla="*/ 0 w 218"/>
                <a:gd name="T9" fmla="*/ 36 h 288"/>
                <a:gd name="T10" fmla="*/ 0 w 218"/>
                <a:gd name="T11" fmla="*/ 288 h 288"/>
                <a:gd name="T12" fmla="*/ 218 w 218"/>
                <a:gd name="T13" fmla="*/ 288 h 288"/>
                <a:gd name="T14" fmla="*/ 218 w 218"/>
                <a:gd name="T15" fmla="*/ 36 h 288"/>
                <a:gd name="T16" fmla="*/ 191 w 218"/>
                <a:gd name="T17" fmla="*/ 36 h 288"/>
                <a:gd name="T18" fmla="*/ 74 w 218"/>
                <a:gd name="T19" fmla="*/ 16 h 288"/>
                <a:gd name="T20" fmla="*/ 142 w 218"/>
                <a:gd name="T21" fmla="*/ 16 h 288"/>
                <a:gd name="T22" fmla="*/ 151 w 218"/>
                <a:gd name="T23" fmla="*/ 24 h 288"/>
                <a:gd name="T24" fmla="*/ 142 w 218"/>
                <a:gd name="T25" fmla="*/ 33 h 288"/>
                <a:gd name="T26" fmla="*/ 74 w 218"/>
                <a:gd name="T27" fmla="*/ 33 h 288"/>
                <a:gd name="T28" fmla="*/ 66 w 218"/>
                <a:gd name="T29" fmla="*/ 24 h 288"/>
                <a:gd name="T30" fmla="*/ 74 w 218"/>
                <a:gd name="T31" fmla="*/ 16 h 288"/>
                <a:gd name="T32" fmla="*/ 171 w 218"/>
                <a:gd name="T33" fmla="*/ 236 h 288"/>
                <a:gd name="T34" fmla="*/ 45 w 218"/>
                <a:gd name="T35" fmla="*/ 236 h 288"/>
                <a:gd name="T36" fmla="*/ 45 w 218"/>
                <a:gd name="T37" fmla="*/ 217 h 288"/>
                <a:gd name="T38" fmla="*/ 171 w 218"/>
                <a:gd name="T39" fmla="*/ 217 h 288"/>
                <a:gd name="T40" fmla="*/ 171 w 218"/>
                <a:gd name="T41" fmla="*/ 236 h 288"/>
                <a:gd name="T42" fmla="*/ 171 w 218"/>
                <a:gd name="T43" fmla="*/ 193 h 288"/>
                <a:gd name="T44" fmla="*/ 45 w 218"/>
                <a:gd name="T45" fmla="*/ 193 h 288"/>
                <a:gd name="T46" fmla="*/ 45 w 218"/>
                <a:gd name="T47" fmla="*/ 174 h 288"/>
                <a:gd name="T48" fmla="*/ 171 w 218"/>
                <a:gd name="T49" fmla="*/ 174 h 288"/>
                <a:gd name="T50" fmla="*/ 171 w 218"/>
                <a:gd name="T51" fmla="*/ 193 h 288"/>
                <a:gd name="T52" fmla="*/ 171 w 218"/>
                <a:gd name="T53" fmla="*/ 150 h 288"/>
                <a:gd name="T54" fmla="*/ 45 w 218"/>
                <a:gd name="T55" fmla="*/ 150 h 288"/>
                <a:gd name="T56" fmla="*/ 45 w 218"/>
                <a:gd name="T57" fmla="*/ 131 h 288"/>
                <a:gd name="T58" fmla="*/ 171 w 218"/>
                <a:gd name="T59" fmla="*/ 131 h 288"/>
                <a:gd name="T60" fmla="*/ 171 w 218"/>
                <a:gd name="T61" fmla="*/ 150 h 288"/>
                <a:gd name="T62" fmla="*/ 171 w 218"/>
                <a:gd name="T63" fmla="*/ 107 h 288"/>
                <a:gd name="T64" fmla="*/ 45 w 218"/>
                <a:gd name="T65" fmla="*/ 107 h 288"/>
                <a:gd name="T66" fmla="*/ 45 w 218"/>
                <a:gd name="T67" fmla="*/ 88 h 288"/>
                <a:gd name="T68" fmla="*/ 171 w 218"/>
                <a:gd name="T69" fmla="*/ 88 h 288"/>
                <a:gd name="T70" fmla="*/ 171 w 218"/>
                <a:gd name="T71" fmla="*/ 10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8" h="288">
                  <a:moveTo>
                    <a:pt x="191" y="36"/>
                  </a:moveTo>
                  <a:cubicBezTo>
                    <a:pt x="183" y="21"/>
                    <a:pt x="169" y="0"/>
                    <a:pt x="157" y="0"/>
                  </a:cubicBezTo>
                  <a:cubicBezTo>
                    <a:pt x="61" y="0"/>
                    <a:pt x="61" y="0"/>
                    <a:pt x="61" y="0"/>
                  </a:cubicBezTo>
                  <a:cubicBezTo>
                    <a:pt x="49" y="0"/>
                    <a:pt x="36" y="19"/>
                    <a:pt x="28" y="36"/>
                  </a:cubicBezTo>
                  <a:cubicBezTo>
                    <a:pt x="0" y="36"/>
                    <a:pt x="0" y="36"/>
                    <a:pt x="0" y="36"/>
                  </a:cubicBezTo>
                  <a:cubicBezTo>
                    <a:pt x="0" y="288"/>
                    <a:pt x="0" y="288"/>
                    <a:pt x="0" y="288"/>
                  </a:cubicBezTo>
                  <a:cubicBezTo>
                    <a:pt x="218" y="288"/>
                    <a:pt x="218" y="288"/>
                    <a:pt x="218" y="288"/>
                  </a:cubicBezTo>
                  <a:cubicBezTo>
                    <a:pt x="218" y="36"/>
                    <a:pt x="218" y="36"/>
                    <a:pt x="218" y="36"/>
                  </a:cubicBezTo>
                  <a:lnTo>
                    <a:pt x="191" y="36"/>
                  </a:lnTo>
                  <a:close/>
                  <a:moveTo>
                    <a:pt x="74" y="16"/>
                  </a:moveTo>
                  <a:cubicBezTo>
                    <a:pt x="142" y="16"/>
                    <a:pt x="142" y="16"/>
                    <a:pt x="142" y="16"/>
                  </a:cubicBezTo>
                  <a:cubicBezTo>
                    <a:pt x="147" y="16"/>
                    <a:pt x="151" y="20"/>
                    <a:pt x="151" y="24"/>
                  </a:cubicBezTo>
                  <a:cubicBezTo>
                    <a:pt x="151" y="29"/>
                    <a:pt x="147" y="33"/>
                    <a:pt x="142" y="33"/>
                  </a:cubicBezTo>
                  <a:cubicBezTo>
                    <a:pt x="74" y="33"/>
                    <a:pt x="74" y="33"/>
                    <a:pt x="74" y="33"/>
                  </a:cubicBezTo>
                  <a:cubicBezTo>
                    <a:pt x="70" y="33"/>
                    <a:pt x="66" y="29"/>
                    <a:pt x="66" y="24"/>
                  </a:cubicBezTo>
                  <a:cubicBezTo>
                    <a:pt x="66" y="20"/>
                    <a:pt x="70" y="16"/>
                    <a:pt x="74" y="16"/>
                  </a:cubicBezTo>
                  <a:close/>
                  <a:moveTo>
                    <a:pt x="171" y="236"/>
                  </a:moveTo>
                  <a:cubicBezTo>
                    <a:pt x="45" y="236"/>
                    <a:pt x="45" y="236"/>
                    <a:pt x="45" y="236"/>
                  </a:cubicBezTo>
                  <a:cubicBezTo>
                    <a:pt x="45" y="217"/>
                    <a:pt x="45" y="217"/>
                    <a:pt x="45" y="217"/>
                  </a:cubicBezTo>
                  <a:cubicBezTo>
                    <a:pt x="171" y="217"/>
                    <a:pt x="171" y="217"/>
                    <a:pt x="171" y="217"/>
                  </a:cubicBezTo>
                  <a:lnTo>
                    <a:pt x="171" y="236"/>
                  </a:lnTo>
                  <a:close/>
                  <a:moveTo>
                    <a:pt x="171" y="193"/>
                  </a:moveTo>
                  <a:cubicBezTo>
                    <a:pt x="45" y="193"/>
                    <a:pt x="45" y="193"/>
                    <a:pt x="45" y="193"/>
                  </a:cubicBezTo>
                  <a:cubicBezTo>
                    <a:pt x="45" y="174"/>
                    <a:pt x="45" y="174"/>
                    <a:pt x="45" y="174"/>
                  </a:cubicBezTo>
                  <a:cubicBezTo>
                    <a:pt x="171" y="174"/>
                    <a:pt x="171" y="174"/>
                    <a:pt x="171" y="174"/>
                  </a:cubicBezTo>
                  <a:lnTo>
                    <a:pt x="171" y="193"/>
                  </a:lnTo>
                  <a:close/>
                  <a:moveTo>
                    <a:pt x="171" y="150"/>
                  </a:moveTo>
                  <a:cubicBezTo>
                    <a:pt x="45" y="150"/>
                    <a:pt x="45" y="150"/>
                    <a:pt x="45" y="150"/>
                  </a:cubicBezTo>
                  <a:cubicBezTo>
                    <a:pt x="45" y="131"/>
                    <a:pt x="45" y="131"/>
                    <a:pt x="45" y="131"/>
                  </a:cubicBezTo>
                  <a:cubicBezTo>
                    <a:pt x="171" y="131"/>
                    <a:pt x="171" y="131"/>
                    <a:pt x="171" y="131"/>
                  </a:cubicBezTo>
                  <a:lnTo>
                    <a:pt x="171" y="150"/>
                  </a:lnTo>
                  <a:close/>
                  <a:moveTo>
                    <a:pt x="171" y="107"/>
                  </a:moveTo>
                  <a:cubicBezTo>
                    <a:pt x="45" y="107"/>
                    <a:pt x="45" y="107"/>
                    <a:pt x="45" y="107"/>
                  </a:cubicBezTo>
                  <a:cubicBezTo>
                    <a:pt x="45" y="88"/>
                    <a:pt x="45" y="88"/>
                    <a:pt x="45" y="88"/>
                  </a:cubicBezTo>
                  <a:cubicBezTo>
                    <a:pt x="171" y="88"/>
                    <a:pt x="171" y="88"/>
                    <a:pt x="171" y="88"/>
                  </a:cubicBezTo>
                  <a:lnTo>
                    <a:pt x="171" y="107"/>
                  </a:lnTo>
                  <a:close/>
                </a:path>
              </a:pathLst>
            </a:custGeom>
            <a:solidFill>
              <a:schemeClr val="bg1"/>
            </a:solidFill>
            <a:ln>
              <a:noFill/>
            </a:ln>
            <a:extLst/>
          </p:spPr>
          <p:txBody>
            <a:bodyPr/>
            <a:lstStyle/>
            <a:p>
              <a:pPr eaLnBrk="1" hangingPunct="1">
                <a:buFont typeface="Arial" panose="020B0604020202020204" pitchFamily="34" charset="0"/>
                <a:buNone/>
                <a:defRPr/>
              </a:pPr>
              <a:endParaRPr lang="zh-CN" altLang="en-US"/>
            </a:p>
          </p:txBody>
        </p:sp>
        <p:sp>
          <p:nvSpPr>
            <p:cNvPr id="9" name="椭圆 8"/>
            <p:cNvSpPr/>
            <p:nvPr/>
          </p:nvSpPr>
          <p:spPr>
            <a:xfrm>
              <a:off x="7893027" y="1522412"/>
              <a:ext cx="234950" cy="236538"/>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a:t>1</a:t>
              </a:r>
              <a:endParaRPr lang="zh-CN" altLang="en-US"/>
            </a:p>
          </p:txBody>
        </p:sp>
        <p:sp>
          <p:nvSpPr>
            <p:cNvPr id="11" name="椭圆 10"/>
            <p:cNvSpPr/>
            <p:nvPr/>
          </p:nvSpPr>
          <p:spPr bwMode="auto">
            <a:xfrm>
              <a:off x="7442177" y="2954764"/>
              <a:ext cx="650875" cy="650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12" name="Freeform 655"/>
            <p:cNvSpPr>
              <a:spLocks noEditPoints="1"/>
            </p:cNvSpPr>
            <p:nvPr/>
          </p:nvSpPr>
          <p:spPr bwMode="auto">
            <a:xfrm>
              <a:off x="7566002" y="3054777"/>
              <a:ext cx="403225" cy="434975"/>
            </a:xfrm>
            <a:custGeom>
              <a:avLst/>
              <a:gdLst>
                <a:gd name="T0" fmla="*/ 267 w 267"/>
                <a:gd name="T1" fmla="*/ 70 h 288"/>
                <a:gd name="T2" fmla="*/ 144 w 267"/>
                <a:gd name="T3" fmla="*/ 0 h 288"/>
                <a:gd name="T4" fmla="*/ 0 w 267"/>
                <a:gd name="T5" fmla="*/ 144 h 288"/>
                <a:gd name="T6" fmla="*/ 144 w 267"/>
                <a:gd name="T7" fmla="*/ 288 h 288"/>
                <a:gd name="T8" fmla="*/ 266 w 267"/>
                <a:gd name="T9" fmla="*/ 219 h 288"/>
                <a:gd name="T10" fmla="*/ 142 w 267"/>
                <a:gd name="T11" fmla="*/ 145 h 288"/>
                <a:gd name="T12" fmla="*/ 267 w 267"/>
                <a:gd name="T13" fmla="*/ 70 h 288"/>
                <a:gd name="T14" fmla="*/ 169 w 267"/>
                <a:gd name="T15" fmla="*/ 39 h 288"/>
                <a:gd name="T16" fmla="*/ 192 w 267"/>
                <a:gd name="T17" fmla="*/ 62 h 288"/>
                <a:gd name="T18" fmla="*/ 169 w 267"/>
                <a:gd name="T19" fmla="*/ 85 h 288"/>
                <a:gd name="T20" fmla="*/ 146 w 267"/>
                <a:gd name="T21" fmla="*/ 62 h 288"/>
                <a:gd name="T22" fmla="*/ 169 w 267"/>
                <a:gd name="T23" fmla="*/ 3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288">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solidFill>
              <a:schemeClr val="bg1"/>
            </a:solidFill>
            <a:ln>
              <a:noFill/>
            </a:ln>
            <a:extLst/>
          </p:spPr>
          <p:txBody>
            <a:bodyPr/>
            <a:lstStyle/>
            <a:p>
              <a:pPr eaLnBrk="1" hangingPunct="1">
                <a:buFont typeface="Arial" panose="020B0604020202020204" pitchFamily="34" charset="0"/>
                <a:buNone/>
                <a:defRPr/>
              </a:pPr>
              <a:endParaRPr lang="zh-CN" altLang="en-US"/>
            </a:p>
          </p:txBody>
        </p:sp>
        <p:sp>
          <p:nvSpPr>
            <p:cNvPr id="13" name="椭圆 12"/>
            <p:cNvSpPr/>
            <p:nvPr/>
          </p:nvSpPr>
          <p:spPr>
            <a:xfrm>
              <a:off x="7893027" y="2883327"/>
              <a:ext cx="234950" cy="236537"/>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a:t>2</a:t>
              </a:r>
              <a:endParaRPr lang="zh-CN" altLang="en-US"/>
            </a:p>
          </p:txBody>
        </p:sp>
        <p:sp>
          <p:nvSpPr>
            <p:cNvPr id="15" name="椭圆 14"/>
            <p:cNvSpPr/>
            <p:nvPr/>
          </p:nvSpPr>
          <p:spPr bwMode="auto">
            <a:xfrm>
              <a:off x="7442177" y="5633729"/>
              <a:ext cx="650875" cy="650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grpSp>
          <p:nvGrpSpPr>
            <p:cNvPr id="16" name="组合 15"/>
            <p:cNvGrpSpPr/>
            <p:nvPr/>
          </p:nvGrpSpPr>
          <p:grpSpPr bwMode="auto">
            <a:xfrm>
              <a:off x="7549965" y="5741517"/>
              <a:ext cx="435300" cy="435300"/>
              <a:chOff x="5745617" y="3919453"/>
              <a:chExt cx="333375" cy="333375"/>
            </a:xfrm>
            <a:solidFill>
              <a:schemeClr val="bg1">
                <a:lumMod val="95000"/>
              </a:schemeClr>
            </a:solidFill>
          </p:grpSpPr>
          <p:sp>
            <p:nvSpPr>
              <p:cNvPr id="17" name="Freeform 597"/>
              <p:cNvSpPr>
                <a:spLocks noEditPoints="1"/>
              </p:cNvSpPr>
              <p:nvPr/>
            </p:nvSpPr>
            <p:spPr bwMode="auto">
              <a:xfrm>
                <a:off x="5745617" y="3919453"/>
                <a:ext cx="333375" cy="333375"/>
              </a:xfrm>
              <a:custGeom>
                <a:avLst/>
                <a:gdLst>
                  <a:gd name="T0" fmla="*/ 286 w 288"/>
                  <a:gd name="T1" fmla="*/ 121 h 287"/>
                  <a:gd name="T2" fmla="*/ 265 w 288"/>
                  <a:gd name="T3" fmla="*/ 66 h 287"/>
                  <a:gd name="T4" fmla="*/ 173 w 288"/>
                  <a:gd name="T5" fmla="*/ 3 h 287"/>
                  <a:gd name="T6" fmla="*/ 144 w 288"/>
                  <a:gd name="T7" fmla="*/ 0 h 287"/>
                  <a:gd name="T8" fmla="*/ 116 w 288"/>
                  <a:gd name="T9" fmla="*/ 3 h 287"/>
                  <a:gd name="T10" fmla="*/ 23 w 288"/>
                  <a:gd name="T11" fmla="*/ 66 h 287"/>
                  <a:gd name="T12" fmla="*/ 2 w 288"/>
                  <a:gd name="T13" fmla="*/ 121 h 287"/>
                  <a:gd name="T14" fmla="*/ 0 w 288"/>
                  <a:gd name="T15" fmla="*/ 143 h 287"/>
                  <a:gd name="T16" fmla="*/ 41 w 288"/>
                  <a:gd name="T17" fmla="*/ 244 h 287"/>
                  <a:gd name="T18" fmla="*/ 97 w 288"/>
                  <a:gd name="T19" fmla="*/ 280 h 287"/>
                  <a:gd name="T20" fmla="*/ 144 w 288"/>
                  <a:gd name="T21" fmla="*/ 287 h 287"/>
                  <a:gd name="T22" fmla="*/ 191 w 288"/>
                  <a:gd name="T23" fmla="*/ 279 h 287"/>
                  <a:gd name="T24" fmla="*/ 247 w 288"/>
                  <a:gd name="T25" fmla="*/ 244 h 287"/>
                  <a:gd name="T26" fmla="*/ 288 w 288"/>
                  <a:gd name="T27" fmla="*/ 143 h 287"/>
                  <a:gd name="T28" fmla="*/ 286 w 288"/>
                  <a:gd name="T29" fmla="*/ 121 h 287"/>
                  <a:gd name="T30" fmla="*/ 241 w 288"/>
                  <a:gd name="T31" fmla="*/ 225 h 287"/>
                  <a:gd name="T32" fmla="*/ 239 w 288"/>
                  <a:gd name="T33" fmla="*/ 218 h 287"/>
                  <a:gd name="T34" fmla="*/ 188 w 288"/>
                  <a:gd name="T35" fmla="*/ 218 h 287"/>
                  <a:gd name="T36" fmla="*/ 172 w 288"/>
                  <a:gd name="T37" fmla="*/ 266 h 287"/>
                  <a:gd name="T38" fmla="*/ 174 w 288"/>
                  <a:gd name="T39" fmla="*/ 267 h 287"/>
                  <a:gd name="T40" fmla="*/ 144 w 288"/>
                  <a:gd name="T41" fmla="*/ 270 h 287"/>
                  <a:gd name="T42" fmla="*/ 115 w 288"/>
                  <a:gd name="T43" fmla="*/ 267 h 287"/>
                  <a:gd name="T44" fmla="*/ 116 w 288"/>
                  <a:gd name="T45" fmla="*/ 266 h 287"/>
                  <a:gd name="T46" fmla="*/ 101 w 288"/>
                  <a:gd name="T47" fmla="*/ 218 h 287"/>
                  <a:gd name="T48" fmla="*/ 50 w 288"/>
                  <a:gd name="T49" fmla="*/ 218 h 287"/>
                  <a:gd name="T50" fmla="*/ 48 w 288"/>
                  <a:gd name="T51" fmla="*/ 226 h 287"/>
                  <a:gd name="T52" fmla="*/ 17 w 288"/>
                  <a:gd name="T53" fmla="*/ 143 h 287"/>
                  <a:gd name="T54" fmla="*/ 18 w 288"/>
                  <a:gd name="T55" fmla="*/ 132 h 287"/>
                  <a:gd name="T56" fmla="*/ 34 w 288"/>
                  <a:gd name="T57" fmla="*/ 144 h 287"/>
                  <a:gd name="T58" fmla="*/ 75 w 288"/>
                  <a:gd name="T59" fmla="*/ 114 h 287"/>
                  <a:gd name="T60" fmla="*/ 60 w 288"/>
                  <a:gd name="T61" fmla="*/ 66 h 287"/>
                  <a:gd name="T62" fmla="*/ 43 w 288"/>
                  <a:gd name="T63" fmla="*/ 66 h 287"/>
                  <a:gd name="T64" fmla="*/ 110 w 288"/>
                  <a:gd name="T65" fmla="*/ 21 h 287"/>
                  <a:gd name="T66" fmla="*/ 104 w 288"/>
                  <a:gd name="T67" fmla="*/ 40 h 287"/>
                  <a:gd name="T68" fmla="*/ 145 w 288"/>
                  <a:gd name="T69" fmla="*/ 69 h 287"/>
                  <a:gd name="T70" fmla="*/ 185 w 288"/>
                  <a:gd name="T71" fmla="*/ 40 h 287"/>
                  <a:gd name="T72" fmla="*/ 180 w 288"/>
                  <a:gd name="T73" fmla="*/ 22 h 287"/>
                  <a:gd name="T74" fmla="*/ 245 w 288"/>
                  <a:gd name="T75" fmla="*/ 66 h 287"/>
                  <a:gd name="T76" fmla="*/ 229 w 288"/>
                  <a:gd name="T77" fmla="*/ 66 h 287"/>
                  <a:gd name="T78" fmla="*/ 213 w 288"/>
                  <a:gd name="T79" fmla="*/ 114 h 287"/>
                  <a:gd name="T80" fmla="*/ 254 w 288"/>
                  <a:gd name="T81" fmla="*/ 144 h 287"/>
                  <a:gd name="T82" fmla="*/ 270 w 288"/>
                  <a:gd name="T83" fmla="*/ 132 h 287"/>
                  <a:gd name="T84" fmla="*/ 271 w 288"/>
                  <a:gd name="T85" fmla="*/ 143 h 287"/>
                  <a:gd name="T86" fmla="*/ 241 w 288"/>
                  <a:gd name="T87" fmla="*/ 22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287">
                    <a:moveTo>
                      <a:pt x="286" y="121"/>
                    </a:moveTo>
                    <a:cubicBezTo>
                      <a:pt x="283" y="101"/>
                      <a:pt x="276" y="83"/>
                      <a:pt x="265" y="66"/>
                    </a:cubicBezTo>
                    <a:cubicBezTo>
                      <a:pt x="245" y="34"/>
                      <a:pt x="212" y="11"/>
                      <a:pt x="173" y="3"/>
                    </a:cubicBezTo>
                    <a:cubicBezTo>
                      <a:pt x="164" y="1"/>
                      <a:pt x="154" y="0"/>
                      <a:pt x="144" y="0"/>
                    </a:cubicBezTo>
                    <a:cubicBezTo>
                      <a:pt x="134" y="0"/>
                      <a:pt x="125" y="1"/>
                      <a:pt x="116" y="3"/>
                    </a:cubicBezTo>
                    <a:cubicBezTo>
                      <a:pt x="77" y="10"/>
                      <a:pt x="43" y="34"/>
                      <a:pt x="23" y="66"/>
                    </a:cubicBezTo>
                    <a:cubicBezTo>
                      <a:pt x="12" y="83"/>
                      <a:pt x="5" y="101"/>
                      <a:pt x="2" y="121"/>
                    </a:cubicBezTo>
                    <a:cubicBezTo>
                      <a:pt x="1" y="128"/>
                      <a:pt x="0" y="136"/>
                      <a:pt x="0" y="143"/>
                    </a:cubicBezTo>
                    <a:cubicBezTo>
                      <a:pt x="0" y="183"/>
                      <a:pt x="16" y="218"/>
                      <a:pt x="41" y="244"/>
                    </a:cubicBezTo>
                    <a:cubicBezTo>
                      <a:pt x="57" y="260"/>
                      <a:pt x="76" y="272"/>
                      <a:pt x="97" y="280"/>
                    </a:cubicBezTo>
                    <a:cubicBezTo>
                      <a:pt x="112" y="285"/>
                      <a:pt x="128" y="287"/>
                      <a:pt x="144" y="287"/>
                    </a:cubicBezTo>
                    <a:cubicBezTo>
                      <a:pt x="160" y="287"/>
                      <a:pt x="176" y="284"/>
                      <a:pt x="191" y="279"/>
                    </a:cubicBezTo>
                    <a:cubicBezTo>
                      <a:pt x="212" y="272"/>
                      <a:pt x="232" y="260"/>
                      <a:pt x="247" y="244"/>
                    </a:cubicBezTo>
                    <a:cubicBezTo>
                      <a:pt x="272" y="218"/>
                      <a:pt x="288" y="182"/>
                      <a:pt x="288" y="143"/>
                    </a:cubicBezTo>
                    <a:cubicBezTo>
                      <a:pt x="288" y="136"/>
                      <a:pt x="287" y="128"/>
                      <a:pt x="286" y="121"/>
                    </a:cubicBezTo>
                    <a:close/>
                    <a:moveTo>
                      <a:pt x="241" y="225"/>
                    </a:moveTo>
                    <a:cubicBezTo>
                      <a:pt x="239" y="218"/>
                      <a:pt x="239" y="218"/>
                      <a:pt x="239" y="218"/>
                    </a:cubicBezTo>
                    <a:cubicBezTo>
                      <a:pt x="188" y="218"/>
                      <a:pt x="188" y="218"/>
                      <a:pt x="188" y="218"/>
                    </a:cubicBezTo>
                    <a:cubicBezTo>
                      <a:pt x="172" y="266"/>
                      <a:pt x="172" y="266"/>
                      <a:pt x="172" y="266"/>
                    </a:cubicBezTo>
                    <a:cubicBezTo>
                      <a:pt x="174" y="267"/>
                      <a:pt x="174" y="267"/>
                      <a:pt x="174" y="267"/>
                    </a:cubicBezTo>
                    <a:cubicBezTo>
                      <a:pt x="164" y="269"/>
                      <a:pt x="154" y="270"/>
                      <a:pt x="144" y="270"/>
                    </a:cubicBezTo>
                    <a:cubicBezTo>
                      <a:pt x="134" y="270"/>
                      <a:pt x="124" y="269"/>
                      <a:pt x="115" y="267"/>
                    </a:cubicBezTo>
                    <a:cubicBezTo>
                      <a:pt x="116" y="266"/>
                      <a:pt x="116" y="266"/>
                      <a:pt x="116" y="266"/>
                    </a:cubicBezTo>
                    <a:cubicBezTo>
                      <a:pt x="101" y="218"/>
                      <a:pt x="101" y="218"/>
                      <a:pt x="101" y="218"/>
                    </a:cubicBezTo>
                    <a:cubicBezTo>
                      <a:pt x="50" y="218"/>
                      <a:pt x="50" y="218"/>
                      <a:pt x="50" y="218"/>
                    </a:cubicBezTo>
                    <a:cubicBezTo>
                      <a:pt x="48" y="226"/>
                      <a:pt x="48" y="226"/>
                      <a:pt x="48" y="226"/>
                    </a:cubicBezTo>
                    <a:cubicBezTo>
                      <a:pt x="29" y="204"/>
                      <a:pt x="17" y="175"/>
                      <a:pt x="17" y="143"/>
                    </a:cubicBezTo>
                    <a:cubicBezTo>
                      <a:pt x="17" y="140"/>
                      <a:pt x="17" y="136"/>
                      <a:pt x="18" y="132"/>
                    </a:cubicBezTo>
                    <a:cubicBezTo>
                      <a:pt x="34" y="144"/>
                      <a:pt x="34" y="144"/>
                      <a:pt x="34" y="144"/>
                    </a:cubicBezTo>
                    <a:cubicBezTo>
                      <a:pt x="75" y="114"/>
                      <a:pt x="75" y="114"/>
                      <a:pt x="75" y="114"/>
                    </a:cubicBezTo>
                    <a:cubicBezTo>
                      <a:pt x="60" y="66"/>
                      <a:pt x="60" y="66"/>
                      <a:pt x="60" y="66"/>
                    </a:cubicBezTo>
                    <a:cubicBezTo>
                      <a:pt x="43" y="66"/>
                      <a:pt x="43" y="66"/>
                      <a:pt x="43" y="66"/>
                    </a:cubicBezTo>
                    <a:cubicBezTo>
                      <a:pt x="60" y="45"/>
                      <a:pt x="83" y="29"/>
                      <a:pt x="110" y="21"/>
                    </a:cubicBezTo>
                    <a:cubicBezTo>
                      <a:pt x="104" y="40"/>
                      <a:pt x="104" y="40"/>
                      <a:pt x="104" y="40"/>
                    </a:cubicBezTo>
                    <a:cubicBezTo>
                      <a:pt x="145" y="69"/>
                      <a:pt x="145" y="69"/>
                      <a:pt x="145" y="69"/>
                    </a:cubicBezTo>
                    <a:cubicBezTo>
                      <a:pt x="185" y="40"/>
                      <a:pt x="185" y="40"/>
                      <a:pt x="185" y="40"/>
                    </a:cubicBezTo>
                    <a:cubicBezTo>
                      <a:pt x="180" y="22"/>
                      <a:pt x="180" y="22"/>
                      <a:pt x="180" y="22"/>
                    </a:cubicBezTo>
                    <a:cubicBezTo>
                      <a:pt x="206" y="29"/>
                      <a:pt x="228" y="45"/>
                      <a:pt x="245" y="66"/>
                    </a:cubicBezTo>
                    <a:cubicBezTo>
                      <a:pt x="229" y="66"/>
                      <a:pt x="229" y="66"/>
                      <a:pt x="229" y="66"/>
                    </a:cubicBezTo>
                    <a:cubicBezTo>
                      <a:pt x="213" y="114"/>
                      <a:pt x="213" y="114"/>
                      <a:pt x="213" y="114"/>
                    </a:cubicBezTo>
                    <a:cubicBezTo>
                      <a:pt x="254" y="144"/>
                      <a:pt x="254" y="144"/>
                      <a:pt x="254" y="144"/>
                    </a:cubicBezTo>
                    <a:cubicBezTo>
                      <a:pt x="270" y="132"/>
                      <a:pt x="270" y="132"/>
                      <a:pt x="270" y="132"/>
                    </a:cubicBezTo>
                    <a:cubicBezTo>
                      <a:pt x="271" y="136"/>
                      <a:pt x="271" y="140"/>
                      <a:pt x="271" y="143"/>
                    </a:cubicBezTo>
                    <a:cubicBezTo>
                      <a:pt x="271" y="175"/>
                      <a:pt x="260" y="203"/>
                      <a:pt x="241"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buFont typeface="Arial" panose="020B0604020202020204" pitchFamily="34" charset="0"/>
                  <a:buNone/>
                  <a:defRPr/>
                </a:pPr>
                <a:endParaRPr lang="zh-CN" altLang="en-US"/>
              </a:p>
            </p:txBody>
          </p:sp>
          <p:sp>
            <p:nvSpPr>
              <p:cNvPr id="18" name="Freeform 598"/>
              <p:cNvSpPr>
                <a:spLocks/>
              </p:cNvSpPr>
              <p:nvPr/>
            </p:nvSpPr>
            <p:spPr bwMode="auto">
              <a:xfrm>
                <a:off x="5856742" y="4044866"/>
                <a:ext cx="111125" cy="104775"/>
              </a:xfrm>
              <a:custGeom>
                <a:avLst/>
                <a:gdLst>
                  <a:gd name="T0" fmla="*/ 0 w 70"/>
                  <a:gd name="T1" fmla="*/ 26 h 66"/>
                  <a:gd name="T2" fmla="*/ 14 w 70"/>
                  <a:gd name="T3" fmla="*/ 66 h 66"/>
                  <a:gd name="T4" fmla="*/ 57 w 70"/>
                  <a:gd name="T5" fmla="*/ 66 h 66"/>
                  <a:gd name="T6" fmla="*/ 70 w 70"/>
                  <a:gd name="T7" fmla="*/ 26 h 66"/>
                  <a:gd name="T8" fmla="*/ 35 w 70"/>
                  <a:gd name="T9" fmla="*/ 0 h 66"/>
                  <a:gd name="T10" fmla="*/ 0 w 70"/>
                  <a:gd name="T11" fmla="*/ 26 h 66"/>
                </a:gdLst>
                <a:ahLst/>
                <a:cxnLst>
                  <a:cxn ang="0">
                    <a:pos x="T0" y="T1"/>
                  </a:cxn>
                  <a:cxn ang="0">
                    <a:pos x="T2" y="T3"/>
                  </a:cxn>
                  <a:cxn ang="0">
                    <a:pos x="T4" y="T5"/>
                  </a:cxn>
                  <a:cxn ang="0">
                    <a:pos x="T6" y="T7"/>
                  </a:cxn>
                  <a:cxn ang="0">
                    <a:pos x="T8" y="T9"/>
                  </a:cxn>
                  <a:cxn ang="0">
                    <a:pos x="T10" y="T11"/>
                  </a:cxn>
                </a:cxnLst>
                <a:rect l="0" t="0" r="r" b="b"/>
                <a:pathLst>
                  <a:path w="70" h="66">
                    <a:moveTo>
                      <a:pt x="0" y="26"/>
                    </a:moveTo>
                    <a:lnTo>
                      <a:pt x="14" y="66"/>
                    </a:lnTo>
                    <a:lnTo>
                      <a:pt x="57" y="66"/>
                    </a:lnTo>
                    <a:lnTo>
                      <a:pt x="70" y="26"/>
                    </a:lnTo>
                    <a:lnTo>
                      <a:pt x="35"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buFont typeface="Arial" panose="020B0604020202020204" pitchFamily="34" charset="0"/>
                  <a:buNone/>
                  <a:defRPr/>
                </a:pPr>
                <a:endParaRPr lang="zh-CN" altLang="en-US"/>
              </a:p>
            </p:txBody>
          </p:sp>
        </p:grpSp>
        <p:sp>
          <p:nvSpPr>
            <p:cNvPr id="19" name="椭圆 18"/>
            <p:cNvSpPr/>
            <p:nvPr/>
          </p:nvSpPr>
          <p:spPr>
            <a:xfrm>
              <a:off x="7889852" y="5568642"/>
              <a:ext cx="234950" cy="236537"/>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dirty="0"/>
                <a:t>4</a:t>
              </a:r>
              <a:endParaRPr lang="zh-CN" altLang="en-US" dirty="0"/>
            </a:p>
          </p:txBody>
        </p:sp>
        <p:sp>
          <p:nvSpPr>
            <p:cNvPr id="21" name="椭圆 20"/>
            <p:cNvSpPr/>
            <p:nvPr/>
          </p:nvSpPr>
          <p:spPr bwMode="auto">
            <a:xfrm>
              <a:off x="7442177" y="4301391"/>
              <a:ext cx="650875" cy="650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22" name="Freeform 570"/>
            <p:cNvSpPr>
              <a:spLocks/>
            </p:cNvSpPr>
            <p:nvPr/>
          </p:nvSpPr>
          <p:spPr bwMode="auto">
            <a:xfrm>
              <a:off x="7570765" y="4407754"/>
              <a:ext cx="438150" cy="438150"/>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lumMod val="95000"/>
              </a:schemeClr>
            </a:solidFill>
            <a:ln>
              <a:noFill/>
            </a:ln>
            <a:extLst/>
          </p:spPr>
          <p:txBody>
            <a:bodyPr/>
            <a:lstStyle/>
            <a:p>
              <a:pPr eaLnBrk="1" hangingPunct="1">
                <a:buFont typeface="Arial" panose="020B0604020202020204" pitchFamily="34" charset="0"/>
                <a:buNone/>
                <a:defRPr/>
              </a:pPr>
              <a:endParaRPr lang="zh-CN" altLang="en-US"/>
            </a:p>
          </p:txBody>
        </p:sp>
        <p:sp>
          <p:nvSpPr>
            <p:cNvPr id="23" name="椭圆 22"/>
            <p:cNvSpPr/>
            <p:nvPr/>
          </p:nvSpPr>
          <p:spPr>
            <a:xfrm>
              <a:off x="7893027" y="4222016"/>
              <a:ext cx="234950" cy="23653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a:t>3</a:t>
              </a:r>
              <a:endParaRPr lang="zh-CN" altLang="en-US"/>
            </a:p>
          </p:txBody>
        </p:sp>
      </p:grpSp>
      <p:sp>
        <p:nvSpPr>
          <p:cNvPr id="24" name="矩形 23"/>
          <p:cNvSpPr/>
          <p:nvPr/>
        </p:nvSpPr>
        <p:spPr>
          <a:xfrm>
            <a:off x="8124539" y="1715613"/>
            <a:ext cx="3201917" cy="294824"/>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A comprehensive description of the above chart is entered here</a:t>
            </a:r>
          </a:p>
        </p:txBody>
      </p:sp>
      <p:sp>
        <p:nvSpPr>
          <p:cNvPr id="25" name="文本框 24"/>
          <p:cNvSpPr txBox="1"/>
          <p:nvPr/>
        </p:nvSpPr>
        <p:spPr>
          <a:xfrm>
            <a:off x="8124538" y="1361071"/>
            <a:ext cx="3555627"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dirty="0">
                <a:solidFill>
                  <a:schemeClr val="tx2"/>
                </a:solidFill>
                <a:latin typeface="+mj-ea"/>
                <a:ea typeface="+mj-ea"/>
              </a:rPr>
              <a:t>Click here to add a title</a:t>
            </a:r>
          </a:p>
        </p:txBody>
      </p:sp>
      <p:sp>
        <p:nvSpPr>
          <p:cNvPr id="26" name="矩形 25"/>
          <p:cNvSpPr/>
          <p:nvPr/>
        </p:nvSpPr>
        <p:spPr>
          <a:xfrm>
            <a:off x="8124539" y="3088283"/>
            <a:ext cx="3201917" cy="294824"/>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A comprehensive description of the above chart is entered here</a:t>
            </a:r>
          </a:p>
        </p:txBody>
      </p:sp>
      <p:sp>
        <p:nvSpPr>
          <p:cNvPr id="27" name="文本框 26"/>
          <p:cNvSpPr txBox="1"/>
          <p:nvPr/>
        </p:nvSpPr>
        <p:spPr>
          <a:xfrm>
            <a:off x="8124539" y="2733741"/>
            <a:ext cx="3233662"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dirty="0">
                <a:solidFill>
                  <a:schemeClr val="accent1"/>
                </a:solidFill>
                <a:latin typeface="+mj-ea"/>
                <a:ea typeface="+mj-ea"/>
              </a:rPr>
              <a:t>Click here to add a title</a:t>
            </a:r>
          </a:p>
        </p:txBody>
      </p:sp>
      <p:sp>
        <p:nvSpPr>
          <p:cNvPr id="28" name="矩形 27"/>
          <p:cNvSpPr/>
          <p:nvPr/>
        </p:nvSpPr>
        <p:spPr>
          <a:xfrm>
            <a:off x="8221365" y="4442847"/>
            <a:ext cx="3201917" cy="294824"/>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A comprehensive description of the above chart is entered here</a:t>
            </a:r>
          </a:p>
        </p:txBody>
      </p:sp>
      <p:sp>
        <p:nvSpPr>
          <p:cNvPr id="29" name="文本框 28"/>
          <p:cNvSpPr txBox="1"/>
          <p:nvPr/>
        </p:nvSpPr>
        <p:spPr>
          <a:xfrm>
            <a:off x="8221363" y="4088305"/>
            <a:ext cx="345880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dirty="0">
                <a:solidFill>
                  <a:schemeClr val="accent2"/>
                </a:solidFill>
                <a:latin typeface="+mj-ea"/>
                <a:ea typeface="+mj-ea"/>
              </a:rPr>
              <a:t>Click here to add a title</a:t>
            </a:r>
          </a:p>
        </p:txBody>
      </p:sp>
      <p:sp>
        <p:nvSpPr>
          <p:cNvPr id="30" name="矩形 29"/>
          <p:cNvSpPr/>
          <p:nvPr/>
        </p:nvSpPr>
        <p:spPr>
          <a:xfrm>
            <a:off x="8237875" y="5755034"/>
            <a:ext cx="3201917" cy="294824"/>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A comprehensive description of the above chart is entered here</a:t>
            </a:r>
          </a:p>
        </p:txBody>
      </p:sp>
      <p:sp>
        <p:nvSpPr>
          <p:cNvPr id="31" name="文本框 30"/>
          <p:cNvSpPr txBox="1"/>
          <p:nvPr/>
        </p:nvSpPr>
        <p:spPr>
          <a:xfrm>
            <a:off x="8237873" y="5400492"/>
            <a:ext cx="345880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accent3"/>
                </a:solidFill>
                <a:latin typeface="+mj-ea"/>
                <a:ea typeface="+mj-ea"/>
              </a:rPr>
              <a:t>Click here to add a title</a:t>
            </a:r>
          </a:p>
        </p:txBody>
      </p:sp>
      <p:sp>
        <p:nvSpPr>
          <p:cNvPr id="32" name="矩形 31"/>
          <p:cNvSpPr/>
          <p:nvPr/>
        </p:nvSpPr>
        <p:spPr>
          <a:xfrm>
            <a:off x="904399" y="2873077"/>
            <a:ext cx="6115406" cy="585610"/>
          </a:xfrm>
          <a:prstGeom prst="rect">
            <a:avLst/>
          </a:prstGeom>
          <a:noFill/>
        </p:spPr>
        <p:txBody>
          <a:bodyPr wrap="square" rtlCol="0">
            <a:spAutoFit/>
          </a:bodyPr>
          <a:lstStyle/>
          <a:p>
            <a:pPr>
              <a:lnSpc>
                <a:spcPct val="120000"/>
              </a:lnSpc>
              <a:spcBef>
                <a:spcPct val="0"/>
              </a:spcBef>
            </a:pPr>
            <a:r>
              <a:rPr lang="zh-CN" altLang="en-US" sz="1400" dirty="0">
                <a:solidFill>
                  <a:schemeClr val="tx1">
                    <a:lumMod val="50000"/>
                    <a:lumOff val="50000"/>
                  </a:schemeClr>
                </a:solidFill>
                <a:sym typeface="微软雅黑" pitchFamily="34" charset="-122"/>
              </a:rPr>
              <a:t>A comprehensive description of the above chart is entered here</a:t>
            </a:r>
          </a:p>
          <a:p>
            <a:pPr>
              <a:lnSpc>
                <a:spcPct val="120000"/>
              </a:lnSpc>
              <a:spcBef>
                <a:spcPct val="0"/>
              </a:spcBef>
              <a:buNone/>
            </a:pPr>
            <a:endParaRPr lang="zh-CN" altLang="en-US" sz="1400" dirty="0">
              <a:solidFill>
                <a:schemeClr val="tx1">
                  <a:lumMod val="50000"/>
                  <a:lumOff val="50000"/>
                </a:schemeClr>
              </a:solidFill>
              <a:sym typeface="微软雅黑" pitchFamily="34" charset="-122"/>
            </a:endParaRPr>
          </a:p>
        </p:txBody>
      </p:sp>
      <p:sp>
        <p:nvSpPr>
          <p:cNvPr id="33" name="文本框 32"/>
          <p:cNvSpPr txBox="1"/>
          <p:nvPr/>
        </p:nvSpPr>
        <p:spPr>
          <a:xfrm>
            <a:off x="1004399" y="2357338"/>
            <a:ext cx="2268530" cy="400110"/>
          </a:xfrm>
          <a:prstGeom prst="rect">
            <a:avLst/>
          </a:prstGeom>
          <a:solidFill>
            <a:schemeClr val="accent2"/>
          </a:solid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bg1"/>
                </a:solidFill>
                <a:latin typeface="+mj-ea"/>
                <a:ea typeface="+mj-ea"/>
              </a:rPr>
              <a:t>Click here to add a title</a:t>
            </a:r>
          </a:p>
        </p:txBody>
      </p:sp>
      <p:graphicFrame>
        <p:nvGraphicFramePr>
          <p:cNvPr id="34" name="表格 33"/>
          <p:cNvGraphicFramePr>
            <a:graphicFrameLocks noGrp="1"/>
          </p:cNvGraphicFramePr>
          <p:nvPr>
            <p:extLst/>
          </p:nvPr>
        </p:nvGraphicFramePr>
        <p:xfrm>
          <a:off x="1004398" y="4488415"/>
          <a:ext cx="5908524" cy="1854200"/>
        </p:xfrm>
        <a:graphic>
          <a:graphicData uri="http://schemas.openxmlformats.org/drawingml/2006/table">
            <a:tbl>
              <a:tblPr firstRow="1" bandRow="1">
                <a:tableStyleId>{5C22544A-7EE6-4342-B048-85BDC9FD1C3A}</a:tableStyleId>
              </a:tblPr>
              <a:tblGrid>
                <a:gridCol w="1477131">
                  <a:extLst>
                    <a:ext uri="{9D8B030D-6E8A-4147-A177-3AD203B41FA5}">
                      <a16:colId xmlns:a16="http://schemas.microsoft.com/office/drawing/2014/main" val="20000"/>
                    </a:ext>
                  </a:extLst>
                </a:gridCol>
                <a:gridCol w="1477131">
                  <a:extLst>
                    <a:ext uri="{9D8B030D-6E8A-4147-A177-3AD203B41FA5}">
                      <a16:colId xmlns:a16="http://schemas.microsoft.com/office/drawing/2014/main" val="20001"/>
                    </a:ext>
                  </a:extLst>
                </a:gridCol>
                <a:gridCol w="1477131">
                  <a:extLst>
                    <a:ext uri="{9D8B030D-6E8A-4147-A177-3AD203B41FA5}">
                      <a16:colId xmlns:a16="http://schemas.microsoft.com/office/drawing/2014/main" val="20002"/>
                    </a:ext>
                  </a:extLst>
                </a:gridCol>
                <a:gridCol w="1477131">
                  <a:extLst>
                    <a:ext uri="{9D8B030D-6E8A-4147-A177-3AD203B41FA5}">
                      <a16:colId xmlns:a16="http://schemas.microsoft.com/office/drawing/2014/main" val="20003"/>
                    </a:ext>
                  </a:extLst>
                </a:gridCol>
              </a:tblGrid>
              <a:tr h="370840">
                <a:tc>
                  <a:txBody>
                    <a:bodyPr/>
                    <a:lstStyle/>
                    <a:p>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altLang="zh-CN" dirty="0"/>
                        <a:t>2015</a:t>
                      </a:r>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altLang="zh-CN" dirty="0"/>
                        <a:t>2016</a:t>
                      </a:r>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altLang="zh-CN" dirty="0"/>
                        <a:t>%</a:t>
                      </a:r>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70840">
                <a:tc>
                  <a:txBody>
                    <a:bodyPr/>
                    <a:lstStyle/>
                    <a:p>
                      <a:pPr algn="ctr"/>
                      <a:r>
                        <a:rPr lang="en-US" altLang="zh-CN">
                          <a:solidFill>
                            <a:schemeClr val="bg1">
                              <a:lumMod val="50000"/>
                            </a:schemeClr>
                          </a:solidFill>
                        </a:rPr>
                        <a:t>S1</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257,463</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335,548</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31%</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70840">
                <a:tc>
                  <a:txBody>
                    <a:bodyPr/>
                    <a:lstStyle/>
                    <a:p>
                      <a:pPr algn="ctr"/>
                      <a:r>
                        <a:rPr lang="en-US" altLang="zh-CN">
                          <a:solidFill>
                            <a:schemeClr val="bg1">
                              <a:lumMod val="50000"/>
                            </a:schemeClr>
                          </a:solidFill>
                        </a:rPr>
                        <a:t>S2</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242,265</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254,546</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5%</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70840">
                <a:tc>
                  <a:txBody>
                    <a:bodyPr/>
                    <a:lstStyle/>
                    <a:p>
                      <a:pPr algn="ctr"/>
                      <a:r>
                        <a:rPr lang="en-US" altLang="zh-CN">
                          <a:solidFill>
                            <a:schemeClr val="bg1">
                              <a:lumMod val="50000"/>
                            </a:schemeClr>
                          </a:solidFill>
                        </a:rPr>
                        <a:t>S3</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432,456</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587,256</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8%</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70840">
                <a:tc>
                  <a:txBody>
                    <a:bodyPr/>
                    <a:lstStyle/>
                    <a:p>
                      <a:pPr algn="ctr"/>
                      <a:r>
                        <a:rPr lang="en-US" altLang="zh-CN">
                          <a:solidFill>
                            <a:schemeClr val="bg1">
                              <a:lumMod val="50000"/>
                            </a:schemeClr>
                          </a:solidFill>
                        </a:rPr>
                        <a:t>S4</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489,589</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166,848</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dirty="0">
                          <a:solidFill>
                            <a:schemeClr val="bg1">
                              <a:lumMod val="50000"/>
                            </a:schemeClr>
                          </a:solidFill>
                        </a:rPr>
                        <a:t>86%</a:t>
                      </a:r>
                      <a:endParaRPr lang="zh-CN" altLang="en-US" dirty="0">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标题 9"/>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78949487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9" presetClass="entr" presetSubtype="10" fill="hold" grpId="0" nodeType="withEffect">
                                  <p:stCondLst>
                                    <p:cond delay="300"/>
                                  </p:stCondLst>
                                  <p:iterate type="lt">
                                    <p:tmPct val="1677"/>
                                  </p:iterate>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fmla="#ppt_w*sin(2.5*pi*$)">
                                          <p:val>
                                            <p:fltVal val="0"/>
                                          </p:val>
                                        </p:tav>
                                        <p:tav tm="100000">
                                          <p:val>
                                            <p:fltVal val="1"/>
                                          </p:val>
                                        </p:tav>
                                      </p:tavLst>
                                    </p:anim>
                                    <p:anim calcmode="lin" valueType="num">
                                      <p:cBhvr>
                                        <p:cTn id="11" dur="500" fill="hold"/>
                                        <p:tgtEl>
                                          <p:spTgt spid="32"/>
                                        </p:tgtEl>
                                        <p:attrNameLst>
                                          <p:attrName>ppt_h</p:attrName>
                                        </p:attrNameLst>
                                      </p:cBhvr>
                                      <p:tavLst>
                                        <p:tav tm="0">
                                          <p:val>
                                            <p:strVal val="#ppt_h"/>
                                          </p:val>
                                        </p:tav>
                                        <p:tav tm="100000">
                                          <p:val>
                                            <p:strVal val="#ppt_h"/>
                                          </p:val>
                                        </p:tav>
                                      </p:tavLst>
                                    </p:anim>
                                  </p:childTnLst>
                                </p:cTn>
                              </p:par>
                              <p:par>
                                <p:cTn id="12" presetID="22" presetClass="entr" presetSubtype="1" fill="hold" nodeType="withEffect">
                                  <p:stCondLst>
                                    <p:cond delay="60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1250"/>
                                        <p:tgtEl>
                                          <p:spTgt spid="34"/>
                                        </p:tgtEl>
                                      </p:cBhvr>
                                    </p:animEffect>
                                  </p:childTnLst>
                                </p:cTn>
                              </p:par>
                              <p:par>
                                <p:cTn id="15" presetID="22" presetClass="entr" presetSubtype="1" fill="hold"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par>
                                <p:cTn id="18" presetID="17" presetClass="entr" presetSubtype="10" fill="hold" grpId="0" nodeType="withEffect">
                                  <p:stCondLst>
                                    <p:cond delay="1400"/>
                                  </p:stCondLst>
                                  <p:iterate type="lt">
                                    <p:tmPct val="10000"/>
                                  </p:iterate>
                                  <p:childTnLst>
                                    <p:set>
                                      <p:cBhvr>
                                        <p:cTn id="19" dur="1" fill="hold">
                                          <p:stCondLst>
                                            <p:cond delay="0"/>
                                          </p:stCondLst>
                                        </p:cTn>
                                        <p:tgtEl>
                                          <p:spTgt spid="25"/>
                                        </p:tgtEl>
                                        <p:attrNameLst>
                                          <p:attrName>style.visibility</p:attrName>
                                        </p:attrNameLst>
                                      </p:cBhvr>
                                      <p:to>
                                        <p:strVal val="visible"/>
                                      </p:to>
                                    </p:set>
                                    <p:anim calcmode="lin" valueType="num">
                                      <p:cBhvr>
                                        <p:cTn id="20" dur="450" fill="hold"/>
                                        <p:tgtEl>
                                          <p:spTgt spid="25"/>
                                        </p:tgtEl>
                                        <p:attrNameLst>
                                          <p:attrName>ppt_w</p:attrName>
                                        </p:attrNameLst>
                                      </p:cBhvr>
                                      <p:tavLst>
                                        <p:tav tm="0">
                                          <p:val>
                                            <p:fltVal val="0"/>
                                          </p:val>
                                        </p:tav>
                                        <p:tav tm="100000">
                                          <p:val>
                                            <p:strVal val="#ppt_w"/>
                                          </p:val>
                                        </p:tav>
                                      </p:tavLst>
                                    </p:anim>
                                    <p:anim calcmode="lin" valueType="num">
                                      <p:cBhvr>
                                        <p:cTn id="21" dur="450" fill="hold"/>
                                        <p:tgtEl>
                                          <p:spTgt spid="25"/>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1800"/>
                                  </p:stCondLst>
                                  <p:iterate type="lt">
                                    <p:tmPct val="10000"/>
                                  </p:iterate>
                                  <p:childTnLst>
                                    <p:set>
                                      <p:cBhvr>
                                        <p:cTn id="23" dur="1" fill="hold">
                                          <p:stCondLst>
                                            <p:cond delay="0"/>
                                          </p:stCondLst>
                                        </p:cTn>
                                        <p:tgtEl>
                                          <p:spTgt spid="24"/>
                                        </p:tgtEl>
                                        <p:attrNameLst>
                                          <p:attrName>style.visibility</p:attrName>
                                        </p:attrNameLst>
                                      </p:cBhvr>
                                      <p:to>
                                        <p:strVal val="visible"/>
                                      </p:to>
                                    </p:set>
                                    <p:anim calcmode="lin" valueType="num">
                                      <p:cBhvr>
                                        <p:cTn id="24" dur="450" fill="hold"/>
                                        <p:tgtEl>
                                          <p:spTgt spid="24"/>
                                        </p:tgtEl>
                                        <p:attrNameLst>
                                          <p:attrName>ppt_w</p:attrName>
                                        </p:attrNameLst>
                                      </p:cBhvr>
                                      <p:tavLst>
                                        <p:tav tm="0">
                                          <p:val>
                                            <p:fltVal val="0"/>
                                          </p:val>
                                        </p:tav>
                                        <p:tav tm="100000">
                                          <p:val>
                                            <p:strVal val="#ppt_w"/>
                                          </p:val>
                                        </p:tav>
                                      </p:tavLst>
                                    </p:anim>
                                    <p:anim calcmode="lin" valueType="num">
                                      <p:cBhvr>
                                        <p:cTn id="25" dur="450" fill="hold"/>
                                        <p:tgtEl>
                                          <p:spTgt spid="24"/>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1800"/>
                                  </p:stCondLst>
                                  <p:iterate type="lt">
                                    <p:tmPct val="10000"/>
                                  </p:iterate>
                                  <p:childTnLst>
                                    <p:set>
                                      <p:cBhvr>
                                        <p:cTn id="27" dur="1" fill="hold">
                                          <p:stCondLst>
                                            <p:cond delay="0"/>
                                          </p:stCondLst>
                                        </p:cTn>
                                        <p:tgtEl>
                                          <p:spTgt spid="27"/>
                                        </p:tgtEl>
                                        <p:attrNameLst>
                                          <p:attrName>style.visibility</p:attrName>
                                        </p:attrNameLst>
                                      </p:cBhvr>
                                      <p:to>
                                        <p:strVal val="visible"/>
                                      </p:to>
                                    </p:set>
                                    <p:anim calcmode="lin" valueType="num">
                                      <p:cBhvr>
                                        <p:cTn id="28" dur="450" fill="hold"/>
                                        <p:tgtEl>
                                          <p:spTgt spid="27"/>
                                        </p:tgtEl>
                                        <p:attrNameLst>
                                          <p:attrName>ppt_w</p:attrName>
                                        </p:attrNameLst>
                                      </p:cBhvr>
                                      <p:tavLst>
                                        <p:tav tm="0">
                                          <p:val>
                                            <p:fltVal val="0"/>
                                          </p:val>
                                        </p:tav>
                                        <p:tav tm="100000">
                                          <p:val>
                                            <p:strVal val="#ppt_w"/>
                                          </p:val>
                                        </p:tav>
                                      </p:tavLst>
                                    </p:anim>
                                    <p:anim calcmode="lin" valueType="num">
                                      <p:cBhvr>
                                        <p:cTn id="29" dur="450" fill="hold"/>
                                        <p:tgtEl>
                                          <p:spTgt spid="27"/>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2200"/>
                                  </p:stCondLst>
                                  <p:iterate type="lt">
                                    <p:tmPct val="8802"/>
                                  </p:iterate>
                                  <p:childTnLst>
                                    <p:set>
                                      <p:cBhvr>
                                        <p:cTn id="31" dur="1" fill="hold">
                                          <p:stCondLst>
                                            <p:cond delay="0"/>
                                          </p:stCondLst>
                                        </p:cTn>
                                        <p:tgtEl>
                                          <p:spTgt spid="26"/>
                                        </p:tgtEl>
                                        <p:attrNameLst>
                                          <p:attrName>style.visibility</p:attrName>
                                        </p:attrNameLst>
                                      </p:cBhvr>
                                      <p:to>
                                        <p:strVal val="visible"/>
                                      </p:to>
                                    </p:set>
                                    <p:anim calcmode="lin" valueType="num">
                                      <p:cBhvr>
                                        <p:cTn id="32" dur="450" fill="hold"/>
                                        <p:tgtEl>
                                          <p:spTgt spid="26"/>
                                        </p:tgtEl>
                                        <p:attrNameLst>
                                          <p:attrName>ppt_w</p:attrName>
                                        </p:attrNameLst>
                                      </p:cBhvr>
                                      <p:tavLst>
                                        <p:tav tm="0">
                                          <p:val>
                                            <p:fltVal val="0"/>
                                          </p:val>
                                        </p:tav>
                                        <p:tav tm="100000">
                                          <p:val>
                                            <p:strVal val="#ppt_w"/>
                                          </p:val>
                                        </p:tav>
                                      </p:tavLst>
                                    </p:anim>
                                    <p:anim calcmode="lin" valueType="num">
                                      <p:cBhvr>
                                        <p:cTn id="33" dur="450" fill="hold"/>
                                        <p:tgtEl>
                                          <p:spTgt spid="26"/>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2100"/>
                                  </p:stCondLst>
                                  <p:iterate type="lt">
                                    <p:tmPct val="10000"/>
                                  </p:iterate>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2500"/>
                                  </p:stCondLst>
                                  <p:iterate type="lt">
                                    <p:tmPct val="8514"/>
                                  </p:iterate>
                                  <p:childTnLst>
                                    <p:set>
                                      <p:cBhvr>
                                        <p:cTn id="39" dur="1" fill="hold">
                                          <p:stCondLst>
                                            <p:cond delay="0"/>
                                          </p:stCondLst>
                                        </p:cTn>
                                        <p:tgtEl>
                                          <p:spTgt spid="28"/>
                                        </p:tgtEl>
                                        <p:attrNameLst>
                                          <p:attrName>style.visibility</p:attrName>
                                        </p:attrNameLst>
                                      </p:cBhvr>
                                      <p:to>
                                        <p:strVal val="visible"/>
                                      </p:to>
                                    </p:set>
                                    <p:anim calcmode="lin" valueType="num">
                                      <p:cBhvr>
                                        <p:cTn id="40" dur="450" fill="hold"/>
                                        <p:tgtEl>
                                          <p:spTgt spid="28"/>
                                        </p:tgtEl>
                                        <p:attrNameLst>
                                          <p:attrName>ppt_w</p:attrName>
                                        </p:attrNameLst>
                                      </p:cBhvr>
                                      <p:tavLst>
                                        <p:tav tm="0">
                                          <p:val>
                                            <p:fltVal val="0"/>
                                          </p:val>
                                        </p:tav>
                                        <p:tav tm="100000">
                                          <p:val>
                                            <p:strVal val="#ppt_w"/>
                                          </p:val>
                                        </p:tav>
                                      </p:tavLst>
                                    </p:anim>
                                    <p:anim calcmode="lin" valueType="num">
                                      <p:cBhvr>
                                        <p:cTn id="41" dur="450" fill="hold"/>
                                        <p:tgtEl>
                                          <p:spTgt spid="28"/>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2500"/>
                                  </p:stCondLst>
                                  <p:iterate type="lt">
                                    <p:tmPct val="10000"/>
                                  </p:iterate>
                                  <p:childTnLst>
                                    <p:set>
                                      <p:cBhvr>
                                        <p:cTn id="43" dur="1" fill="hold">
                                          <p:stCondLst>
                                            <p:cond delay="0"/>
                                          </p:stCondLst>
                                        </p:cTn>
                                        <p:tgtEl>
                                          <p:spTgt spid="31"/>
                                        </p:tgtEl>
                                        <p:attrNameLst>
                                          <p:attrName>style.visibility</p:attrName>
                                        </p:attrNameLst>
                                      </p:cBhvr>
                                      <p:to>
                                        <p:strVal val="visible"/>
                                      </p:to>
                                    </p:set>
                                    <p:anim calcmode="lin" valueType="num">
                                      <p:cBhvr>
                                        <p:cTn id="44" dur="450" fill="hold"/>
                                        <p:tgtEl>
                                          <p:spTgt spid="31"/>
                                        </p:tgtEl>
                                        <p:attrNameLst>
                                          <p:attrName>ppt_w</p:attrName>
                                        </p:attrNameLst>
                                      </p:cBhvr>
                                      <p:tavLst>
                                        <p:tav tm="0">
                                          <p:val>
                                            <p:fltVal val="0"/>
                                          </p:val>
                                        </p:tav>
                                        <p:tav tm="100000">
                                          <p:val>
                                            <p:strVal val="#ppt_w"/>
                                          </p:val>
                                        </p:tav>
                                      </p:tavLst>
                                    </p:anim>
                                    <p:anim calcmode="lin" valueType="num">
                                      <p:cBhvr>
                                        <p:cTn id="45" dur="450" fill="hold"/>
                                        <p:tgtEl>
                                          <p:spTgt spid="31"/>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2900"/>
                                  </p:stCondLst>
                                  <p:iterate type="lt">
                                    <p:tmPct val="7071"/>
                                  </p:iterate>
                                  <p:childTnLst>
                                    <p:set>
                                      <p:cBhvr>
                                        <p:cTn id="47" dur="1" fill="hold">
                                          <p:stCondLst>
                                            <p:cond delay="0"/>
                                          </p:stCondLst>
                                        </p:cTn>
                                        <p:tgtEl>
                                          <p:spTgt spid="30"/>
                                        </p:tgtEl>
                                        <p:attrNameLst>
                                          <p:attrName>style.visibility</p:attrName>
                                        </p:attrNameLst>
                                      </p:cBhvr>
                                      <p:to>
                                        <p:strVal val="visible"/>
                                      </p:to>
                                    </p:set>
                                    <p:anim calcmode="lin" valueType="num">
                                      <p:cBhvr>
                                        <p:cTn id="48" dur="450" fill="hold"/>
                                        <p:tgtEl>
                                          <p:spTgt spid="30"/>
                                        </p:tgtEl>
                                        <p:attrNameLst>
                                          <p:attrName>ppt_w</p:attrName>
                                        </p:attrNameLst>
                                      </p:cBhvr>
                                      <p:tavLst>
                                        <p:tav tm="0">
                                          <p:val>
                                            <p:fltVal val="0"/>
                                          </p:val>
                                        </p:tav>
                                        <p:tav tm="100000">
                                          <p:val>
                                            <p:strVal val="#ppt_w"/>
                                          </p:val>
                                        </p:tav>
                                      </p:tavLst>
                                    </p:anim>
                                    <p:anim calcmode="lin" valueType="num">
                                      <p:cBhvr>
                                        <p:cTn id="49" dur="45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5313397" y="3181729"/>
            <a:ext cx="1606438" cy="1384861"/>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9" name="文本框 7"/>
          <p:cNvSpPr txBox="1">
            <a:spLocks noChangeArrowheads="1"/>
          </p:cNvSpPr>
          <p:nvPr/>
        </p:nvSpPr>
        <p:spPr bwMode="auto">
          <a:xfrm>
            <a:off x="1513032" y="4833443"/>
            <a:ext cx="285390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466" dirty="0">
                <a:solidFill>
                  <a:schemeClr val="tx1">
                    <a:lumMod val="50000"/>
                    <a:lumOff val="50000"/>
                  </a:schemeClr>
                </a:solidFill>
                <a:latin typeface="微软雅黑" pitchFamily="34" charset="-122"/>
              </a:rPr>
              <a:t>Add caption text here</a:t>
            </a:r>
          </a:p>
        </p:txBody>
      </p:sp>
      <p:sp>
        <p:nvSpPr>
          <p:cNvPr id="10" name="文本框 7"/>
          <p:cNvSpPr txBox="1">
            <a:spLocks noChangeArrowheads="1"/>
          </p:cNvSpPr>
          <p:nvPr/>
        </p:nvSpPr>
        <p:spPr bwMode="auto">
          <a:xfrm>
            <a:off x="745944" y="3282099"/>
            <a:ext cx="285423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466" dirty="0">
                <a:solidFill>
                  <a:schemeClr val="tx1">
                    <a:lumMod val="50000"/>
                    <a:lumOff val="50000"/>
                  </a:schemeClr>
                </a:solidFill>
                <a:latin typeface="微软雅黑" pitchFamily="34" charset="-122"/>
              </a:rPr>
              <a:t>Add caption text here</a:t>
            </a:r>
          </a:p>
        </p:txBody>
      </p:sp>
      <p:sp>
        <p:nvSpPr>
          <p:cNvPr id="11" name="文本框 7"/>
          <p:cNvSpPr txBox="1">
            <a:spLocks noChangeArrowheads="1"/>
          </p:cNvSpPr>
          <p:nvPr/>
        </p:nvSpPr>
        <p:spPr bwMode="auto">
          <a:xfrm>
            <a:off x="1512702" y="1703382"/>
            <a:ext cx="285423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r">
              <a:lnSpc>
                <a:spcPct val="150000"/>
              </a:lnSpc>
              <a:spcBef>
                <a:spcPts val="400"/>
              </a:spcBef>
            </a:pPr>
            <a:r>
              <a:rPr lang="zh-CN" altLang="en-US" sz="1466" dirty="0">
                <a:solidFill>
                  <a:schemeClr val="tx1">
                    <a:lumMod val="50000"/>
                    <a:lumOff val="50000"/>
                  </a:schemeClr>
                </a:solidFill>
                <a:latin typeface="微软雅黑" pitchFamily="34" charset="-122"/>
              </a:rPr>
              <a:t>Add caption text here</a:t>
            </a:r>
          </a:p>
        </p:txBody>
      </p:sp>
      <p:sp>
        <p:nvSpPr>
          <p:cNvPr id="12" name="文本框 7"/>
          <p:cNvSpPr txBox="1">
            <a:spLocks noChangeArrowheads="1"/>
          </p:cNvSpPr>
          <p:nvPr/>
        </p:nvSpPr>
        <p:spPr bwMode="auto">
          <a:xfrm>
            <a:off x="7859540" y="4833443"/>
            <a:ext cx="285390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466" dirty="0">
                <a:solidFill>
                  <a:schemeClr val="tx1">
                    <a:lumMod val="50000"/>
                    <a:lumOff val="50000"/>
                  </a:schemeClr>
                </a:solidFill>
                <a:latin typeface="微软雅黑" pitchFamily="34" charset="-122"/>
              </a:rPr>
              <a:t>Add caption text here</a:t>
            </a:r>
          </a:p>
        </p:txBody>
      </p:sp>
      <p:sp>
        <p:nvSpPr>
          <p:cNvPr id="13" name="文本框 7"/>
          <p:cNvSpPr txBox="1">
            <a:spLocks noChangeArrowheads="1"/>
          </p:cNvSpPr>
          <p:nvPr/>
        </p:nvSpPr>
        <p:spPr bwMode="auto">
          <a:xfrm>
            <a:off x="8591823" y="3282099"/>
            <a:ext cx="285423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466" dirty="0">
                <a:solidFill>
                  <a:schemeClr val="tx1">
                    <a:lumMod val="50000"/>
                    <a:lumOff val="50000"/>
                  </a:schemeClr>
                </a:solidFill>
                <a:latin typeface="微软雅黑" pitchFamily="34" charset="-122"/>
              </a:rPr>
              <a:t>Add caption text here</a:t>
            </a:r>
          </a:p>
        </p:txBody>
      </p:sp>
      <p:sp>
        <p:nvSpPr>
          <p:cNvPr id="14" name="文本框 7"/>
          <p:cNvSpPr txBox="1">
            <a:spLocks noChangeArrowheads="1"/>
          </p:cNvSpPr>
          <p:nvPr/>
        </p:nvSpPr>
        <p:spPr bwMode="auto">
          <a:xfrm>
            <a:off x="7859210" y="1703382"/>
            <a:ext cx="2854235" cy="13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nSpc>
                <a:spcPct val="150000"/>
              </a:lnSpc>
              <a:spcBef>
                <a:spcPts val="400"/>
              </a:spcBef>
            </a:pPr>
            <a:r>
              <a:rPr lang="zh-CN" altLang="en-US" sz="1466" dirty="0">
                <a:solidFill>
                  <a:schemeClr val="tx1">
                    <a:lumMod val="50000"/>
                    <a:lumOff val="50000"/>
                  </a:schemeClr>
                </a:solidFill>
                <a:latin typeface="微软雅黑" pitchFamily="34" charset="-122"/>
              </a:rPr>
              <a:t>Add caption text here</a:t>
            </a:r>
          </a:p>
        </p:txBody>
      </p:sp>
      <p:grpSp>
        <p:nvGrpSpPr>
          <p:cNvPr id="15" name="组合 14"/>
          <p:cNvGrpSpPr/>
          <p:nvPr/>
        </p:nvGrpSpPr>
        <p:grpSpPr>
          <a:xfrm>
            <a:off x="4458007" y="4413132"/>
            <a:ext cx="1655237" cy="1920076"/>
            <a:chOff x="3343182" y="2976764"/>
            <a:chExt cx="1241751" cy="1440432"/>
          </a:xfrm>
        </p:grpSpPr>
        <p:sp>
          <p:nvSpPr>
            <p:cNvPr id="16" name="六边形 15"/>
            <p:cNvSpPr/>
            <p:nvPr/>
          </p:nvSpPr>
          <p:spPr>
            <a:xfrm rot="16200000">
              <a:off x="3243842" y="3076104"/>
              <a:ext cx="1440432" cy="1241751"/>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7" name="矩形 58"/>
            <p:cNvSpPr>
              <a:spLocks noChangeArrowheads="1"/>
            </p:cNvSpPr>
            <p:nvPr/>
          </p:nvSpPr>
          <p:spPr bwMode="auto">
            <a:xfrm>
              <a:off x="3465908" y="3488225"/>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Five</a:t>
              </a:r>
            </a:p>
          </p:txBody>
        </p:sp>
      </p:grpSp>
      <p:grpSp>
        <p:nvGrpSpPr>
          <p:cNvPr id="18" name="组合 17"/>
          <p:cNvGrpSpPr/>
          <p:nvPr/>
        </p:nvGrpSpPr>
        <p:grpSpPr>
          <a:xfrm>
            <a:off x="6113244" y="4413132"/>
            <a:ext cx="1655237" cy="1920076"/>
            <a:chOff x="4584933" y="2976764"/>
            <a:chExt cx="1241751" cy="1440432"/>
          </a:xfrm>
        </p:grpSpPr>
        <p:sp>
          <p:nvSpPr>
            <p:cNvPr id="19" name="六边形 18"/>
            <p:cNvSpPr/>
            <p:nvPr/>
          </p:nvSpPr>
          <p:spPr>
            <a:xfrm rot="16200000">
              <a:off x="4485593" y="3076104"/>
              <a:ext cx="1440432" cy="1241751"/>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0" name="矩形 58"/>
            <p:cNvSpPr>
              <a:spLocks noChangeArrowheads="1"/>
            </p:cNvSpPr>
            <p:nvPr/>
          </p:nvSpPr>
          <p:spPr bwMode="auto">
            <a:xfrm>
              <a:off x="4679479" y="3452843"/>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Four</a:t>
              </a:r>
            </a:p>
          </p:txBody>
        </p:sp>
      </p:grpSp>
      <p:grpSp>
        <p:nvGrpSpPr>
          <p:cNvPr id="21" name="组合 20"/>
          <p:cNvGrpSpPr/>
          <p:nvPr/>
        </p:nvGrpSpPr>
        <p:grpSpPr>
          <a:xfrm>
            <a:off x="6940862" y="2914121"/>
            <a:ext cx="1655237" cy="1920076"/>
            <a:chOff x="5205808" y="1852213"/>
            <a:chExt cx="1241751" cy="1440432"/>
          </a:xfrm>
        </p:grpSpPr>
        <p:sp>
          <p:nvSpPr>
            <p:cNvPr id="22" name="六边形 21"/>
            <p:cNvSpPr/>
            <p:nvPr/>
          </p:nvSpPr>
          <p:spPr>
            <a:xfrm rot="16200000">
              <a:off x="5106468" y="1951553"/>
              <a:ext cx="1440432" cy="1241751"/>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3" name="矩形 58"/>
            <p:cNvSpPr>
              <a:spLocks noChangeArrowheads="1"/>
            </p:cNvSpPr>
            <p:nvPr/>
          </p:nvSpPr>
          <p:spPr bwMode="auto">
            <a:xfrm>
              <a:off x="5300355" y="2328293"/>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Three</a:t>
              </a:r>
            </a:p>
          </p:txBody>
        </p:sp>
      </p:grpSp>
      <p:grpSp>
        <p:nvGrpSpPr>
          <p:cNvPr id="24" name="组合 23"/>
          <p:cNvGrpSpPr/>
          <p:nvPr/>
        </p:nvGrpSpPr>
        <p:grpSpPr>
          <a:xfrm>
            <a:off x="6113244" y="1413301"/>
            <a:ext cx="1655237" cy="1920076"/>
            <a:chOff x="4584933" y="726305"/>
            <a:chExt cx="1241751" cy="1440432"/>
          </a:xfrm>
        </p:grpSpPr>
        <p:sp>
          <p:nvSpPr>
            <p:cNvPr id="25" name="六边形 24"/>
            <p:cNvSpPr/>
            <p:nvPr/>
          </p:nvSpPr>
          <p:spPr>
            <a:xfrm rot="16200000">
              <a:off x="4485593" y="825645"/>
              <a:ext cx="1440432" cy="1241751"/>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6" name="矩形 58"/>
            <p:cNvSpPr>
              <a:spLocks noChangeArrowheads="1"/>
            </p:cNvSpPr>
            <p:nvPr/>
          </p:nvSpPr>
          <p:spPr bwMode="auto">
            <a:xfrm>
              <a:off x="4679480" y="1202385"/>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II</a:t>
              </a:r>
            </a:p>
          </p:txBody>
        </p:sp>
      </p:grpSp>
      <p:grpSp>
        <p:nvGrpSpPr>
          <p:cNvPr id="27" name="组合 26"/>
          <p:cNvGrpSpPr/>
          <p:nvPr/>
        </p:nvGrpSpPr>
        <p:grpSpPr>
          <a:xfrm>
            <a:off x="4458007" y="1413301"/>
            <a:ext cx="1655237" cy="1920076"/>
            <a:chOff x="3343182" y="726305"/>
            <a:chExt cx="1241751" cy="1440432"/>
          </a:xfrm>
        </p:grpSpPr>
        <p:sp>
          <p:nvSpPr>
            <p:cNvPr id="28" name="六边形 27"/>
            <p:cNvSpPr/>
            <p:nvPr/>
          </p:nvSpPr>
          <p:spPr>
            <a:xfrm rot="16200000">
              <a:off x="3243842" y="825645"/>
              <a:ext cx="1440432" cy="1241751"/>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9" name="矩形 58"/>
            <p:cNvSpPr>
              <a:spLocks noChangeArrowheads="1"/>
            </p:cNvSpPr>
            <p:nvPr/>
          </p:nvSpPr>
          <p:spPr bwMode="auto">
            <a:xfrm>
              <a:off x="3437727" y="1202384"/>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One</a:t>
              </a:r>
            </a:p>
          </p:txBody>
        </p:sp>
      </p:grpSp>
      <p:grpSp>
        <p:nvGrpSpPr>
          <p:cNvPr id="30" name="组合 29"/>
          <p:cNvGrpSpPr/>
          <p:nvPr/>
        </p:nvGrpSpPr>
        <p:grpSpPr>
          <a:xfrm>
            <a:off x="3630387" y="2914121"/>
            <a:ext cx="1655237" cy="1920076"/>
            <a:chOff x="2722305" y="1852213"/>
            <a:chExt cx="1241751" cy="1440432"/>
          </a:xfrm>
        </p:grpSpPr>
        <p:sp>
          <p:nvSpPr>
            <p:cNvPr id="31" name="六边形 30"/>
            <p:cNvSpPr/>
            <p:nvPr/>
          </p:nvSpPr>
          <p:spPr>
            <a:xfrm rot="16200000">
              <a:off x="2622965" y="1951553"/>
              <a:ext cx="1440432" cy="1241751"/>
            </a:xfrm>
            <a:prstGeom prst="hexagon">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32" name="矩形 58"/>
            <p:cNvSpPr>
              <a:spLocks noChangeArrowheads="1"/>
            </p:cNvSpPr>
            <p:nvPr/>
          </p:nvSpPr>
          <p:spPr bwMode="auto">
            <a:xfrm>
              <a:off x="2816851" y="2328292"/>
              <a:ext cx="1052657" cy="561742"/>
            </a:xfrm>
            <a:prstGeom prst="rect">
              <a:avLst/>
            </a:prstGeom>
            <a:noFill/>
            <a:ln w="9525">
              <a:noFill/>
              <a:miter lim="800000"/>
              <a:headEnd/>
              <a:tailEnd/>
            </a:ln>
          </p:spPr>
          <p:txBody>
            <a:bodyPr wrap="square">
              <a:spAutoFit/>
            </a:bodyPr>
            <a:lstStyle/>
            <a:p>
              <a:pPr algn="ctr"/>
              <a:r>
                <a:rPr lang="zh-CN" altLang="en-US" sz="2133" b="1" dirty="0">
                  <a:solidFill>
                    <a:schemeClr val="bg1"/>
                  </a:solidFill>
                  <a:latin typeface="微软雅黑" pitchFamily="34" charset="-122"/>
                  <a:ea typeface="微软雅黑" pitchFamily="34" charset="-122"/>
                </a:rPr>
                <a:t>Add text Six</a:t>
              </a:r>
            </a:p>
          </p:txBody>
        </p:sp>
      </p:grpSp>
      <p:sp>
        <p:nvSpPr>
          <p:cNvPr id="33" name="矩形 32"/>
          <p:cNvSpPr/>
          <p:nvPr/>
        </p:nvSpPr>
        <p:spPr>
          <a:xfrm>
            <a:off x="5182109" y="3524624"/>
            <a:ext cx="1827781" cy="666593"/>
          </a:xfrm>
          <a:prstGeom prst="rect">
            <a:avLst/>
          </a:prstGeom>
        </p:spPr>
        <p:txBody>
          <a:bodyPr wrap="square">
            <a:spAutoFit/>
          </a:bodyPr>
          <a:lstStyle/>
          <a:p>
            <a:pPr lvl="0" algn="ctr"/>
            <a:r>
              <a:rPr lang="zh-CN" altLang="en-US" sz="1866" b="1" dirty="0">
                <a:solidFill>
                  <a:schemeClr val="tx1">
                    <a:lumMod val="50000"/>
                    <a:lumOff val="50000"/>
                  </a:schemeClr>
                </a:solidFill>
                <a:latin typeface="微软雅黑" pitchFamily="34" charset="-122"/>
                <a:ea typeface="微软雅黑" pitchFamily="34" charset="-122"/>
              </a:rPr>
              <a:t>Add a text description</a:t>
            </a:r>
            <a:endParaRPr lang="en-US" altLang="zh-CN" sz="1866" b="1" dirty="0">
              <a:solidFill>
                <a:schemeClr val="tx1">
                  <a:lumMod val="50000"/>
                  <a:lumOff val="50000"/>
                </a:schemeClr>
              </a:solidFill>
              <a:latin typeface="微软雅黑" pitchFamily="34" charset="-122"/>
              <a:ea typeface="微软雅黑" pitchFamily="34" charset="-122"/>
            </a:endParaRPr>
          </a:p>
        </p:txBody>
      </p:sp>
      <p:sp>
        <p:nvSpPr>
          <p:cNvPr id="34" name="标题 33"/>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16494716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Scale>
                                      <p:cBhvr>
                                        <p:cTn id="17"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27"/>
                                        </p:tgtEl>
                                        <p:attrNameLst>
                                          <p:attrName>ppt_x</p:attrName>
                                          <p:attrName>ppt_y</p:attrName>
                                        </p:attrNameLst>
                                      </p:cBhvr>
                                    </p:animMotion>
                                    <p:animEffect transition="in" filter="fade">
                                      <p:cBhvr>
                                        <p:cTn id="19" dur="750"/>
                                        <p:tgtEl>
                                          <p:spTgt spid="27"/>
                                        </p:tgtEl>
                                      </p:cBhvr>
                                    </p:animEffect>
                                  </p:childTnLst>
                                </p:cTn>
                              </p:par>
                              <p:par>
                                <p:cTn id="20" presetID="52" presetClass="entr" presetSubtype="0" fill="hold" nodeType="withEffect">
                                  <p:stCondLst>
                                    <p:cond delay="250"/>
                                  </p:stCondLst>
                                  <p:childTnLst>
                                    <p:set>
                                      <p:cBhvr>
                                        <p:cTn id="21" dur="1" fill="hold">
                                          <p:stCondLst>
                                            <p:cond delay="0"/>
                                          </p:stCondLst>
                                        </p:cTn>
                                        <p:tgtEl>
                                          <p:spTgt spid="24"/>
                                        </p:tgtEl>
                                        <p:attrNameLst>
                                          <p:attrName>style.visibility</p:attrName>
                                        </p:attrNameLst>
                                      </p:cBhvr>
                                      <p:to>
                                        <p:strVal val="visible"/>
                                      </p:to>
                                    </p:set>
                                    <p:animScale>
                                      <p:cBhvr>
                                        <p:cTn id="22" dur="75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750" decel="50000" fill="hold">
                                          <p:stCondLst>
                                            <p:cond delay="0"/>
                                          </p:stCondLst>
                                        </p:cTn>
                                        <p:tgtEl>
                                          <p:spTgt spid="24"/>
                                        </p:tgtEl>
                                        <p:attrNameLst>
                                          <p:attrName>ppt_x</p:attrName>
                                          <p:attrName>ppt_y</p:attrName>
                                        </p:attrNameLst>
                                      </p:cBhvr>
                                    </p:animMotion>
                                    <p:animEffect transition="in" filter="fade">
                                      <p:cBhvr>
                                        <p:cTn id="24" dur="750"/>
                                        <p:tgtEl>
                                          <p:spTgt spid="24"/>
                                        </p:tgtEl>
                                      </p:cBhvr>
                                    </p:animEffect>
                                  </p:childTnLst>
                                </p:cTn>
                              </p:par>
                              <p:par>
                                <p:cTn id="25" presetID="52" presetClass="entr" presetSubtype="0" fill="hold" nodeType="withEffect">
                                  <p:stCondLst>
                                    <p:cond delay="500"/>
                                  </p:stCondLst>
                                  <p:childTnLst>
                                    <p:set>
                                      <p:cBhvr>
                                        <p:cTn id="26" dur="1" fill="hold">
                                          <p:stCondLst>
                                            <p:cond delay="0"/>
                                          </p:stCondLst>
                                        </p:cTn>
                                        <p:tgtEl>
                                          <p:spTgt spid="21"/>
                                        </p:tgtEl>
                                        <p:attrNameLst>
                                          <p:attrName>style.visibility</p:attrName>
                                        </p:attrNameLst>
                                      </p:cBhvr>
                                      <p:to>
                                        <p:strVal val="visible"/>
                                      </p:to>
                                    </p:set>
                                    <p:animScale>
                                      <p:cBhvr>
                                        <p:cTn id="27" dur="75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750" decel="50000" fill="hold">
                                          <p:stCondLst>
                                            <p:cond delay="0"/>
                                          </p:stCondLst>
                                        </p:cTn>
                                        <p:tgtEl>
                                          <p:spTgt spid="21"/>
                                        </p:tgtEl>
                                        <p:attrNameLst>
                                          <p:attrName>ppt_x</p:attrName>
                                          <p:attrName>ppt_y</p:attrName>
                                        </p:attrNameLst>
                                      </p:cBhvr>
                                    </p:animMotion>
                                    <p:animEffect transition="in" filter="fade">
                                      <p:cBhvr>
                                        <p:cTn id="29" dur="750"/>
                                        <p:tgtEl>
                                          <p:spTgt spid="21"/>
                                        </p:tgtEl>
                                      </p:cBhvr>
                                    </p:animEffect>
                                  </p:childTnLst>
                                </p:cTn>
                              </p:par>
                              <p:par>
                                <p:cTn id="30" presetID="52" presetClass="entr" presetSubtype="0" fill="hold" nodeType="withEffect">
                                  <p:stCondLst>
                                    <p:cond delay="750"/>
                                  </p:stCondLst>
                                  <p:childTnLst>
                                    <p:set>
                                      <p:cBhvr>
                                        <p:cTn id="31" dur="1" fill="hold">
                                          <p:stCondLst>
                                            <p:cond delay="0"/>
                                          </p:stCondLst>
                                        </p:cTn>
                                        <p:tgtEl>
                                          <p:spTgt spid="18"/>
                                        </p:tgtEl>
                                        <p:attrNameLst>
                                          <p:attrName>style.visibility</p:attrName>
                                        </p:attrNameLst>
                                      </p:cBhvr>
                                      <p:to>
                                        <p:strVal val="visible"/>
                                      </p:to>
                                    </p:set>
                                    <p:animScale>
                                      <p:cBhvr>
                                        <p:cTn id="32"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750" decel="50000" fill="hold">
                                          <p:stCondLst>
                                            <p:cond delay="0"/>
                                          </p:stCondLst>
                                        </p:cTn>
                                        <p:tgtEl>
                                          <p:spTgt spid="18"/>
                                        </p:tgtEl>
                                        <p:attrNameLst>
                                          <p:attrName>ppt_x</p:attrName>
                                          <p:attrName>ppt_y</p:attrName>
                                        </p:attrNameLst>
                                      </p:cBhvr>
                                    </p:animMotion>
                                    <p:animEffect transition="in" filter="fade">
                                      <p:cBhvr>
                                        <p:cTn id="34" dur="750"/>
                                        <p:tgtEl>
                                          <p:spTgt spid="18"/>
                                        </p:tgtEl>
                                      </p:cBhvr>
                                    </p:animEffect>
                                  </p:childTnLst>
                                </p:cTn>
                              </p:par>
                              <p:par>
                                <p:cTn id="35" presetID="52" presetClass="entr" presetSubtype="0"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Scale>
                                      <p:cBhvr>
                                        <p:cTn id="37"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750" decel="50000" fill="hold">
                                          <p:stCondLst>
                                            <p:cond delay="0"/>
                                          </p:stCondLst>
                                        </p:cTn>
                                        <p:tgtEl>
                                          <p:spTgt spid="15"/>
                                        </p:tgtEl>
                                        <p:attrNameLst>
                                          <p:attrName>ppt_x</p:attrName>
                                          <p:attrName>ppt_y</p:attrName>
                                        </p:attrNameLst>
                                      </p:cBhvr>
                                    </p:animMotion>
                                    <p:animEffect transition="in" filter="fade">
                                      <p:cBhvr>
                                        <p:cTn id="39" dur="750"/>
                                        <p:tgtEl>
                                          <p:spTgt spid="15"/>
                                        </p:tgtEl>
                                      </p:cBhvr>
                                    </p:animEffect>
                                  </p:childTnLst>
                                </p:cTn>
                              </p:par>
                              <p:par>
                                <p:cTn id="40" presetID="52" presetClass="entr" presetSubtype="0" fill="hold" nodeType="withEffect">
                                  <p:stCondLst>
                                    <p:cond delay="1250"/>
                                  </p:stCondLst>
                                  <p:childTnLst>
                                    <p:set>
                                      <p:cBhvr>
                                        <p:cTn id="41" dur="1" fill="hold">
                                          <p:stCondLst>
                                            <p:cond delay="0"/>
                                          </p:stCondLst>
                                        </p:cTn>
                                        <p:tgtEl>
                                          <p:spTgt spid="30"/>
                                        </p:tgtEl>
                                        <p:attrNameLst>
                                          <p:attrName>style.visibility</p:attrName>
                                        </p:attrNameLst>
                                      </p:cBhvr>
                                      <p:to>
                                        <p:strVal val="visible"/>
                                      </p:to>
                                    </p:set>
                                    <p:animScale>
                                      <p:cBhvr>
                                        <p:cTn id="42"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750" decel="50000" fill="hold">
                                          <p:stCondLst>
                                            <p:cond delay="0"/>
                                          </p:stCondLst>
                                        </p:cTn>
                                        <p:tgtEl>
                                          <p:spTgt spid="30"/>
                                        </p:tgtEl>
                                        <p:attrNameLst>
                                          <p:attrName>ppt_x</p:attrName>
                                          <p:attrName>ppt_y</p:attrName>
                                        </p:attrNameLst>
                                      </p:cBhvr>
                                    </p:animMotion>
                                    <p:animEffect transition="in" filter="fade">
                                      <p:cBhvr>
                                        <p:cTn id="44" dur="750"/>
                                        <p:tgtEl>
                                          <p:spTgt spid="30"/>
                                        </p:tgtEl>
                                      </p:cBhvr>
                                    </p:animEffect>
                                  </p:childTnLst>
                                </p:cTn>
                              </p:par>
                            </p:childTnLst>
                          </p:cTn>
                        </p:par>
                        <p:par>
                          <p:cTn id="45" fill="hold">
                            <p:stCondLst>
                              <p:cond delay="3000"/>
                            </p:stCondLst>
                            <p:childTnLst>
                              <p:par>
                                <p:cTn id="46" presetID="22" presetClass="entr" presetSubtype="2"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500"/>
                                        <p:tgtEl>
                                          <p:spTgt spid="10"/>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right)">
                                      <p:cBhvr>
                                        <p:cTn id="64" dur="500"/>
                                        <p:tgtEl>
                                          <p:spTgt spid="9"/>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SubTitle_4"/>
          <p:cNvSpPr/>
          <p:nvPr>
            <p:custDataLst>
              <p:tags r:id="rId1"/>
            </p:custDataLst>
          </p:nvPr>
        </p:nvSpPr>
        <p:spPr>
          <a:xfrm>
            <a:off x="5808043" y="494308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endParaRPr lang="en-GB" altLang="zh-CN" sz="1600" dirty="0">
              <a:solidFill>
                <a:schemeClr val="tx1">
                  <a:lumMod val="50000"/>
                  <a:lumOff val="50000"/>
                </a:schemeClr>
              </a:solidFill>
              <a:cs typeface="Arial" charset="0"/>
            </a:endParaRPr>
          </a:p>
        </p:txBody>
      </p:sp>
      <p:sp>
        <p:nvSpPr>
          <p:cNvPr id="9" name="MH_SubTitle_4"/>
          <p:cNvSpPr/>
          <p:nvPr>
            <p:custDataLst>
              <p:tags r:id="rId2"/>
            </p:custDataLst>
          </p:nvPr>
        </p:nvSpPr>
        <p:spPr>
          <a:xfrm>
            <a:off x="144889" y="4382356"/>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endParaRPr lang="en-GB" altLang="zh-CN" sz="1600" dirty="0">
              <a:solidFill>
                <a:schemeClr val="tx1">
                  <a:lumMod val="50000"/>
                  <a:lumOff val="50000"/>
                </a:schemeClr>
              </a:solidFill>
              <a:cs typeface="Arial" charset="0"/>
            </a:endParaRPr>
          </a:p>
        </p:txBody>
      </p:sp>
      <p:sp>
        <p:nvSpPr>
          <p:cNvPr id="10" name="MH_SubTitle_4"/>
          <p:cNvSpPr/>
          <p:nvPr>
            <p:custDataLst>
              <p:tags r:id="rId3"/>
            </p:custDataLst>
          </p:nvPr>
        </p:nvSpPr>
        <p:spPr>
          <a:xfrm>
            <a:off x="2592912" y="1880798"/>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endParaRPr lang="en-GB" altLang="zh-CN" sz="1600" dirty="0">
              <a:solidFill>
                <a:schemeClr val="tx1">
                  <a:lumMod val="50000"/>
                  <a:lumOff val="50000"/>
                </a:schemeClr>
              </a:solidFill>
              <a:cs typeface="Arial" charset="0"/>
            </a:endParaRPr>
          </a:p>
        </p:txBody>
      </p:sp>
      <p:sp>
        <p:nvSpPr>
          <p:cNvPr id="11" name="MH_Other_1"/>
          <p:cNvSpPr>
            <a:spLocks/>
          </p:cNvSpPr>
          <p:nvPr>
            <p:custDataLst>
              <p:tags r:id="rId4"/>
            </p:custDataLst>
          </p:nvPr>
        </p:nvSpPr>
        <p:spPr bwMode="auto">
          <a:xfrm>
            <a:off x="7202732" y="2243452"/>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accent3"/>
              </a:solidFill>
              <a:latin typeface="+mn-lt"/>
              <a:ea typeface="+mn-ea"/>
            </a:endParaRPr>
          </a:p>
        </p:txBody>
      </p:sp>
      <p:pic>
        <p:nvPicPr>
          <p:cNvPr id="12" name="MH_Other_2"/>
          <p:cNvPicPr>
            <a:picLocks/>
          </p:cNvPicPr>
          <p:nvPr>
            <p:custDataLst>
              <p:tags r:id="rId5"/>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7202735" y="1964120"/>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3"/>
          <p:cNvSpPr>
            <a:spLocks/>
          </p:cNvSpPr>
          <p:nvPr>
            <p:custDataLst>
              <p:tags r:id="rId6"/>
            </p:custDataLst>
          </p:nvPr>
        </p:nvSpPr>
        <p:spPr bwMode="auto">
          <a:xfrm>
            <a:off x="6106585" y="2849719"/>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accent2"/>
              </a:solidFill>
              <a:latin typeface="+mn-lt"/>
              <a:ea typeface="+mn-ea"/>
            </a:endParaRPr>
          </a:p>
        </p:txBody>
      </p:sp>
      <p:pic>
        <p:nvPicPr>
          <p:cNvPr id="14" name="MH_Other_4"/>
          <p:cNvPicPr>
            <a:picLocks/>
          </p:cNvPicPr>
          <p:nvPr>
            <p:custDataLst>
              <p:tags r:id="rId7"/>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6106587" y="2570386"/>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H_Other_5"/>
          <p:cNvSpPr>
            <a:spLocks/>
          </p:cNvSpPr>
          <p:nvPr>
            <p:custDataLst>
              <p:tags r:id="rId8"/>
            </p:custDataLst>
          </p:nvPr>
        </p:nvSpPr>
        <p:spPr bwMode="auto">
          <a:xfrm>
            <a:off x="5010437" y="3455985"/>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accent1"/>
              </a:solidFill>
              <a:latin typeface="+mn-lt"/>
              <a:ea typeface="+mn-ea"/>
            </a:endParaRPr>
          </a:p>
        </p:txBody>
      </p:sp>
      <p:pic>
        <p:nvPicPr>
          <p:cNvPr id="16" name="MH_Other_6"/>
          <p:cNvPicPr>
            <a:picLocks/>
          </p:cNvPicPr>
          <p:nvPr>
            <p:custDataLst>
              <p:tags r:id="rId9"/>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5010439" y="3176654"/>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H_Other_7"/>
          <p:cNvSpPr>
            <a:spLocks/>
          </p:cNvSpPr>
          <p:nvPr>
            <p:custDataLst>
              <p:tags r:id="rId10"/>
            </p:custDataLst>
          </p:nvPr>
        </p:nvSpPr>
        <p:spPr bwMode="auto">
          <a:xfrm>
            <a:off x="3916407" y="4062253"/>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tx2"/>
              </a:solidFill>
              <a:latin typeface="+mn-lt"/>
              <a:ea typeface="+mn-ea"/>
            </a:endParaRPr>
          </a:p>
        </p:txBody>
      </p:sp>
      <p:pic>
        <p:nvPicPr>
          <p:cNvPr id="18" name="MH_Other_8"/>
          <p:cNvPicPr>
            <a:picLocks/>
          </p:cNvPicPr>
          <p:nvPr>
            <p:custDataLst>
              <p:tags r:id="rId11"/>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3916405" y="3782921"/>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SubTitle_4"/>
          <p:cNvSpPr/>
          <p:nvPr>
            <p:custDataLst>
              <p:tags r:id="rId12"/>
            </p:custDataLst>
          </p:nvPr>
        </p:nvSpPr>
        <p:spPr>
          <a:xfrm>
            <a:off x="8389869" y="256007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endParaRPr lang="en-GB" altLang="zh-CN" sz="1600" dirty="0">
              <a:solidFill>
                <a:schemeClr val="tx1">
                  <a:lumMod val="50000"/>
                  <a:lumOff val="50000"/>
                </a:schemeClr>
              </a:solidFill>
              <a:cs typeface="Arial" charset="0"/>
            </a:endParaRPr>
          </a:p>
        </p:txBody>
      </p:sp>
      <p:sp>
        <p:nvSpPr>
          <p:cNvPr id="20" name="矩形 19"/>
          <p:cNvSpPr/>
          <p:nvPr/>
        </p:nvSpPr>
        <p:spPr>
          <a:xfrm>
            <a:off x="6005479" y="3335337"/>
            <a:ext cx="628698" cy="830868"/>
          </a:xfrm>
          <a:prstGeom prst="rect">
            <a:avLst/>
          </a:prstGeom>
        </p:spPr>
        <p:txBody>
          <a:bodyPr wrap="none">
            <a:spAutoFit/>
          </a:bodyPr>
          <a:lstStyle/>
          <a:p>
            <a:pPr lvl="0" algn="just">
              <a:defRPr/>
            </a:pPr>
            <a:r>
              <a:rPr lang="en-US" altLang="zh-CN" sz="4799" b="1" dirty="0">
                <a:solidFill>
                  <a:schemeClr val="accent2"/>
                </a:solidFill>
              </a:rPr>
              <a:t>C</a:t>
            </a:r>
            <a:endParaRPr lang="zh-CN" altLang="en-US" sz="4799" b="1" dirty="0">
              <a:solidFill>
                <a:schemeClr val="accent2"/>
              </a:solidFill>
            </a:endParaRPr>
          </a:p>
        </p:txBody>
      </p:sp>
      <p:sp>
        <p:nvSpPr>
          <p:cNvPr id="21" name="矩形 20"/>
          <p:cNvSpPr/>
          <p:nvPr/>
        </p:nvSpPr>
        <p:spPr>
          <a:xfrm>
            <a:off x="7095884" y="2739745"/>
            <a:ext cx="628698" cy="830868"/>
          </a:xfrm>
          <a:prstGeom prst="rect">
            <a:avLst/>
          </a:prstGeom>
        </p:spPr>
        <p:txBody>
          <a:bodyPr wrap="none">
            <a:spAutoFit/>
          </a:bodyPr>
          <a:lstStyle/>
          <a:p>
            <a:pPr lvl="0" algn="just">
              <a:defRPr/>
            </a:pPr>
            <a:r>
              <a:rPr lang="en-US" altLang="zh-CN" sz="4799" b="1" dirty="0">
                <a:solidFill>
                  <a:schemeClr val="accent3"/>
                </a:solidFill>
              </a:rPr>
              <a:t>D</a:t>
            </a:r>
            <a:endParaRPr lang="zh-CN" altLang="en-US" sz="4799" b="1" dirty="0">
              <a:solidFill>
                <a:schemeClr val="accent3"/>
              </a:solidFill>
            </a:endParaRPr>
          </a:p>
        </p:txBody>
      </p:sp>
      <p:sp>
        <p:nvSpPr>
          <p:cNvPr id="22" name="矩形 21"/>
          <p:cNvSpPr/>
          <p:nvPr/>
        </p:nvSpPr>
        <p:spPr>
          <a:xfrm>
            <a:off x="4889459" y="3911251"/>
            <a:ext cx="628698" cy="830868"/>
          </a:xfrm>
          <a:prstGeom prst="rect">
            <a:avLst/>
          </a:prstGeom>
        </p:spPr>
        <p:txBody>
          <a:bodyPr wrap="none">
            <a:spAutoFit/>
          </a:bodyPr>
          <a:lstStyle/>
          <a:p>
            <a:pPr lvl="0" algn="just">
              <a:defRPr/>
            </a:pPr>
            <a:r>
              <a:rPr lang="en-US" altLang="zh-CN" sz="4799" b="1" dirty="0">
                <a:solidFill>
                  <a:schemeClr val="accent1"/>
                </a:solidFill>
              </a:rPr>
              <a:t>B</a:t>
            </a:r>
            <a:endParaRPr lang="zh-CN" altLang="en-US" sz="4799" b="1" dirty="0">
              <a:solidFill>
                <a:schemeClr val="accent1"/>
              </a:solidFill>
            </a:endParaRPr>
          </a:p>
        </p:txBody>
      </p:sp>
      <p:sp>
        <p:nvSpPr>
          <p:cNvPr id="23" name="矩形 22"/>
          <p:cNvSpPr/>
          <p:nvPr/>
        </p:nvSpPr>
        <p:spPr>
          <a:xfrm>
            <a:off x="3738988" y="4484845"/>
            <a:ext cx="628698" cy="830868"/>
          </a:xfrm>
          <a:prstGeom prst="rect">
            <a:avLst/>
          </a:prstGeom>
        </p:spPr>
        <p:txBody>
          <a:bodyPr wrap="none">
            <a:spAutoFit/>
          </a:bodyPr>
          <a:lstStyle/>
          <a:p>
            <a:pPr lvl="0" algn="just">
              <a:defRPr/>
            </a:pPr>
            <a:r>
              <a:rPr lang="en-US" altLang="zh-CN" sz="4799" b="1" dirty="0">
                <a:solidFill>
                  <a:schemeClr val="tx2"/>
                </a:solidFill>
              </a:rPr>
              <a:t>A</a:t>
            </a:r>
            <a:endParaRPr lang="zh-CN" altLang="en-US" sz="4799" b="1" dirty="0">
              <a:solidFill>
                <a:schemeClr val="tx2"/>
              </a:solidFill>
            </a:endParaRPr>
          </a:p>
        </p:txBody>
      </p:sp>
      <p:sp>
        <p:nvSpPr>
          <p:cNvPr id="24" name="标题 23"/>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88163163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8"/>
          <p:cNvSpPr>
            <a:spLocks/>
          </p:cNvSpPr>
          <p:nvPr/>
        </p:nvSpPr>
        <p:spPr bwMode="auto">
          <a:xfrm>
            <a:off x="1545939" y="4237103"/>
            <a:ext cx="95238" cy="576263"/>
          </a:xfrm>
          <a:custGeom>
            <a:avLst/>
            <a:gdLst>
              <a:gd name="T0" fmla="*/ 0 w 1"/>
              <a:gd name="T1" fmla="*/ 0 h 564"/>
              <a:gd name="T2" fmla="*/ 0 w 1"/>
              <a:gd name="T3" fmla="*/ 576263 h 564"/>
              <a:gd name="T4" fmla="*/ 0 60000 65536"/>
              <a:gd name="T5" fmla="*/ 0 60000 65536"/>
            </a:gdLst>
            <a:ahLst/>
            <a:cxnLst>
              <a:cxn ang="T4">
                <a:pos x="T0" y="T1"/>
              </a:cxn>
              <a:cxn ang="T5">
                <a:pos x="T2" y="T3"/>
              </a:cxn>
            </a:cxnLst>
            <a:rect l="0" t="0" r="r" b="b"/>
            <a:pathLst>
              <a:path w="1" h="564">
                <a:moveTo>
                  <a:pt x="0" y="0"/>
                </a:moveTo>
                <a:lnTo>
                  <a:pt x="0" y="564"/>
                </a:lnTo>
              </a:path>
            </a:pathLst>
          </a:custGeom>
          <a:noFill/>
          <a:ln w="19050" cap="flat" cmpd="sng">
            <a:solidFill>
              <a:schemeClr val="bg1">
                <a:lumMod val="65000"/>
              </a:schemeClr>
            </a:solidFill>
            <a:prstDash val="solid"/>
            <a:round/>
            <a:headEnd type="triangle" w="med" len="med"/>
            <a:tailEnd type="non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nvGrpSpPr>
          <p:cNvPr id="16" name="组合 15"/>
          <p:cNvGrpSpPr/>
          <p:nvPr/>
        </p:nvGrpSpPr>
        <p:grpSpPr>
          <a:xfrm>
            <a:off x="2526888" y="1897128"/>
            <a:ext cx="771425" cy="1330325"/>
            <a:chOff x="3585752" y="1736725"/>
            <a:chExt cx="771525" cy="1330325"/>
          </a:xfrm>
        </p:grpSpPr>
        <p:sp>
          <p:nvSpPr>
            <p:cNvPr id="17" name="Line 401"/>
            <p:cNvSpPr>
              <a:spLocks noChangeShapeType="1"/>
            </p:cNvSpPr>
            <p:nvPr/>
          </p:nvSpPr>
          <p:spPr bwMode="auto">
            <a:xfrm flipH="1">
              <a:off x="3585752" y="2384425"/>
              <a:ext cx="287337" cy="0"/>
            </a:xfrm>
            <a:prstGeom prst="line">
              <a:avLst/>
            </a:prstGeom>
            <a:noFill/>
            <a:ln w="19050">
              <a:solidFill>
                <a:schemeClr val="bg1">
                  <a:lumMod val="65000"/>
                </a:schemeClr>
              </a:solidFill>
              <a:round/>
              <a:headEnd type="none" w="med" len="lg"/>
              <a:tailEnd type="none" w="med" len="lg"/>
            </a:ln>
            <a:effectLst>
              <a:outerShdw dist="17961"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8" name="Freeform 404"/>
            <p:cNvSpPr>
              <a:spLocks/>
            </p:cNvSpPr>
            <p:nvPr/>
          </p:nvSpPr>
          <p:spPr bwMode="auto">
            <a:xfrm>
              <a:off x="3873089" y="1736725"/>
              <a:ext cx="484188" cy="1330325"/>
            </a:xfrm>
            <a:custGeom>
              <a:avLst/>
              <a:gdLst>
                <a:gd name="T0" fmla="*/ 482274 w 253"/>
                <a:gd name="T1" fmla="*/ 0 h 838"/>
                <a:gd name="T2" fmla="*/ 0 w 253"/>
                <a:gd name="T3" fmla="*/ 0 h 838"/>
                <a:gd name="T4" fmla="*/ 0 w 253"/>
                <a:gd name="T5" fmla="*/ 1328738 h 838"/>
                <a:gd name="T6" fmla="*/ 482274 w 253"/>
                <a:gd name="T7" fmla="*/ 1328738 h 8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838">
                  <a:moveTo>
                    <a:pt x="252" y="0"/>
                  </a:moveTo>
                  <a:lnTo>
                    <a:pt x="0" y="0"/>
                  </a:lnTo>
                  <a:lnTo>
                    <a:pt x="0" y="837"/>
                  </a:lnTo>
                  <a:lnTo>
                    <a:pt x="252" y="837"/>
                  </a:lnTo>
                </a:path>
              </a:pathLst>
            </a:custGeom>
            <a:noFill/>
            <a:ln w="19050" cap="flat" cmpd="sng">
              <a:solidFill>
                <a:schemeClr val="bg1">
                  <a:lumMod val="65000"/>
                </a:schemeClr>
              </a:solidFill>
              <a:prstDash val="solid"/>
              <a:round/>
              <a:headEnd type="triangl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grpSp>
        <p:nvGrpSpPr>
          <p:cNvPr id="20" name="组合 19"/>
          <p:cNvGrpSpPr/>
          <p:nvPr/>
        </p:nvGrpSpPr>
        <p:grpSpPr>
          <a:xfrm>
            <a:off x="2526888" y="4562541"/>
            <a:ext cx="771425" cy="1330325"/>
            <a:chOff x="3585752" y="4402138"/>
            <a:chExt cx="771525" cy="1330325"/>
          </a:xfrm>
        </p:grpSpPr>
        <p:sp>
          <p:nvSpPr>
            <p:cNvPr id="21" name="Line 400"/>
            <p:cNvSpPr>
              <a:spLocks noChangeShapeType="1"/>
            </p:cNvSpPr>
            <p:nvPr/>
          </p:nvSpPr>
          <p:spPr bwMode="auto">
            <a:xfrm flipH="1">
              <a:off x="3585752" y="5049838"/>
              <a:ext cx="287337" cy="0"/>
            </a:xfrm>
            <a:prstGeom prst="line">
              <a:avLst/>
            </a:prstGeom>
            <a:noFill/>
            <a:ln w="19050">
              <a:solidFill>
                <a:schemeClr val="bg1">
                  <a:lumMod val="65000"/>
                </a:schemeClr>
              </a:solidFill>
              <a:round/>
              <a:headEnd type="none" w="med" len="lg"/>
              <a:tailEnd type="none" w="med" len="lg"/>
            </a:ln>
            <a:effectLst>
              <a:outerShdw dist="17961"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22" name="Freeform 438"/>
            <p:cNvSpPr>
              <a:spLocks/>
            </p:cNvSpPr>
            <p:nvPr/>
          </p:nvSpPr>
          <p:spPr bwMode="auto">
            <a:xfrm>
              <a:off x="3873089" y="4402138"/>
              <a:ext cx="484188" cy="1330325"/>
            </a:xfrm>
            <a:custGeom>
              <a:avLst/>
              <a:gdLst>
                <a:gd name="T0" fmla="*/ 482274 w 253"/>
                <a:gd name="T1" fmla="*/ 0 h 838"/>
                <a:gd name="T2" fmla="*/ 0 w 253"/>
                <a:gd name="T3" fmla="*/ 0 h 838"/>
                <a:gd name="T4" fmla="*/ 0 w 253"/>
                <a:gd name="T5" fmla="*/ 1328738 h 838"/>
                <a:gd name="T6" fmla="*/ 482274 w 253"/>
                <a:gd name="T7" fmla="*/ 1328738 h 8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838">
                  <a:moveTo>
                    <a:pt x="252" y="0"/>
                  </a:moveTo>
                  <a:lnTo>
                    <a:pt x="0" y="0"/>
                  </a:lnTo>
                  <a:lnTo>
                    <a:pt x="0" y="837"/>
                  </a:lnTo>
                  <a:lnTo>
                    <a:pt x="252" y="837"/>
                  </a:lnTo>
                </a:path>
              </a:pathLst>
            </a:custGeom>
            <a:noFill/>
            <a:ln w="19050" cap="flat" cmpd="sng">
              <a:solidFill>
                <a:schemeClr val="bg1">
                  <a:lumMod val="65000"/>
                </a:schemeClr>
              </a:solidFill>
              <a:prstDash val="solid"/>
              <a:round/>
              <a:headEnd type="triangl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grpSp>
        <p:nvGrpSpPr>
          <p:cNvPr id="23" name="组合 22"/>
          <p:cNvGrpSpPr/>
          <p:nvPr/>
        </p:nvGrpSpPr>
        <p:grpSpPr>
          <a:xfrm>
            <a:off x="655469" y="2184464"/>
            <a:ext cx="1871419" cy="792162"/>
            <a:chOff x="1899442" y="2024063"/>
            <a:chExt cx="1871663" cy="792162"/>
          </a:xfrm>
          <a:solidFill>
            <a:srgbClr val="3D607C"/>
          </a:solidFill>
        </p:grpSpPr>
        <p:sp>
          <p:nvSpPr>
            <p:cNvPr id="24" name="Rectangle 402"/>
            <p:cNvSpPr>
              <a:spLocks noChangeArrowheads="1"/>
            </p:cNvSpPr>
            <p:nvPr/>
          </p:nvSpPr>
          <p:spPr bwMode="auto">
            <a:xfrm>
              <a:off x="1899442" y="2024063"/>
              <a:ext cx="1871663" cy="792162"/>
            </a:xfrm>
            <a:prstGeom prst="rect">
              <a:avLst/>
            </a:prstGeom>
            <a:solidFill>
              <a:schemeClr val="tx2"/>
            </a:solidFill>
            <a:ln w="9525">
              <a:noFill/>
              <a:miter lim="800000"/>
              <a:headEnd/>
              <a:tailEnd/>
            </a:ln>
          </p:spPr>
          <p:txBody>
            <a:bodyPr wrap="none" anchor="ctr"/>
            <a:lstStyle/>
            <a:p>
              <a:pPr algn="ctr"/>
              <a:endParaRPr lang="zh-CN" altLang="zh-CN">
                <a:solidFill>
                  <a:schemeClr val="bg1"/>
                </a:solidFill>
              </a:endParaRPr>
            </a:p>
          </p:txBody>
        </p:sp>
        <p:sp>
          <p:nvSpPr>
            <p:cNvPr id="25" name="Rectangle 439"/>
            <p:cNvSpPr>
              <a:spLocks noChangeArrowheads="1"/>
            </p:cNvSpPr>
            <p:nvPr/>
          </p:nvSpPr>
          <p:spPr bwMode="auto">
            <a:xfrm>
              <a:off x="1935955" y="2060575"/>
              <a:ext cx="1800225" cy="719138"/>
            </a:xfrm>
            <a:prstGeom prst="rect">
              <a:avLst/>
            </a:prstGeom>
            <a:solidFill>
              <a:schemeClr val="tx2"/>
            </a:solidFill>
            <a:ln w="9525">
              <a:solidFill>
                <a:srgbClr val="808080"/>
              </a:solidFill>
              <a:miter lim="800000"/>
              <a:headEnd/>
              <a:tailEnd/>
            </a:ln>
          </p:spPr>
          <p:txBody>
            <a:bodyPr wrap="none" anchor="ctr"/>
            <a:lstStyle/>
            <a:p>
              <a:pPr algn="ctr"/>
              <a:endParaRPr lang="zh-CN" altLang="zh-CN">
                <a:solidFill>
                  <a:schemeClr val="bg1"/>
                </a:solidFill>
              </a:endParaRPr>
            </a:p>
          </p:txBody>
        </p:sp>
        <p:sp>
          <p:nvSpPr>
            <p:cNvPr id="26" name="AutoShape 440"/>
            <p:cNvSpPr>
              <a:spLocks noChangeArrowheads="1"/>
            </p:cNvSpPr>
            <p:nvPr/>
          </p:nvSpPr>
          <p:spPr bwMode="auto">
            <a:xfrm rot="5400000">
              <a:off x="1935954" y="2060576"/>
              <a:ext cx="252413" cy="252412"/>
            </a:xfrm>
            <a:prstGeom prst="rtTriangle">
              <a:avLst/>
            </a:prstGeom>
            <a:solidFill>
              <a:schemeClr val="bg1"/>
            </a:solidFill>
            <a:ln>
              <a:noFill/>
            </a:ln>
          </p:spPr>
          <p:txBody>
            <a:bodyPr wrap="none" anchor="ctr"/>
            <a:lstStyle/>
            <a:p>
              <a:endParaRPr lang="zh-CN" altLang="zh-CN">
                <a:solidFill>
                  <a:schemeClr val="bg1"/>
                </a:solidFill>
              </a:endParaRPr>
            </a:p>
          </p:txBody>
        </p:sp>
        <p:sp>
          <p:nvSpPr>
            <p:cNvPr id="27" name="Rectangle 444"/>
            <p:cNvSpPr>
              <a:spLocks noChangeArrowheads="1"/>
            </p:cNvSpPr>
            <p:nvPr/>
          </p:nvSpPr>
          <p:spPr bwMode="auto">
            <a:xfrm>
              <a:off x="2552967" y="2252663"/>
              <a:ext cx="593189" cy="3539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300" b="1" dirty="0">
                  <a:solidFill>
                    <a:schemeClr val="bg1"/>
                  </a:solidFill>
                  <a:ea typeface="HY헤드라인M"/>
                  <a:cs typeface="HY헤드라인M"/>
                </a:rPr>
                <a:t>Title</a:t>
              </a:r>
              <a:endParaRPr lang="en-US" altLang="ko-KR" sz="2300" b="1" dirty="0">
                <a:solidFill>
                  <a:schemeClr val="bg1"/>
                </a:solidFill>
                <a:ea typeface="HY헤드라인M"/>
                <a:cs typeface="HY헤드라인M"/>
              </a:endParaRPr>
            </a:p>
          </p:txBody>
        </p:sp>
      </p:grpSp>
      <p:grpSp>
        <p:nvGrpSpPr>
          <p:cNvPr id="28" name="组合 27"/>
          <p:cNvGrpSpPr/>
          <p:nvPr/>
        </p:nvGrpSpPr>
        <p:grpSpPr>
          <a:xfrm>
            <a:off x="655469" y="4813364"/>
            <a:ext cx="1871419" cy="792162"/>
            <a:chOff x="1899442" y="4652963"/>
            <a:chExt cx="1871663" cy="792162"/>
          </a:xfrm>
          <a:solidFill>
            <a:srgbClr val="3D607C"/>
          </a:solidFill>
        </p:grpSpPr>
        <p:sp>
          <p:nvSpPr>
            <p:cNvPr id="29" name="Rectangle 441"/>
            <p:cNvSpPr>
              <a:spLocks noChangeArrowheads="1"/>
            </p:cNvSpPr>
            <p:nvPr/>
          </p:nvSpPr>
          <p:spPr bwMode="auto">
            <a:xfrm>
              <a:off x="1899442" y="4652963"/>
              <a:ext cx="1871663" cy="792162"/>
            </a:xfrm>
            <a:prstGeom prst="rect">
              <a:avLst/>
            </a:prstGeom>
            <a:solidFill>
              <a:schemeClr val="accent2"/>
            </a:solidFill>
            <a:ln w="9525">
              <a:noFill/>
              <a:miter lim="800000"/>
              <a:headEnd/>
              <a:tailEnd/>
            </a:ln>
          </p:spPr>
          <p:txBody>
            <a:bodyPr wrap="none" anchor="ctr"/>
            <a:lstStyle/>
            <a:p>
              <a:pPr algn="ctr"/>
              <a:endParaRPr lang="zh-CN" altLang="zh-CN">
                <a:solidFill>
                  <a:schemeClr val="bg1"/>
                </a:solidFill>
              </a:endParaRPr>
            </a:p>
          </p:txBody>
        </p:sp>
        <p:sp>
          <p:nvSpPr>
            <p:cNvPr id="30" name="Rectangle 442"/>
            <p:cNvSpPr>
              <a:spLocks noChangeArrowheads="1"/>
            </p:cNvSpPr>
            <p:nvPr/>
          </p:nvSpPr>
          <p:spPr bwMode="auto">
            <a:xfrm>
              <a:off x="1935955" y="4689475"/>
              <a:ext cx="1800225" cy="719138"/>
            </a:xfrm>
            <a:prstGeom prst="rect">
              <a:avLst/>
            </a:prstGeom>
            <a:solidFill>
              <a:schemeClr val="accent2"/>
            </a:solidFill>
            <a:ln w="9525">
              <a:solidFill>
                <a:srgbClr val="808080"/>
              </a:solidFill>
              <a:miter lim="800000"/>
              <a:headEnd/>
              <a:tailEnd/>
            </a:ln>
          </p:spPr>
          <p:txBody>
            <a:bodyPr wrap="none" anchor="ctr"/>
            <a:lstStyle/>
            <a:p>
              <a:pPr algn="ctr"/>
              <a:endParaRPr lang="zh-CN" altLang="zh-CN">
                <a:solidFill>
                  <a:schemeClr val="bg1"/>
                </a:solidFill>
              </a:endParaRPr>
            </a:p>
          </p:txBody>
        </p:sp>
        <p:sp>
          <p:nvSpPr>
            <p:cNvPr id="31" name="AutoShape 443"/>
            <p:cNvSpPr>
              <a:spLocks noChangeArrowheads="1"/>
            </p:cNvSpPr>
            <p:nvPr/>
          </p:nvSpPr>
          <p:spPr bwMode="auto">
            <a:xfrm rot="5400000">
              <a:off x="1935954" y="4689476"/>
              <a:ext cx="252413" cy="252412"/>
            </a:xfrm>
            <a:prstGeom prst="rtTriangle">
              <a:avLst/>
            </a:prstGeom>
            <a:solidFill>
              <a:schemeClr val="bg1"/>
            </a:solidFill>
            <a:ln>
              <a:noFill/>
            </a:ln>
          </p:spPr>
          <p:txBody>
            <a:bodyPr wrap="none" anchor="ctr"/>
            <a:lstStyle/>
            <a:p>
              <a:endParaRPr lang="zh-CN" altLang="zh-CN">
                <a:solidFill>
                  <a:schemeClr val="bg1"/>
                </a:solidFill>
              </a:endParaRPr>
            </a:p>
          </p:txBody>
        </p:sp>
        <p:sp>
          <p:nvSpPr>
            <p:cNvPr id="32" name="Rectangle 445"/>
            <p:cNvSpPr>
              <a:spLocks noChangeArrowheads="1"/>
            </p:cNvSpPr>
            <p:nvPr/>
          </p:nvSpPr>
          <p:spPr bwMode="auto">
            <a:xfrm>
              <a:off x="2544212" y="4878388"/>
              <a:ext cx="597999" cy="3539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300" b="1" dirty="0">
                  <a:solidFill>
                    <a:schemeClr val="bg1"/>
                  </a:solidFill>
                  <a:ea typeface="HY헤드라인M"/>
                  <a:cs typeface="HY헤드라인M"/>
                </a:rPr>
                <a:t>Title</a:t>
              </a:r>
              <a:endParaRPr lang="en-US" altLang="ko-KR" sz="2300" b="1" dirty="0">
                <a:solidFill>
                  <a:schemeClr val="bg1"/>
                </a:solidFill>
                <a:ea typeface="HY헤드라인M"/>
                <a:cs typeface="HY헤드라인M"/>
              </a:endParaRPr>
            </a:p>
          </p:txBody>
        </p:sp>
      </p:grpSp>
      <p:grpSp>
        <p:nvGrpSpPr>
          <p:cNvPr id="33" name="组合 32"/>
          <p:cNvGrpSpPr/>
          <p:nvPr/>
        </p:nvGrpSpPr>
        <p:grpSpPr>
          <a:xfrm>
            <a:off x="711023" y="3670364"/>
            <a:ext cx="1765070" cy="468312"/>
            <a:chOff x="1955005" y="3509963"/>
            <a:chExt cx="1765300" cy="468312"/>
          </a:xfrm>
          <a:solidFill>
            <a:srgbClr val="FF431E"/>
          </a:solidFill>
        </p:grpSpPr>
        <p:sp>
          <p:nvSpPr>
            <p:cNvPr id="34" name="Rectangle 447"/>
            <p:cNvSpPr>
              <a:spLocks noChangeArrowheads="1"/>
            </p:cNvSpPr>
            <p:nvPr/>
          </p:nvSpPr>
          <p:spPr bwMode="auto">
            <a:xfrm>
              <a:off x="1955005" y="3509963"/>
              <a:ext cx="1765300" cy="468312"/>
            </a:xfrm>
            <a:prstGeom prst="rect">
              <a:avLst/>
            </a:prstGeom>
            <a:solidFill>
              <a:schemeClr val="accent1"/>
            </a:solidFill>
            <a:ln w="9525">
              <a:noFill/>
              <a:miter lim="800000"/>
              <a:headEnd/>
              <a:tailEnd/>
            </a:ln>
          </p:spPr>
          <p:txBody>
            <a:bodyPr wrap="none" anchor="ctr"/>
            <a:lstStyle/>
            <a:p>
              <a:pPr algn="ctr"/>
              <a:endParaRPr lang="zh-CN" altLang="zh-CN">
                <a:solidFill>
                  <a:schemeClr val="bg1"/>
                </a:solidFill>
              </a:endParaRPr>
            </a:p>
          </p:txBody>
        </p:sp>
        <p:sp>
          <p:nvSpPr>
            <p:cNvPr id="35" name="Rectangle 448"/>
            <p:cNvSpPr>
              <a:spLocks noChangeArrowheads="1"/>
            </p:cNvSpPr>
            <p:nvPr/>
          </p:nvSpPr>
          <p:spPr bwMode="auto">
            <a:xfrm>
              <a:off x="1989136" y="3532188"/>
              <a:ext cx="1697037" cy="423862"/>
            </a:xfrm>
            <a:prstGeom prst="rect">
              <a:avLst/>
            </a:prstGeom>
            <a:solidFill>
              <a:schemeClr val="accent1"/>
            </a:solidFill>
            <a:ln w="9525">
              <a:solidFill>
                <a:schemeClr val="bg1"/>
              </a:solidFill>
              <a:miter lim="800000"/>
              <a:headEnd/>
              <a:tailEnd/>
            </a:ln>
          </p:spPr>
          <p:txBody>
            <a:bodyPr wrap="none" anchor="ctr"/>
            <a:lstStyle/>
            <a:p>
              <a:pPr algn="ctr"/>
              <a:endParaRPr lang="zh-CN" altLang="zh-CN">
                <a:solidFill>
                  <a:schemeClr val="bg1"/>
                </a:solidFill>
              </a:endParaRPr>
            </a:p>
          </p:txBody>
        </p:sp>
        <p:sp>
          <p:nvSpPr>
            <p:cNvPr id="36" name="Rectangle 449"/>
            <p:cNvSpPr>
              <a:spLocks noChangeArrowheads="1"/>
            </p:cNvSpPr>
            <p:nvPr/>
          </p:nvSpPr>
          <p:spPr bwMode="auto">
            <a:xfrm>
              <a:off x="2646984" y="3649663"/>
              <a:ext cx="359120" cy="2154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400" b="1" dirty="0">
                  <a:solidFill>
                    <a:schemeClr val="bg1"/>
                  </a:solidFill>
                  <a:ea typeface="HY헤드라인M"/>
                  <a:cs typeface="HY헤드라인M"/>
                </a:rPr>
                <a:t>Title</a:t>
              </a:r>
              <a:endParaRPr lang="en-US" altLang="ko-KR" sz="1400" b="1" dirty="0">
                <a:solidFill>
                  <a:schemeClr val="bg1"/>
                </a:solidFill>
                <a:ea typeface="HY헤드라인M"/>
                <a:cs typeface="HY헤드라인M"/>
              </a:endParaRPr>
            </a:p>
          </p:txBody>
        </p:sp>
      </p:grpSp>
      <p:sp>
        <p:nvSpPr>
          <p:cNvPr id="37" name="Freeform 450"/>
          <p:cNvSpPr>
            <a:spLocks/>
          </p:cNvSpPr>
          <p:nvPr/>
        </p:nvSpPr>
        <p:spPr bwMode="auto">
          <a:xfrm>
            <a:off x="1545939" y="2994089"/>
            <a:ext cx="95238" cy="576262"/>
          </a:xfrm>
          <a:custGeom>
            <a:avLst/>
            <a:gdLst>
              <a:gd name="T0" fmla="*/ 0 w 1"/>
              <a:gd name="T1" fmla="*/ 0 h 564"/>
              <a:gd name="T2" fmla="*/ 0 w 1"/>
              <a:gd name="T3" fmla="*/ 576262 h 564"/>
              <a:gd name="T4" fmla="*/ 0 60000 65536"/>
              <a:gd name="T5" fmla="*/ 0 60000 65536"/>
            </a:gdLst>
            <a:ahLst/>
            <a:cxnLst>
              <a:cxn ang="T4">
                <a:pos x="T0" y="T1"/>
              </a:cxn>
              <a:cxn ang="T5">
                <a:pos x="T2" y="T3"/>
              </a:cxn>
            </a:cxnLst>
            <a:rect l="0" t="0" r="r" b="b"/>
            <a:pathLst>
              <a:path w="1" h="564">
                <a:moveTo>
                  <a:pt x="0" y="0"/>
                </a:moveTo>
                <a:lnTo>
                  <a:pt x="0" y="564"/>
                </a:lnTo>
              </a:path>
            </a:pathLst>
          </a:custGeom>
          <a:noFill/>
          <a:ln w="19050" cap="flat" cmpd="sng">
            <a:solidFill>
              <a:schemeClr val="bg1">
                <a:lumMod val="65000"/>
              </a:schemeClr>
            </a:solidFill>
            <a:prstDash val="solid"/>
            <a:round/>
            <a:headEnd type="non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nvGrpSpPr>
          <p:cNvPr id="38" name="组合 37"/>
          <p:cNvGrpSpPr/>
          <p:nvPr/>
        </p:nvGrpSpPr>
        <p:grpSpPr>
          <a:xfrm>
            <a:off x="3428470" y="1573278"/>
            <a:ext cx="3130143" cy="900113"/>
            <a:chOff x="4672805" y="1412875"/>
            <a:chExt cx="3130550" cy="900113"/>
          </a:xfrm>
          <a:solidFill>
            <a:schemeClr val="tx2"/>
          </a:solidFill>
        </p:grpSpPr>
        <p:sp>
          <p:nvSpPr>
            <p:cNvPr id="39"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headEnd/>
              <a:tailEnd/>
            </a:ln>
          </p:spPr>
          <p:txBody>
            <a:bodyPr wrap="none" anchor="ctr"/>
            <a:lstStyle/>
            <a:p>
              <a:pPr algn="ctr"/>
              <a:endParaRPr lang="zh-CN" altLang="zh-CN">
                <a:solidFill>
                  <a:schemeClr val="bg1"/>
                </a:solidFill>
              </a:endParaRPr>
            </a:p>
          </p:txBody>
        </p:sp>
        <p:sp>
          <p:nvSpPr>
            <p:cNvPr id="40" name="Rectangle 408"/>
            <p:cNvSpPr>
              <a:spLocks noChangeArrowheads="1"/>
            </p:cNvSpPr>
            <p:nvPr/>
          </p:nvSpPr>
          <p:spPr bwMode="auto">
            <a:xfrm>
              <a:off x="4707730" y="1447800"/>
              <a:ext cx="3059112" cy="827088"/>
            </a:xfrm>
            <a:prstGeom prst="rect">
              <a:avLst/>
            </a:prstGeom>
            <a:grpFill/>
            <a:ln w="9525">
              <a:solidFill>
                <a:srgbClr val="808080"/>
              </a:solidFill>
              <a:miter lim="800000"/>
              <a:headEnd/>
              <a:tailEnd/>
            </a:ln>
          </p:spPr>
          <p:txBody>
            <a:bodyPr wrap="none" anchor="ctr"/>
            <a:lstStyle/>
            <a:p>
              <a:pPr algn="ctr"/>
              <a:endParaRPr lang="zh-CN" altLang="zh-CN">
                <a:solidFill>
                  <a:schemeClr val="bg1"/>
                </a:solidFill>
              </a:endParaRPr>
            </a:p>
          </p:txBody>
        </p:sp>
        <p:sp>
          <p:nvSpPr>
            <p:cNvPr id="42"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Add text content</a:t>
              </a:r>
              <a:endParaRPr lang="en-US" altLang="ko-KR" dirty="0">
                <a:solidFill>
                  <a:schemeClr val="bg1"/>
                </a:solidFill>
              </a:endParaRPr>
            </a:p>
          </p:txBody>
        </p:sp>
        <p:sp>
          <p:nvSpPr>
            <p:cNvPr id="43" name="椭圆 42"/>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428470" y="2670240"/>
            <a:ext cx="3130143" cy="900113"/>
            <a:chOff x="4672805" y="1412875"/>
            <a:chExt cx="3130550" cy="900113"/>
          </a:xfrm>
          <a:solidFill>
            <a:schemeClr val="tx2"/>
          </a:solidFill>
        </p:grpSpPr>
        <p:sp>
          <p:nvSpPr>
            <p:cNvPr id="45"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headEnd/>
              <a:tailEnd/>
            </a:ln>
          </p:spPr>
          <p:txBody>
            <a:bodyPr wrap="none" anchor="ctr"/>
            <a:lstStyle/>
            <a:p>
              <a:pPr algn="ctr"/>
              <a:endParaRPr lang="zh-CN" altLang="zh-CN">
                <a:solidFill>
                  <a:schemeClr val="bg1"/>
                </a:solidFill>
              </a:endParaRPr>
            </a:p>
          </p:txBody>
        </p:sp>
        <p:sp>
          <p:nvSpPr>
            <p:cNvPr id="46" name="Rectangle 408"/>
            <p:cNvSpPr>
              <a:spLocks noChangeArrowheads="1"/>
            </p:cNvSpPr>
            <p:nvPr/>
          </p:nvSpPr>
          <p:spPr bwMode="auto">
            <a:xfrm>
              <a:off x="4707730" y="1447800"/>
              <a:ext cx="3059112" cy="827088"/>
            </a:xfrm>
            <a:prstGeom prst="rect">
              <a:avLst/>
            </a:prstGeom>
            <a:grpFill/>
            <a:ln w="9525">
              <a:solidFill>
                <a:srgbClr val="808080"/>
              </a:solidFill>
              <a:miter lim="800000"/>
              <a:headEnd/>
              <a:tailEnd/>
            </a:ln>
          </p:spPr>
          <p:txBody>
            <a:bodyPr wrap="none" anchor="ctr"/>
            <a:lstStyle/>
            <a:p>
              <a:pPr algn="ctr"/>
              <a:endParaRPr lang="zh-CN" altLang="zh-CN">
                <a:solidFill>
                  <a:schemeClr val="bg1"/>
                </a:solidFill>
              </a:endParaRPr>
            </a:p>
          </p:txBody>
        </p:sp>
        <p:sp>
          <p:nvSpPr>
            <p:cNvPr id="48"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Add text content</a:t>
              </a:r>
              <a:endParaRPr lang="en-US" altLang="ko-KR" dirty="0">
                <a:solidFill>
                  <a:schemeClr val="bg1"/>
                </a:solidFill>
              </a:endParaRPr>
            </a:p>
          </p:txBody>
        </p:sp>
        <p:sp>
          <p:nvSpPr>
            <p:cNvPr id="49" name="椭圆 48"/>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3463390" y="4161463"/>
            <a:ext cx="3130143" cy="900113"/>
            <a:chOff x="4672805" y="1412875"/>
            <a:chExt cx="3130550" cy="900113"/>
          </a:xfrm>
          <a:solidFill>
            <a:schemeClr val="accent2"/>
          </a:solidFill>
        </p:grpSpPr>
        <p:sp>
          <p:nvSpPr>
            <p:cNvPr id="51"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headEnd/>
              <a:tailEnd/>
            </a:ln>
          </p:spPr>
          <p:txBody>
            <a:bodyPr wrap="none" anchor="ctr"/>
            <a:lstStyle/>
            <a:p>
              <a:pPr algn="ctr"/>
              <a:endParaRPr lang="zh-CN" altLang="zh-CN">
                <a:solidFill>
                  <a:schemeClr val="bg1"/>
                </a:solidFill>
              </a:endParaRPr>
            </a:p>
          </p:txBody>
        </p:sp>
        <p:sp>
          <p:nvSpPr>
            <p:cNvPr id="52" name="Rectangle 408"/>
            <p:cNvSpPr>
              <a:spLocks noChangeArrowheads="1"/>
            </p:cNvSpPr>
            <p:nvPr/>
          </p:nvSpPr>
          <p:spPr bwMode="auto">
            <a:xfrm>
              <a:off x="4707730" y="1447800"/>
              <a:ext cx="3059112" cy="827088"/>
            </a:xfrm>
            <a:prstGeom prst="rect">
              <a:avLst/>
            </a:prstGeom>
            <a:grpFill/>
            <a:ln w="9525">
              <a:solidFill>
                <a:srgbClr val="808080"/>
              </a:solidFill>
              <a:miter lim="800000"/>
              <a:headEnd/>
              <a:tailEnd/>
            </a:ln>
          </p:spPr>
          <p:txBody>
            <a:bodyPr wrap="none" anchor="ctr"/>
            <a:lstStyle/>
            <a:p>
              <a:pPr algn="ctr"/>
              <a:endParaRPr lang="zh-CN" altLang="zh-CN">
                <a:solidFill>
                  <a:schemeClr val="bg1"/>
                </a:solidFill>
              </a:endParaRPr>
            </a:p>
          </p:txBody>
        </p:sp>
        <p:sp>
          <p:nvSpPr>
            <p:cNvPr id="54"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Add text content</a:t>
              </a:r>
              <a:endParaRPr lang="en-US" altLang="ko-KR" dirty="0">
                <a:solidFill>
                  <a:schemeClr val="bg1"/>
                </a:solidFill>
              </a:endParaRPr>
            </a:p>
          </p:txBody>
        </p:sp>
        <p:sp>
          <p:nvSpPr>
            <p:cNvPr id="55" name="椭圆 54"/>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3463390" y="5258425"/>
            <a:ext cx="3130143" cy="900113"/>
            <a:chOff x="4672805" y="1412875"/>
            <a:chExt cx="3130550" cy="900113"/>
          </a:xfrm>
          <a:solidFill>
            <a:schemeClr val="accent2"/>
          </a:solidFill>
        </p:grpSpPr>
        <p:sp>
          <p:nvSpPr>
            <p:cNvPr id="57"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headEnd/>
              <a:tailEnd/>
            </a:ln>
          </p:spPr>
          <p:txBody>
            <a:bodyPr wrap="none" anchor="ctr"/>
            <a:lstStyle/>
            <a:p>
              <a:pPr algn="ctr"/>
              <a:endParaRPr lang="zh-CN" altLang="zh-CN">
                <a:solidFill>
                  <a:schemeClr val="bg1"/>
                </a:solidFill>
              </a:endParaRPr>
            </a:p>
          </p:txBody>
        </p:sp>
        <p:sp>
          <p:nvSpPr>
            <p:cNvPr id="58" name="Rectangle 408"/>
            <p:cNvSpPr>
              <a:spLocks noChangeArrowheads="1"/>
            </p:cNvSpPr>
            <p:nvPr/>
          </p:nvSpPr>
          <p:spPr bwMode="auto">
            <a:xfrm>
              <a:off x="4707730" y="1447800"/>
              <a:ext cx="3059112" cy="827088"/>
            </a:xfrm>
            <a:prstGeom prst="rect">
              <a:avLst/>
            </a:prstGeom>
            <a:grpFill/>
            <a:ln w="9525">
              <a:solidFill>
                <a:srgbClr val="808080"/>
              </a:solidFill>
              <a:miter lim="800000"/>
              <a:headEnd/>
              <a:tailEnd/>
            </a:ln>
          </p:spPr>
          <p:txBody>
            <a:bodyPr wrap="none" anchor="ctr"/>
            <a:lstStyle/>
            <a:p>
              <a:pPr algn="ctr"/>
              <a:endParaRPr lang="zh-CN" altLang="zh-CN">
                <a:solidFill>
                  <a:schemeClr val="bg1"/>
                </a:solidFill>
              </a:endParaRPr>
            </a:p>
          </p:txBody>
        </p:sp>
        <p:sp>
          <p:nvSpPr>
            <p:cNvPr id="60"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Add text content</a:t>
              </a:r>
              <a:endParaRPr lang="en-US" altLang="ko-KR" dirty="0">
                <a:solidFill>
                  <a:schemeClr val="bg1"/>
                </a:solidFill>
              </a:endParaRPr>
            </a:p>
          </p:txBody>
        </p:sp>
        <p:sp>
          <p:nvSpPr>
            <p:cNvPr id="61" name="椭圆 60"/>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2" name="直接连接符 61"/>
          <p:cNvCxnSpPr/>
          <p:nvPr/>
        </p:nvCxnSpPr>
        <p:spPr>
          <a:xfrm>
            <a:off x="7020276" y="1556792"/>
            <a:ext cx="0" cy="45636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191942" y="2705164"/>
            <a:ext cx="4520683" cy="657809"/>
          </a:xfrm>
          <a:prstGeom prst="rect">
            <a:avLst/>
          </a:prstGeom>
          <a:noFill/>
        </p:spPr>
        <p:txBody>
          <a:bodyPr wrap="square" rtlCol="0">
            <a:spAutoFit/>
          </a:bodyPr>
          <a:lstStyle/>
          <a:p>
            <a:pPr>
              <a:lnSpc>
                <a:spcPct val="120000"/>
              </a:lnSpc>
              <a:spcBef>
                <a:spcPct val="0"/>
              </a:spcBef>
            </a:pPr>
            <a:r>
              <a:rPr lang="zh-CN" altLang="en-US" sz="1600" dirty="0">
                <a:solidFill>
                  <a:schemeClr val="tx1">
                    <a:lumMod val="50000"/>
                    <a:lumOff val="50000"/>
                  </a:schemeClr>
                </a:solidFill>
                <a:sym typeface="微软雅黑" pitchFamily="34" charset="-122"/>
              </a:rPr>
              <a:t>A comprehensive description of the above chart is entered here, and a comprehensive description of the above chart is entered here.</a:t>
            </a: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052927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par>
                          <p:cTn id="49" fill="hold">
                            <p:stCondLst>
                              <p:cond delay="450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7" grpId="0" animBg="1"/>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11"/>
          <p:cNvSpPr>
            <a:spLocks noChangeArrowheads="1"/>
          </p:cNvSpPr>
          <p:nvPr/>
        </p:nvSpPr>
        <p:spPr bwMode="auto">
          <a:xfrm>
            <a:off x="9511961" y="3972011"/>
            <a:ext cx="1874131" cy="1874578"/>
          </a:xfrm>
          <a:prstGeom prst="cube">
            <a:avLst>
              <a:gd name="adj" fmla="val 25000"/>
            </a:avLst>
          </a:prstGeom>
          <a:solidFill>
            <a:schemeClr val="tx2"/>
          </a:solidFill>
          <a:ln>
            <a:noFill/>
          </a:ln>
        </p:spPr>
        <p:txBody>
          <a:bodyPr wrap="none" anchor="ctr" anchorCtr="1"/>
          <a:lstStyle/>
          <a:p>
            <a:pPr algn="ctr" latinLnBrk="1"/>
            <a:r>
              <a:rPr kumimoji="1" lang="zh-CN" altLang="en-US" sz="2000" b="1" dirty="0">
                <a:solidFill>
                  <a:schemeClr val="bg1"/>
                </a:solidFill>
                <a:latin typeface="+mj-ea"/>
                <a:ea typeface="+mj-ea"/>
              </a:rPr>
              <a:t>Add to</a:t>
            </a:r>
            <a:endParaRPr kumimoji="1" lang="en-US" altLang="zh-CN" sz="2000" b="1" dirty="0">
              <a:solidFill>
                <a:schemeClr val="bg1"/>
              </a:solidFill>
              <a:latin typeface="+mj-ea"/>
              <a:ea typeface="+mj-ea"/>
            </a:endParaRPr>
          </a:p>
          <a:p>
            <a:pPr algn="ctr" latinLnBrk="1"/>
            <a:r>
              <a:rPr kumimoji="1" lang="zh-CN" altLang="en-US" sz="2000" b="1" dirty="0">
                <a:solidFill>
                  <a:schemeClr val="bg1"/>
                </a:solidFill>
                <a:latin typeface="+mj-ea"/>
                <a:ea typeface="+mj-ea"/>
              </a:rPr>
              <a:t>Text</a:t>
            </a:r>
            <a:endParaRPr kumimoji="1" lang="en-US" altLang="ko-KR" sz="2000" b="1" dirty="0">
              <a:solidFill>
                <a:schemeClr val="bg1"/>
              </a:solidFill>
              <a:latin typeface="+mj-ea"/>
              <a:ea typeface="+mj-ea"/>
            </a:endParaRPr>
          </a:p>
        </p:txBody>
      </p:sp>
      <p:sp>
        <p:nvSpPr>
          <p:cNvPr id="31" name="AutoShape 12"/>
          <p:cNvSpPr>
            <a:spLocks noChangeArrowheads="1"/>
          </p:cNvSpPr>
          <p:nvPr/>
        </p:nvSpPr>
        <p:spPr bwMode="auto">
          <a:xfrm>
            <a:off x="9479014" y="3945778"/>
            <a:ext cx="1874131" cy="1874578"/>
          </a:xfrm>
          <a:prstGeom prst="cube">
            <a:avLst>
              <a:gd name="adj" fmla="val 25000"/>
            </a:avLst>
          </a:prstGeom>
          <a:solidFill>
            <a:schemeClr val="tx1">
              <a:alpha val="30196"/>
            </a:schemeClr>
          </a:solidFill>
          <a:ln>
            <a:noFill/>
          </a:ln>
          <a:extLst/>
        </p:spPr>
        <p:txBody>
          <a:bodyPr wrap="none" anchor="ctr"/>
          <a:lstStyle/>
          <a:p>
            <a:pPr algn="ctr" latinLnBrk="1"/>
            <a:endParaRPr kumimoji="1" lang="zh-CN" altLang="zh-CN" sz="2000" b="1">
              <a:solidFill>
                <a:schemeClr val="bg1"/>
              </a:solidFill>
              <a:latin typeface="+mj-ea"/>
              <a:ea typeface="+mj-ea"/>
            </a:endParaRPr>
          </a:p>
        </p:txBody>
      </p:sp>
      <p:sp>
        <p:nvSpPr>
          <p:cNvPr id="26" name="AutoShape 11"/>
          <p:cNvSpPr>
            <a:spLocks noChangeArrowheads="1"/>
          </p:cNvSpPr>
          <p:nvPr/>
        </p:nvSpPr>
        <p:spPr bwMode="auto">
          <a:xfrm>
            <a:off x="835819" y="3978943"/>
            <a:ext cx="1874131" cy="1874578"/>
          </a:xfrm>
          <a:prstGeom prst="cube">
            <a:avLst>
              <a:gd name="adj" fmla="val 25000"/>
            </a:avLst>
          </a:prstGeom>
          <a:solidFill>
            <a:schemeClr val="accent2"/>
          </a:solidFill>
          <a:ln>
            <a:noFill/>
          </a:ln>
        </p:spPr>
        <p:txBody>
          <a:bodyPr wrap="none" anchor="ctr" anchorCtr="1"/>
          <a:lstStyle/>
          <a:p>
            <a:pPr algn="ctr" latinLnBrk="1"/>
            <a:r>
              <a:rPr kumimoji="1" lang="zh-CN" altLang="en-US" sz="2000" b="1" dirty="0">
                <a:solidFill>
                  <a:schemeClr val="bg1"/>
                </a:solidFill>
                <a:latin typeface="+mj-ea"/>
                <a:ea typeface="+mj-ea"/>
              </a:rPr>
              <a:t>Add to</a:t>
            </a:r>
            <a:endParaRPr kumimoji="1" lang="en-US" altLang="zh-CN" sz="2000" b="1" dirty="0">
              <a:solidFill>
                <a:schemeClr val="bg1"/>
              </a:solidFill>
              <a:latin typeface="+mj-ea"/>
              <a:ea typeface="+mj-ea"/>
            </a:endParaRPr>
          </a:p>
          <a:p>
            <a:pPr algn="ctr" latinLnBrk="1"/>
            <a:r>
              <a:rPr kumimoji="1" lang="zh-CN" altLang="en-US" sz="2000" b="1" dirty="0">
                <a:solidFill>
                  <a:schemeClr val="bg1"/>
                </a:solidFill>
                <a:latin typeface="+mj-ea"/>
                <a:ea typeface="+mj-ea"/>
              </a:rPr>
              <a:t>Text</a:t>
            </a:r>
            <a:endParaRPr kumimoji="1" lang="en-US" altLang="ko-KR" sz="2000" b="1" dirty="0">
              <a:solidFill>
                <a:schemeClr val="bg1"/>
              </a:solidFill>
              <a:latin typeface="+mj-ea"/>
              <a:ea typeface="+mj-ea"/>
            </a:endParaRPr>
          </a:p>
        </p:txBody>
      </p:sp>
      <p:sp>
        <p:nvSpPr>
          <p:cNvPr id="27" name="AutoShape 12"/>
          <p:cNvSpPr>
            <a:spLocks noChangeArrowheads="1"/>
          </p:cNvSpPr>
          <p:nvPr/>
        </p:nvSpPr>
        <p:spPr bwMode="auto">
          <a:xfrm>
            <a:off x="2386842" y="3978943"/>
            <a:ext cx="1874131" cy="1874578"/>
          </a:xfrm>
          <a:prstGeom prst="cube">
            <a:avLst>
              <a:gd name="adj" fmla="val 25000"/>
            </a:avLst>
          </a:prstGeom>
          <a:solidFill>
            <a:schemeClr val="tx1">
              <a:alpha val="30196"/>
            </a:schemeClr>
          </a:solidFill>
          <a:ln>
            <a:noFill/>
          </a:ln>
          <a:extLst/>
        </p:spPr>
        <p:txBody>
          <a:bodyPr wrap="none" anchor="ctr"/>
          <a:lstStyle/>
          <a:p>
            <a:pPr algn="ctr" latinLnBrk="1"/>
            <a:endParaRPr kumimoji="1" lang="zh-CN" altLang="zh-CN" sz="2000" b="1">
              <a:solidFill>
                <a:schemeClr val="bg1"/>
              </a:solidFill>
              <a:latin typeface="+mj-ea"/>
              <a:ea typeface="+mj-ea"/>
            </a:endParaRPr>
          </a:p>
        </p:txBody>
      </p:sp>
      <p:sp>
        <p:nvSpPr>
          <p:cNvPr id="28" name="AutoShape 11"/>
          <p:cNvSpPr>
            <a:spLocks noChangeArrowheads="1"/>
          </p:cNvSpPr>
          <p:nvPr/>
        </p:nvSpPr>
        <p:spPr bwMode="auto">
          <a:xfrm>
            <a:off x="5941915" y="3978943"/>
            <a:ext cx="1874131" cy="1874578"/>
          </a:xfrm>
          <a:prstGeom prst="cube">
            <a:avLst>
              <a:gd name="adj" fmla="val 25000"/>
            </a:avLst>
          </a:prstGeom>
          <a:solidFill>
            <a:schemeClr val="accent1"/>
          </a:solidFill>
          <a:ln>
            <a:noFill/>
          </a:ln>
        </p:spPr>
        <p:txBody>
          <a:bodyPr wrap="none" anchor="ctr" anchorCtr="1"/>
          <a:lstStyle/>
          <a:p>
            <a:pPr algn="ctr" latinLnBrk="1"/>
            <a:r>
              <a:rPr kumimoji="1" lang="zh-CN" altLang="en-US" sz="2000" b="1" dirty="0">
                <a:solidFill>
                  <a:schemeClr val="bg1"/>
                </a:solidFill>
                <a:latin typeface="+mj-ea"/>
                <a:ea typeface="+mj-ea"/>
              </a:rPr>
              <a:t>Add to</a:t>
            </a:r>
            <a:endParaRPr kumimoji="1" lang="en-US" altLang="zh-CN" sz="2000" b="1" dirty="0">
              <a:solidFill>
                <a:schemeClr val="bg1"/>
              </a:solidFill>
              <a:latin typeface="+mj-ea"/>
              <a:ea typeface="+mj-ea"/>
            </a:endParaRPr>
          </a:p>
          <a:p>
            <a:pPr algn="ctr" latinLnBrk="1"/>
            <a:r>
              <a:rPr kumimoji="1" lang="zh-CN" altLang="en-US" sz="2000" b="1" dirty="0">
                <a:solidFill>
                  <a:schemeClr val="bg1"/>
                </a:solidFill>
                <a:latin typeface="+mj-ea"/>
                <a:ea typeface="+mj-ea"/>
              </a:rPr>
              <a:t>Text</a:t>
            </a:r>
            <a:endParaRPr kumimoji="1" lang="en-US" altLang="ko-KR" sz="2000" b="1" dirty="0">
              <a:solidFill>
                <a:schemeClr val="bg1"/>
              </a:solidFill>
              <a:latin typeface="+mj-ea"/>
              <a:ea typeface="+mj-ea"/>
            </a:endParaRPr>
          </a:p>
        </p:txBody>
      </p:sp>
      <p:sp>
        <p:nvSpPr>
          <p:cNvPr id="29" name="AutoShape 12"/>
          <p:cNvSpPr>
            <a:spLocks noChangeArrowheads="1"/>
          </p:cNvSpPr>
          <p:nvPr/>
        </p:nvSpPr>
        <p:spPr bwMode="auto">
          <a:xfrm>
            <a:off x="5835886" y="3160202"/>
            <a:ext cx="1874131" cy="1874578"/>
          </a:xfrm>
          <a:prstGeom prst="cube">
            <a:avLst>
              <a:gd name="adj" fmla="val 25000"/>
            </a:avLst>
          </a:prstGeom>
          <a:solidFill>
            <a:schemeClr val="tx1">
              <a:alpha val="30196"/>
            </a:schemeClr>
          </a:solidFill>
          <a:ln>
            <a:noFill/>
          </a:ln>
          <a:extLst/>
        </p:spPr>
        <p:txBody>
          <a:bodyPr wrap="none" anchor="ctr"/>
          <a:lstStyle/>
          <a:p>
            <a:pPr algn="ctr" latinLnBrk="1"/>
            <a:endParaRPr kumimoji="1" lang="zh-CN" altLang="zh-CN" sz="2000" b="1">
              <a:solidFill>
                <a:schemeClr val="bg1"/>
              </a:solidFill>
              <a:latin typeface="+mj-lt"/>
              <a:ea typeface="Gulim" pitchFamily="34" charset="-127"/>
            </a:endParaRPr>
          </a:p>
        </p:txBody>
      </p:sp>
      <p:cxnSp>
        <p:nvCxnSpPr>
          <p:cNvPr id="32" name="直接连接符 31"/>
          <p:cNvCxnSpPr/>
          <p:nvPr/>
        </p:nvCxnSpPr>
        <p:spPr>
          <a:xfrm>
            <a:off x="4853346" y="1813950"/>
            <a:ext cx="0" cy="403957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561256" y="1780315"/>
            <a:ext cx="0" cy="407320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3"/>
          <p:cNvSpPr txBox="1"/>
          <p:nvPr/>
        </p:nvSpPr>
        <p:spPr>
          <a:xfrm>
            <a:off x="551384" y="2492277"/>
            <a:ext cx="4060864" cy="516423"/>
          </a:xfrm>
          <a:prstGeom prst="rect">
            <a:avLst/>
          </a:prstGeom>
          <a:noFill/>
        </p:spPr>
        <p:txBody>
          <a:bodyPr wrap="square" rtlCol="0">
            <a:spAutoFit/>
          </a:bodyPr>
          <a:lstStyle/>
          <a:p>
            <a:pPr>
              <a:lnSpc>
                <a:spcPct val="120000"/>
              </a:lnSpc>
              <a:spcBef>
                <a:spcPct val="0"/>
              </a:spcBef>
            </a:pPr>
            <a:r>
              <a:rPr lang="zh-CN" altLang="en-US" sz="1200" dirty="0">
                <a:solidFill>
                  <a:schemeClr val="tx1">
                    <a:lumMod val="50000"/>
                    <a:lumOff val="50000"/>
                  </a:schemeClr>
                </a:solidFill>
                <a:sym typeface="微软雅黑" pitchFamily="34" charset="-122"/>
              </a:rPr>
              <a:t>A comprehensive description of the above chart is entered here, and a comprehensive description of the above chart is entered here.</a:t>
            </a:r>
          </a:p>
        </p:txBody>
      </p:sp>
      <p:sp>
        <p:nvSpPr>
          <p:cNvPr id="35" name="TextBox 26"/>
          <p:cNvSpPr txBox="1"/>
          <p:nvPr/>
        </p:nvSpPr>
        <p:spPr>
          <a:xfrm>
            <a:off x="5540259" y="1556792"/>
            <a:ext cx="2580791" cy="516423"/>
          </a:xfrm>
          <a:prstGeom prst="rect">
            <a:avLst/>
          </a:prstGeom>
          <a:noFill/>
        </p:spPr>
        <p:txBody>
          <a:bodyPr wrap="square" rtlCol="0">
            <a:spAutoFit/>
          </a:bodyPr>
          <a:lstStyle/>
          <a:p>
            <a:pPr>
              <a:lnSpc>
                <a:spcPct val="120000"/>
              </a:lnSpc>
              <a:spcBef>
                <a:spcPct val="0"/>
              </a:spcBef>
            </a:pPr>
            <a:r>
              <a:rPr lang="zh-CN" altLang="en-US" sz="1200" dirty="0">
                <a:solidFill>
                  <a:schemeClr val="tx1">
                    <a:lumMod val="50000"/>
                    <a:lumOff val="50000"/>
                  </a:schemeClr>
                </a:solidFill>
                <a:sym typeface="微软雅黑" pitchFamily="34" charset="-122"/>
              </a:rPr>
              <a:t>A comprehensive description of the above chart is entered here, and a comprehensive description of the above chart is entered here.</a:t>
            </a:r>
          </a:p>
        </p:txBody>
      </p:sp>
      <p:sp>
        <p:nvSpPr>
          <p:cNvPr id="36" name="TextBox 27"/>
          <p:cNvSpPr txBox="1"/>
          <p:nvPr/>
        </p:nvSpPr>
        <p:spPr>
          <a:xfrm>
            <a:off x="9198448" y="2246241"/>
            <a:ext cx="2501154" cy="516423"/>
          </a:xfrm>
          <a:prstGeom prst="rect">
            <a:avLst/>
          </a:prstGeom>
          <a:noFill/>
        </p:spPr>
        <p:txBody>
          <a:bodyPr wrap="square" rtlCol="0">
            <a:spAutoFit/>
          </a:bodyPr>
          <a:lstStyle/>
          <a:p>
            <a:pPr>
              <a:lnSpc>
                <a:spcPct val="120000"/>
              </a:lnSpc>
              <a:spcBef>
                <a:spcPct val="0"/>
              </a:spcBef>
            </a:pPr>
            <a:r>
              <a:rPr lang="zh-CN" altLang="en-US" sz="1200" dirty="0">
                <a:solidFill>
                  <a:schemeClr val="tx1">
                    <a:lumMod val="50000"/>
                    <a:lumOff val="50000"/>
                  </a:schemeClr>
                </a:solidFill>
                <a:sym typeface="微软雅黑" pitchFamily="34" charset="-122"/>
              </a:rPr>
              <a:t>A comprehensive description of the above chart is entered here, and a comprehensive description of the above chart is entered here.</a:t>
            </a: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08006649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5000"/>
                            </p:stCondLst>
                            <p:childTnLst>
                              <p:par>
                                <p:cTn id="37" presetID="1"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5000"/>
                            </p:stCondLst>
                            <p:childTnLst>
                              <p:par>
                                <p:cTn id="43" presetID="35" presetClass="emph" presetSubtype="0" fill="hold" grpId="1" nodeType="afterEffect">
                                  <p:stCondLst>
                                    <p:cond delay="0"/>
                                  </p:stCondLst>
                                  <p:childTnLst>
                                    <p:anim calcmode="discrete" valueType="str">
                                      <p:cBhvr>
                                        <p:cTn id="44" dur="1000" fill="hold"/>
                                        <p:tgtEl>
                                          <p:spTgt spid="30"/>
                                        </p:tgtEl>
                                        <p:attrNameLst>
                                          <p:attrName>style.visibility</p:attrName>
                                        </p:attrNameLst>
                                      </p:cBhvr>
                                      <p:tavLst>
                                        <p:tav tm="0">
                                          <p:val>
                                            <p:strVal val="hidden"/>
                                          </p:val>
                                        </p:tav>
                                        <p:tav tm="50000">
                                          <p:val>
                                            <p:strVal val="visible"/>
                                          </p:val>
                                        </p:tav>
                                      </p:tavLst>
                                    </p:anim>
                                  </p:childTnLst>
                                </p:cTn>
                              </p:par>
                            </p:childTnLst>
                          </p:cTn>
                        </p:par>
                        <p:par>
                          <p:cTn id="45" fill="hold">
                            <p:stCondLst>
                              <p:cond delay="6000"/>
                            </p:stCondLst>
                            <p:childTnLst>
                              <p:par>
                                <p:cTn id="46" presetID="35" presetClass="emph" presetSubtype="0" fill="hold" grpId="1" nodeType="afterEffect">
                                  <p:stCondLst>
                                    <p:cond delay="0"/>
                                  </p:stCondLst>
                                  <p:childTnLst>
                                    <p:anim calcmode="discrete" valueType="str">
                                      <p:cBhvr>
                                        <p:cTn id="47" dur="1000" fill="hold"/>
                                        <p:tgtEl>
                                          <p:spTgt spid="31"/>
                                        </p:tgtEl>
                                        <p:attrNameLst>
                                          <p:attrName>style.visibility</p:attrName>
                                        </p:attrNameLst>
                                      </p:cBhvr>
                                      <p:tavLst>
                                        <p:tav tm="0">
                                          <p:val>
                                            <p:strVal val="hidden"/>
                                          </p:val>
                                        </p:tav>
                                        <p:tav tm="50000">
                                          <p:val>
                                            <p:strVal val="visible"/>
                                          </p:val>
                                        </p:tav>
                                      </p:tavLst>
                                    </p:anim>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26" grpId="0" animBg="1"/>
      <p:bldP spid="27" grpId="0" animBg="1"/>
      <p:bldP spid="28" grpId="0" animBg="1"/>
      <p:bldP spid="29" grpId="0" animBg="1"/>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78654" y="1573591"/>
            <a:ext cx="3024216" cy="2500129"/>
          </a:xfrm>
          <a:prstGeom prst="rect">
            <a:avLst/>
          </a:prstGeom>
        </p:spPr>
        <p:txBody>
          <a:bodyPr wrap="square" lIns="128987" tIns="64495" rIns="128987" bIns="64495">
            <a:spAutoFit/>
          </a:bodyPr>
          <a:lstStyle/>
          <a:p>
            <a:pPr>
              <a:defRPr/>
            </a:pPr>
            <a:r>
              <a:rPr lang="en-US" altLang="zh-CN" sz="15400" kern="0" dirty="0">
                <a:ln w="28575">
                  <a:solidFill>
                    <a:schemeClr val="tx2"/>
                  </a:solidFill>
                </a:ln>
                <a:noFill/>
                <a:effectLst/>
                <a:latin typeface="Impact" pitchFamily="34" charset="0"/>
              </a:rPr>
              <a:t>03</a:t>
            </a:r>
            <a:endParaRPr lang="zh-CN" altLang="en-US" sz="15400" kern="0" dirty="0">
              <a:ln w="28575">
                <a:solidFill>
                  <a:schemeClr val="tx2"/>
                </a:solidFill>
              </a:ln>
              <a:noFill/>
              <a:effectLst/>
              <a:latin typeface="Impact" pitchFamily="34" charset="0"/>
            </a:endParaRPr>
          </a:p>
        </p:txBody>
      </p:sp>
      <p:sp>
        <p:nvSpPr>
          <p:cNvPr id="3" name="TextBox 21"/>
          <p:cNvSpPr txBox="1"/>
          <p:nvPr/>
        </p:nvSpPr>
        <p:spPr>
          <a:xfrm>
            <a:off x="4079930" y="2369218"/>
            <a:ext cx="5383468" cy="861354"/>
          </a:xfrm>
          <a:prstGeom prst="rect">
            <a:avLst/>
          </a:prstGeom>
          <a:noFill/>
        </p:spPr>
        <p:txBody>
          <a:bodyPr wrap="square" lIns="121549" tIns="60752" rIns="121549" bIns="60752" rtlCol="0">
            <a:spAutoFit/>
          </a:bodyPr>
          <a:lstStyle/>
          <a:p>
            <a:pPr algn="r" eaLnBrk="1" hangingPunct="1"/>
            <a:r>
              <a:rPr lang="zh-CN" altLang="en-US" sz="4800" b="1" dirty="0">
                <a:solidFill>
                  <a:schemeClr val="tx2"/>
                </a:solidFill>
                <a:latin typeface="微软雅黑" panose="020B0503020204020204" pitchFamily="34" charset="-122"/>
                <a:ea typeface="微软雅黑" panose="020B0503020204020204" pitchFamily="34" charset="-122"/>
              </a:rPr>
              <a:t>Title bar</a:t>
            </a:r>
          </a:p>
        </p:txBody>
      </p:sp>
      <p:sp>
        <p:nvSpPr>
          <p:cNvPr id="4" name="矩形 3"/>
          <p:cNvSpPr/>
          <p:nvPr/>
        </p:nvSpPr>
        <p:spPr>
          <a:xfrm>
            <a:off x="6969676" y="1861374"/>
            <a:ext cx="2543448" cy="684119"/>
          </a:xfrm>
          <a:prstGeom prst="rect">
            <a:avLst/>
          </a:prstGeom>
        </p:spPr>
        <p:txBody>
          <a:bodyPr wrap="square" lIns="128987" tIns="64495" rIns="128987" bIns="64495">
            <a:spAutoFit/>
          </a:bodyPr>
          <a:lstStyle/>
          <a:p>
            <a:pPr>
              <a:defRPr/>
            </a:pPr>
            <a:r>
              <a:rPr lang="en-US" altLang="zh-CN" sz="3599" kern="0" dirty="0">
                <a:solidFill>
                  <a:schemeClr val="tx2"/>
                </a:solidFill>
                <a:effectLst>
                  <a:glow rad="63500">
                    <a:schemeClr val="bg1">
                      <a:lumMod val="65000"/>
                      <a:alpha val="40000"/>
                    </a:schemeClr>
                  </a:glow>
                </a:effectLst>
                <a:latin typeface="Impact" pitchFamily="34" charset="0"/>
              </a:rPr>
              <a:t>Powerpoint</a:t>
            </a:r>
            <a:endParaRPr lang="zh-CN" altLang="en-US" sz="3599" kern="0" dirty="0">
              <a:solidFill>
                <a:schemeClr val="tx2"/>
              </a:solidFill>
              <a:effectLst>
                <a:glow rad="63500">
                  <a:schemeClr val="bg1">
                    <a:lumMod val="65000"/>
                    <a:alpha val="40000"/>
                  </a:schemeClr>
                </a:glow>
              </a:effectLst>
              <a:latin typeface="Impact" pitchFamily="34" charset="0"/>
            </a:endParaRPr>
          </a:p>
        </p:txBody>
      </p:sp>
      <p:sp>
        <p:nvSpPr>
          <p:cNvPr id="5" name="Text Box 40"/>
          <p:cNvSpPr txBox="1">
            <a:spLocks noChangeArrowheads="1"/>
          </p:cNvSpPr>
          <p:nvPr/>
        </p:nvSpPr>
        <p:spPr bwMode="gray">
          <a:xfrm>
            <a:off x="5431284" y="3109175"/>
            <a:ext cx="4032114" cy="535531"/>
          </a:xfrm>
          <a:prstGeom prst="rect">
            <a:avLst/>
          </a:prstGeom>
          <a:noFill/>
          <a:ln w="9525">
            <a:noFill/>
            <a:miter lim="800000"/>
            <a:headEnd/>
            <a:tailEnd/>
          </a:ln>
        </p:spPr>
        <p:txBody>
          <a:bodyPr wrap="square">
            <a:spAutoFit/>
          </a:bodyPr>
          <a:lstStyle/>
          <a:p>
            <a:pPr lvl="0" algn="r">
              <a:lnSpc>
                <a:spcPct val="120000"/>
              </a:lnSpc>
              <a:defRPr/>
            </a:pPr>
            <a:r>
              <a:rPr lang="zh-CN" altLang="en-US" sz="1200" kern="0" dirty="0">
                <a:solidFill>
                  <a:schemeClr val="tx2"/>
                </a:solidFill>
                <a:latin typeface="微软雅黑" pitchFamily="34" charset="-122"/>
                <a:ea typeface="微软雅黑" pitchFamily="34" charset="-122"/>
              </a:rPr>
              <a:t>Click here to enter text Click here to enter text Click here to enter text Click here to enter text Click here to enter</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591" y="4357230"/>
            <a:ext cx="6123160" cy="2541111"/>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4" y="5322764"/>
            <a:ext cx="4930662" cy="2046224"/>
          </a:xfrm>
          <a:prstGeom prst="rect">
            <a:avLst/>
          </a:prstGeom>
        </p:spPr>
      </p:pic>
    </p:spTree>
    <p:extLst>
      <p:ext uri="{BB962C8B-B14F-4D97-AF65-F5344CB8AC3E}">
        <p14:creationId xmlns:p14="http://schemas.microsoft.com/office/powerpoint/2010/main" val="60712003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8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9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9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9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34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a:grpSpLocks/>
          </p:cNvGrpSpPr>
          <p:nvPr/>
        </p:nvGrpSpPr>
        <p:grpSpPr bwMode="auto">
          <a:xfrm>
            <a:off x="1493449" y="1803823"/>
            <a:ext cx="8969272" cy="3856152"/>
            <a:chOff x="0" y="-9523"/>
            <a:chExt cx="8972558" cy="3856324"/>
          </a:xfrm>
        </p:grpSpPr>
        <p:grpSp>
          <p:nvGrpSpPr>
            <p:cNvPr id="22" name="Group 10"/>
            <p:cNvGrpSpPr>
              <a:grpSpLocks/>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5" name="任意多边形 42"/>
              <p:cNvSpPr>
                <a:spLocks/>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a title content here</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37" name="任意多边形 44"/>
              <p:cNvSpPr>
                <a:spLocks/>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8" name="任意多边形 47"/>
              <p:cNvSpPr>
                <a:spLocks/>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9" name="任意多边形 48"/>
              <p:cNvSpPr>
                <a:spLocks/>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a title content here</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59" name="矩形 1"/>
              <p:cNvSpPr>
                <a:spLocks noChangeArrowheads="1"/>
              </p:cNvSpPr>
              <p:nvPr/>
            </p:nvSpPr>
            <p:spPr bwMode="auto">
              <a:xfrm>
                <a:off x="3936351"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a title content here</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r">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60" name="矩形 1"/>
              <p:cNvSpPr>
                <a:spLocks noChangeArrowheads="1"/>
              </p:cNvSpPr>
              <p:nvPr/>
            </p:nvSpPr>
            <p:spPr bwMode="auto">
              <a:xfrm>
                <a:off x="3991097" y="1526333"/>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Add a title content here</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r">
                  <a:lnSpc>
                    <a:spcPct val="150000"/>
                  </a:lnSpc>
                </a:pPr>
                <a:endParaRPr lang="zh-CN" altLang="en-US" sz="1466" b="1" dirty="0">
                  <a:solidFill>
                    <a:schemeClr val="tx1">
                      <a:lumMod val="50000"/>
                      <a:lumOff val="50000"/>
                    </a:schemeClr>
                  </a:solidFill>
                  <a:latin typeface="微软雅黑" pitchFamily="34" charset="-122"/>
                  <a:ea typeface="微软雅黑" pitchFamily="34" charset="-122"/>
                  <a:sym typeface="方正兰亭细黑_GBK" charset="-122"/>
                </a:endParaRPr>
              </a:p>
            </p:txBody>
          </p:sp>
        </p:grpSp>
        <p:pic>
          <p:nvPicPr>
            <p:cNvPr id="23" name="图片 29"/>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62770612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2" y="4916141"/>
            <a:ext cx="4930662" cy="2046224"/>
          </a:xfrm>
          <a:prstGeom prst="rect">
            <a:avLst/>
          </a:prstGeom>
        </p:spPr>
      </p:pic>
      <p:sp>
        <p:nvSpPr>
          <p:cNvPr id="44" name="圆角矩形 43"/>
          <p:cNvSpPr/>
          <p:nvPr/>
        </p:nvSpPr>
        <p:spPr>
          <a:xfrm>
            <a:off x="1835092" y="2333491"/>
            <a:ext cx="1787151" cy="1787384"/>
          </a:xfrm>
          <a:prstGeom prst="roundRect">
            <a:avLst/>
          </a:prstGeom>
          <a:solidFill>
            <a:schemeClr val="tx2"/>
          </a:solidFill>
          <a:ln>
            <a:noFill/>
          </a:ln>
          <a:effectLst>
            <a:innerShdw blurRad="762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400" b="1" spc="-200" dirty="0">
                <a:latin typeface="微软雅黑" pitchFamily="34" charset="-122"/>
                <a:ea typeface="微软雅黑" pitchFamily="34" charset="-122"/>
                <a:cs typeface="Arial" pitchFamily="34" charset="0"/>
              </a:rPr>
              <a:t>Directory</a:t>
            </a:r>
          </a:p>
        </p:txBody>
      </p:sp>
      <p:sp>
        <p:nvSpPr>
          <p:cNvPr id="45" name="椭圆 44"/>
          <p:cNvSpPr/>
          <p:nvPr/>
        </p:nvSpPr>
        <p:spPr>
          <a:xfrm>
            <a:off x="3823948" y="1079570"/>
            <a:ext cx="653051" cy="653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itchFamily="34" charset="0"/>
                <a:cs typeface="Arial" pitchFamily="34" charset="0"/>
              </a:rPr>
              <a:t>1</a:t>
            </a:r>
            <a:endParaRPr lang="zh-CN" altLang="en-US" sz="3200" dirty="0">
              <a:latin typeface="Arial" pitchFamily="34" charset="0"/>
              <a:cs typeface="Arial" pitchFamily="34" charset="0"/>
            </a:endParaRPr>
          </a:p>
        </p:txBody>
      </p:sp>
      <p:sp>
        <p:nvSpPr>
          <p:cNvPr id="46" name="椭圆 45"/>
          <p:cNvSpPr/>
          <p:nvPr/>
        </p:nvSpPr>
        <p:spPr>
          <a:xfrm>
            <a:off x="4351195" y="1895442"/>
            <a:ext cx="653051" cy="653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itchFamily="34" charset="0"/>
                <a:cs typeface="Arial" pitchFamily="34" charset="0"/>
              </a:rPr>
              <a:t>2</a:t>
            </a:r>
            <a:endParaRPr lang="zh-CN" altLang="en-US" sz="3200" dirty="0">
              <a:latin typeface="Arial" pitchFamily="34" charset="0"/>
              <a:cs typeface="Arial" pitchFamily="34" charset="0"/>
            </a:endParaRPr>
          </a:p>
        </p:txBody>
      </p:sp>
      <p:sp>
        <p:nvSpPr>
          <p:cNvPr id="47" name="椭圆 46"/>
          <p:cNvSpPr/>
          <p:nvPr/>
        </p:nvSpPr>
        <p:spPr>
          <a:xfrm>
            <a:off x="4475591" y="2966748"/>
            <a:ext cx="653051" cy="653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itchFamily="34" charset="0"/>
                <a:cs typeface="Arial" pitchFamily="34" charset="0"/>
              </a:rPr>
              <a:t>3</a:t>
            </a:r>
            <a:endParaRPr lang="zh-CN" altLang="en-US" sz="3200" dirty="0">
              <a:latin typeface="Arial" pitchFamily="34" charset="0"/>
              <a:cs typeface="Arial" pitchFamily="34" charset="0"/>
            </a:endParaRPr>
          </a:p>
        </p:txBody>
      </p:sp>
      <p:sp>
        <p:nvSpPr>
          <p:cNvPr id="48" name="椭圆 47"/>
          <p:cNvSpPr/>
          <p:nvPr/>
        </p:nvSpPr>
        <p:spPr>
          <a:xfrm>
            <a:off x="4298242" y="4142522"/>
            <a:ext cx="653051" cy="653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itchFamily="34" charset="0"/>
                <a:cs typeface="Arial" pitchFamily="34" charset="0"/>
              </a:rPr>
              <a:t>4</a:t>
            </a:r>
            <a:endParaRPr lang="zh-CN" altLang="en-US" sz="3200" dirty="0">
              <a:latin typeface="Arial" pitchFamily="34" charset="0"/>
              <a:cs typeface="Arial" pitchFamily="34" charset="0"/>
            </a:endParaRPr>
          </a:p>
        </p:txBody>
      </p:sp>
      <p:sp>
        <p:nvSpPr>
          <p:cNvPr id="49" name="TextBox 42"/>
          <p:cNvSpPr txBox="1"/>
          <p:nvPr/>
        </p:nvSpPr>
        <p:spPr>
          <a:xfrm>
            <a:off x="4595744" y="1087424"/>
            <a:ext cx="5838024" cy="533480"/>
          </a:xfrm>
          <a:prstGeom prst="rect">
            <a:avLst/>
          </a:prstGeom>
          <a:noFill/>
        </p:spPr>
        <p:txBody>
          <a:bodyPr wrap="square" lIns="121917" tIns="60958" rIns="121917" bIns="60958" rtlCol="0">
            <a:spAutoFit/>
          </a:bodyPr>
          <a:lstStyle/>
          <a:p>
            <a:r>
              <a:rPr lang="zh-CN" altLang="en-US" sz="2700" b="1" dirty="0">
                <a:solidFill>
                  <a:schemeClr val="tx2">
                    <a:lumMod val="75000"/>
                  </a:schemeClr>
                </a:solidFill>
                <a:latin typeface="微软雅黑" pitchFamily="34" charset="-122"/>
                <a:ea typeface="微软雅黑" pitchFamily="34" charset="-122"/>
              </a:rPr>
              <a:t>Title bar:</a:t>
            </a:r>
            <a:r>
              <a:rPr lang="zh-CN" altLang="en-US" sz="2100" dirty="0">
                <a:solidFill>
                  <a:schemeClr val="tx2">
                    <a:lumMod val="75000"/>
                  </a:schemeClr>
                </a:solidFill>
                <a:latin typeface="微软雅黑" pitchFamily="34" charset="-122"/>
                <a:ea typeface="微软雅黑" pitchFamily="34" charset="-122"/>
              </a:rPr>
              <a:t>Add caption text here</a:t>
            </a:r>
          </a:p>
        </p:txBody>
      </p:sp>
      <p:sp>
        <p:nvSpPr>
          <p:cNvPr id="50" name="TextBox 43"/>
          <p:cNvSpPr txBox="1"/>
          <p:nvPr/>
        </p:nvSpPr>
        <p:spPr>
          <a:xfrm>
            <a:off x="5089814" y="2029131"/>
            <a:ext cx="5838024" cy="533480"/>
          </a:xfrm>
          <a:prstGeom prst="rect">
            <a:avLst/>
          </a:prstGeom>
          <a:noFill/>
        </p:spPr>
        <p:txBody>
          <a:bodyPr wrap="square" lIns="121917" tIns="60958" rIns="121917" bIns="60958" rtlCol="0">
            <a:spAutoFit/>
          </a:bodyPr>
          <a:lstStyle/>
          <a:p>
            <a:r>
              <a:rPr lang="zh-CN" altLang="en-US" sz="2700" b="1" dirty="0">
                <a:solidFill>
                  <a:schemeClr val="accent1">
                    <a:lumMod val="75000"/>
                  </a:schemeClr>
                </a:solidFill>
                <a:latin typeface="微软雅黑" pitchFamily="34" charset="-122"/>
                <a:ea typeface="微软雅黑" pitchFamily="34" charset="-122"/>
              </a:rPr>
              <a:t>Title bar:</a:t>
            </a:r>
            <a:r>
              <a:rPr lang="zh-CN" altLang="en-US" sz="2100" dirty="0">
                <a:solidFill>
                  <a:schemeClr val="accent1">
                    <a:lumMod val="75000"/>
                  </a:schemeClr>
                </a:solidFill>
                <a:latin typeface="微软雅黑" pitchFamily="34" charset="-122"/>
                <a:ea typeface="微软雅黑" pitchFamily="34" charset="-122"/>
              </a:rPr>
              <a:t>Add caption text here</a:t>
            </a:r>
          </a:p>
        </p:txBody>
      </p:sp>
      <p:sp>
        <p:nvSpPr>
          <p:cNvPr id="51" name="TextBox 44"/>
          <p:cNvSpPr txBox="1"/>
          <p:nvPr/>
        </p:nvSpPr>
        <p:spPr>
          <a:xfrm>
            <a:off x="5153815" y="3054318"/>
            <a:ext cx="5838024" cy="533480"/>
          </a:xfrm>
          <a:prstGeom prst="rect">
            <a:avLst/>
          </a:prstGeom>
          <a:noFill/>
        </p:spPr>
        <p:txBody>
          <a:bodyPr wrap="square" lIns="121917" tIns="60958" rIns="121917" bIns="60958" rtlCol="0">
            <a:spAutoFit/>
          </a:bodyPr>
          <a:lstStyle/>
          <a:p>
            <a:r>
              <a:rPr lang="zh-CN" altLang="en-US" sz="2700" b="1" dirty="0">
                <a:solidFill>
                  <a:schemeClr val="tx2">
                    <a:lumMod val="75000"/>
                  </a:schemeClr>
                </a:solidFill>
                <a:latin typeface="微软雅黑" pitchFamily="34" charset="-122"/>
                <a:ea typeface="微软雅黑" pitchFamily="34" charset="-122"/>
              </a:rPr>
              <a:t>Title bar:</a:t>
            </a:r>
            <a:r>
              <a:rPr lang="zh-CN" altLang="en-US" sz="2100" dirty="0">
                <a:solidFill>
                  <a:schemeClr val="tx2">
                    <a:lumMod val="75000"/>
                  </a:schemeClr>
                </a:solidFill>
                <a:latin typeface="微软雅黑" pitchFamily="34" charset="-122"/>
                <a:ea typeface="微软雅黑" pitchFamily="34" charset="-122"/>
              </a:rPr>
              <a:t>Add caption text here</a:t>
            </a:r>
          </a:p>
        </p:txBody>
      </p:sp>
      <p:sp>
        <p:nvSpPr>
          <p:cNvPr id="52" name="TextBox 51"/>
          <p:cNvSpPr txBox="1"/>
          <p:nvPr/>
        </p:nvSpPr>
        <p:spPr>
          <a:xfrm>
            <a:off x="5025760" y="4142522"/>
            <a:ext cx="5838024" cy="533480"/>
          </a:xfrm>
          <a:prstGeom prst="rect">
            <a:avLst/>
          </a:prstGeom>
          <a:noFill/>
        </p:spPr>
        <p:txBody>
          <a:bodyPr wrap="square" lIns="121917" tIns="60958" rIns="121917" bIns="60958" rtlCol="0">
            <a:spAutoFit/>
          </a:bodyPr>
          <a:lstStyle/>
          <a:p>
            <a:r>
              <a:rPr lang="zh-CN" altLang="en-US" sz="2700" b="1" dirty="0">
                <a:solidFill>
                  <a:schemeClr val="accent1">
                    <a:lumMod val="75000"/>
                  </a:schemeClr>
                </a:solidFill>
                <a:latin typeface="微软雅黑" pitchFamily="34" charset="-122"/>
                <a:ea typeface="微软雅黑" pitchFamily="34" charset="-122"/>
              </a:rPr>
              <a:t>Title bar:</a:t>
            </a:r>
            <a:r>
              <a:rPr lang="zh-CN" altLang="en-US" sz="2100" dirty="0">
                <a:solidFill>
                  <a:schemeClr val="accent1">
                    <a:lumMod val="75000"/>
                  </a:schemeClr>
                </a:solidFill>
                <a:latin typeface="微软雅黑" pitchFamily="34" charset="-122"/>
                <a:ea typeface="微软雅黑" pitchFamily="34" charset="-122"/>
              </a:rPr>
              <a:t>Add caption text here</a:t>
            </a:r>
          </a:p>
        </p:txBody>
      </p:sp>
      <p:sp>
        <p:nvSpPr>
          <p:cNvPr id="53" name="椭圆 52"/>
          <p:cNvSpPr/>
          <p:nvPr/>
        </p:nvSpPr>
        <p:spPr>
          <a:xfrm>
            <a:off x="3684105" y="4916141"/>
            <a:ext cx="653051" cy="653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itchFamily="34" charset="0"/>
                <a:cs typeface="Arial" pitchFamily="34" charset="0"/>
              </a:rPr>
              <a:t>5</a:t>
            </a:r>
            <a:endParaRPr lang="zh-CN" altLang="en-US" sz="3200" dirty="0">
              <a:latin typeface="Arial" pitchFamily="34" charset="0"/>
              <a:cs typeface="Arial" pitchFamily="34" charset="0"/>
            </a:endParaRPr>
          </a:p>
        </p:txBody>
      </p:sp>
      <p:sp>
        <p:nvSpPr>
          <p:cNvPr id="54" name="TextBox 53"/>
          <p:cNvSpPr txBox="1"/>
          <p:nvPr/>
        </p:nvSpPr>
        <p:spPr>
          <a:xfrm>
            <a:off x="4568994" y="5054623"/>
            <a:ext cx="5838024" cy="533480"/>
          </a:xfrm>
          <a:prstGeom prst="rect">
            <a:avLst/>
          </a:prstGeom>
          <a:noFill/>
        </p:spPr>
        <p:txBody>
          <a:bodyPr wrap="square" lIns="121917" tIns="60958" rIns="121917" bIns="60958" rtlCol="0">
            <a:spAutoFit/>
          </a:bodyPr>
          <a:lstStyle/>
          <a:p>
            <a:r>
              <a:rPr lang="zh-CN" altLang="en-US" sz="2700" b="1" dirty="0">
                <a:solidFill>
                  <a:schemeClr val="tx2">
                    <a:lumMod val="75000"/>
                  </a:schemeClr>
                </a:solidFill>
                <a:latin typeface="微软雅黑" pitchFamily="34" charset="-122"/>
                <a:ea typeface="微软雅黑" pitchFamily="34" charset="-122"/>
              </a:rPr>
              <a:t>Title bar:</a:t>
            </a:r>
            <a:r>
              <a:rPr lang="zh-CN" altLang="en-US" sz="2100" dirty="0">
                <a:solidFill>
                  <a:schemeClr val="tx2">
                    <a:lumMod val="75000"/>
                  </a:schemeClr>
                </a:solidFill>
                <a:latin typeface="微软雅黑" pitchFamily="34" charset="-122"/>
                <a:ea typeface="微软雅黑" pitchFamily="34" charset="-122"/>
              </a:rPr>
              <a:t>Add caption text here</a:t>
            </a:r>
          </a:p>
        </p:txBody>
      </p:sp>
    </p:spTree>
    <p:extLst>
      <p:ext uri="{BB962C8B-B14F-4D97-AF65-F5344CB8AC3E}">
        <p14:creationId xmlns:p14="http://schemas.microsoft.com/office/powerpoint/2010/main" val="233771093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par>
                                <p:cTn id="35" presetID="42" presetClass="path" presetSubtype="0" accel="50000" decel="50000" fill="hold" grpId="1" nodeType="withEffect">
                                  <p:stCondLst>
                                    <p:cond delay="0"/>
                                  </p:stCondLst>
                                  <p:childTnLst>
                                    <p:animMotion origin="layout" path="M -0.18437 0.2713 L -0.00221 0.01505 " pathEditMode="relative" rAng="0" ptsTypes="AA">
                                      <p:cBhvr>
                                        <p:cTn id="36" dur="1000" fill="hold"/>
                                        <p:tgtEl>
                                          <p:spTgt spid="45"/>
                                        </p:tgtEl>
                                        <p:attrNameLst>
                                          <p:attrName>ppt_x</p:attrName>
                                          <p:attrName>ppt_y</p:attrName>
                                        </p:attrNameLst>
                                      </p:cBhvr>
                                      <p:rCtr x="9102" y="-12824"/>
                                    </p:animMotion>
                                  </p:childTnLst>
                                </p:cTn>
                              </p:par>
                              <p:par>
                                <p:cTn id="37" presetID="42" presetClass="path" presetSubtype="0" accel="50000" decel="50000" fill="hold" grpId="1" nodeType="withEffect">
                                  <p:stCondLst>
                                    <p:cond delay="0"/>
                                  </p:stCondLst>
                                  <p:childTnLst>
                                    <p:animMotion origin="layout" path="M -0.2276 0.15255 L -0.01549 0.02199 " pathEditMode="relative" rAng="0" ptsTypes="AA">
                                      <p:cBhvr>
                                        <p:cTn id="38" dur="1000" fill="hold"/>
                                        <p:tgtEl>
                                          <p:spTgt spid="46"/>
                                        </p:tgtEl>
                                        <p:attrNameLst>
                                          <p:attrName>ppt_x</p:attrName>
                                          <p:attrName>ppt_y</p:attrName>
                                        </p:attrNameLst>
                                      </p:cBhvr>
                                      <p:rCtr x="10599" y="-6528"/>
                                    </p:animMotion>
                                  </p:childTnLst>
                                </p:cTn>
                              </p:par>
                              <p:par>
                                <p:cTn id="39" presetID="42" presetClass="path" presetSubtype="0" accel="50000" decel="50000" fill="hold" grpId="1" nodeType="withEffect">
                                  <p:stCondLst>
                                    <p:cond delay="0"/>
                                  </p:stCondLst>
                                  <p:childTnLst>
                                    <p:animMotion origin="layout" path="M -0.23789 -0.00393 L -0.0194 0.01829 " pathEditMode="relative" rAng="0" ptsTypes="AA">
                                      <p:cBhvr>
                                        <p:cTn id="40" dur="1000" fill="hold"/>
                                        <p:tgtEl>
                                          <p:spTgt spid="47"/>
                                        </p:tgtEl>
                                        <p:attrNameLst>
                                          <p:attrName>ppt_x</p:attrName>
                                          <p:attrName>ppt_y</p:attrName>
                                        </p:attrNameLst>
                                      </p:cBhvr>
                                      <p:rCtr x="10924" y="1111"/>
                                    </p:animMotion>
                                  </p:childTnLst>
                                </p:cTn>
                              </p:par>
                              <p:par>
                                <p:cTn id="41" presetID="42" presetClass="path" presetSubtype="0" accel="50000" decel="50000" fill="hold" grpId="1" nodeType="withEffect">
                                  <p:stCondLst>
                                    <p:cond delay="0"/>
                                  </p:stCondLst>
                                  <p:childTnLst>
                                    <p:animMotion origin="layout" path="M -0.2181 -0.19259 L -0.01289 -0.0081 " pathEditMode="relative" rAng="0" ptsTypes="AA">
                                      <p:cBhvr>
                                        <p:cTn id="42" dur="1000" fill="hold"/>
                                        <p:tgtEl>
                                          <p:spTgt spid="48"/>
                                        </p:tgtEl>
                                        <p:attrNameLst>
                                          <p:attrName>ppt_x</p:attrName>
                                          <p:attrName>ppt_y</p:attrName>
                                        </p:attrNameLst>
                                      </p:cBhvr>
                                      <p:rCtr x="10260" y="9213"/>
                                    </p:animMotion>
                                  </p:childTnLst>
                                </p:cTn>
                              </p:par>
                              <p:par>
                                <p:cTn id="43" presetID="42" presetClass="path" presetSubtype="0" accel="50000" decel="50000" fill="hold" grpId="1" nodeType="withEffect">
                                  <p:stCondLst>
                                    <p:cond delay="0"/>
                                  </p:stCondLst>
                                  <p:childTnLst>
                                    <p:animMotion origin="layout" path="M -0.15065 -0.28773 L -0.01355 0.00371 " pathEditMode="relative" rAng="0" ptsTypes="AA">
                                      <p:cBhvr>
                                        <p:cTn id="44" dur="1000" fill="hold"/>
                                        <p:tgtEl>
                                          <p:spTgt spid="53"/>
                                        </p:tgtEl>
                                        <p:attrNameLst>
                                          <p:attrName>ppt_x</p:attrName>
                                          <p:attrName>ppt_y</p:attrName>
                                        </p:attrNameLst>
                                      </p:cBhvr>
                                      <p:rCtr x="6849" y="14560"/>
                                    </p:animMotion>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000"/>
                                        <p:tgtEl>
                                          <p:spTgt spid="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000"/>
                                        <p:tgtEl>
                                          <p:spTgt spid="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1000"/>
                                        <p:tgtEl>
                                          <p:spTgt spid="54"/>
                                        </p:tgtEl>
                                      </p:cBhvr>
                                    </p:animEffect>
                                  </p:childTnLst>
                                </p:cTn>
                              </p:par>
                            </p:childTnLst>
                          </p:cTn>
                        </p:par>
                        <p:par>
                          <p:cTn id="61" fill="hold">
                            <p:stCondLst>
                              <p:cond delay="2500"/>
                            </p:stCondLst>
                            <p:childTnLst>
                              <p:par>
                                <p:cTn id="62" presetID="26" presetClass="emph" presetSubtype="0" fill="hold" grpId="2" nodeType="afterEffect">
                                  <p:stCondLst>
                                    <p:cond delay="0"/>
                                  </p:stCondLst>
                                  <p:childTnLst>
                                    <p:animEffect transition="out" filter="fade">
                                      <p:cBhvr>
                                        <p:cTn id="63" dur="500" tmFilter="0, 0; .2, .5; .8, .5; 1, 0"/>
                                        <p:tgtEl>
                                          <p:spTgt spid="45"/>
                                        </p:tgtEl>
                                      </p:cBhvr>
                                    </p:animEffect>
                                    <p:animScale>
                                      <p:cBhvr>
                                        <p:cTn id="64" dur="250" autoRev="1" fill="hold"/>
                                        <p:tgtEl>
                                          <p:spTgt spid="45"/>
                                        </p:tgtEl>
                                      </p:cBhvr>
                                      <p:by x="105000" y="105000"/>
                                    </p:animScale>
                                  </p:childTnLst>
                                </p:cTn>
                              </p:par>
                              <p:par>
                                <p:cTn id="65" presetID="26" presetClass="emph" presetSubtype="0" fill="hold" grpId="1" nodeType="withEffect">
                                  <p:stCondLst>
                                    <p:cond delay="0"/>
                                  </p:stCondLst>
                                  <p:childTnLst>
                                    <p:animEffect transition="out" filter="fade">
                                      <p:cBhvr>
                                        <p:cTn id="66" dur="500" tmFilter="0, 0; .2, .5; .8, .5; 1, 0"/>
                                        <p:tgtEl>
                                          <p:spTgt spid="49"/>
                                        </p:tgtEl>
                                      </p:cBhvr>
                                    </p:animEffect>
                                    <p:animScale>
                                      <p:cBhvr>
                                        <p:cTn id="67" dur="250" autoRev="1" fill="hold"/>
                                        <p:tgtEl>
                                          <p:spTgt spid="49"/>
                                        </p:tgtEl>
                                      </p:cBhvr>
                                      <p:by x="105000" y="105000"/>
                                    </p:animScale>
                                  </p:childTnLst>
                                </p:cTn>
                              </p:par>
                            </p:childTnLst>
                          </p:cTn>
                        </p:par>
                        <p:par>
                          <p:cTn id="68" fill="hold">
                            <p:stCondLst>
                              <p:cond delay="3000"/>
                            </p:stCondLst>
                            <p:childTnLst>
                              <p:par>
                                <p:cTn id="69" presetID="26" presetClass="emph" presetSubtype="0" fill="hold" grpId="2" nodeType="afterEffect">
                                  <p:stCondLst>
                                    <p:cond delay="0"/>
                                  </p:stCondLst>
                                  <p:childTnLst>
                                    <p:animEffect transition="out" filter="fade">
                                      <p:cBhvr>
                                        <p:cTn id="70" dur="500" tmFilter="0, 0; .2, .5; .8, .5; 1, 0"/>
                                        <p:tgtEl>
                                          <p:spTgt spid="46"/>
                                        </p:tgtEl>
                                      </p:cBhvr>
                                    </p:animEffect>
                                    <p:animScale>
                                      <p:cBhvr>
                                        <p:cTn id="71" dur="250" autoRev="1" fill="hold"/>
                                        <p:tgtEl>
                                          <p:spTgt spid="46"/>
                                        </p:tgtEl>
                                      </p:cBhvr>
                                      <p:by x="105000" y="105000"/>
                                    </p:animScale>
                                  </p:childTnLst>
                                </p:cTn>
                              </p:par>
                              <p:par>
                                <p:cTn id="72" presetID="26" presetClass="emph" presetSubtype="0" fill="hold" grpId="1" nodeType="withEffect">
                                  <p:stCondLst>
                                    <p:cond delay="0"/>
                                  </p:stCondLst>
                                  <p:childTnLst>
                                    <p:animEffect transition="out" filter="fade">
                                      <p:cBhvr>
                                        <p:cTn id="73" dur="500" tmFilter="0, 0; .2, .5; .8, .5; 1, 0"/>
                                        <p:tgtEl>
                                          <p:spTgt spid="50"/>
                                        </p:tgtEl>
                                      </p:cBhvr>
                                    </p:animEffect>
                                    <p:animScale>
                                      <p:cBhvr>
                                        <p:cTn id="74" dur="250" autoRev="1" fill="hold"/>
                                        <p:tgtEl>
                                          <p:spTgt spid="50"/>
                                        </p:tgtEl>
                                      </p:cBhvr>
                                      <p:by x="105000" y="105000"/>
                                    </p:animScale>
                                  </p:childTnLst>
                                </p:cTn>
                              </p:par>
                            </p:childTnLst>
                          </p:cTn>
                        </p:par>
                        <p:par>
                          <p:cTn id="75" fill="hold">
                            <p:stCondLst>
                              <p:cond delay="3500"/>
                            </p:stCondLst>
                            <p:childTnLst>
                              <p:par>
                                <p:cTn id="76" presetID="26" presetClass="emph" presetSubtype="0" fill="hold" grpId="2" nodeType="afterEffect">
                                  <p:stCondLst>
                                    <p:cond delay="0"/>
                                  </p:stCondLst>
                                  <p:childTnLst>
                                    <p:animEffect transition="out" filter="fade">
                                      <p:cBhvr>
                                        <p:cTn id="77" dur="500" tmFilter="0, 0; .2, .5; .8, .5; 1, 0"/>
                                        <p:tgtEl>
                                          <p:spTgt spid="47"/>
                                        </p:tgtEl>
                                      </p:cBhvr>
                                    </p:animEffect>
                                    <p:animScale>
                                      <p:cBhvr>
                                        <p:cTn id="78" dur="250" autoRev="1" fill="hold"/>
                                        <p:tgtEl>
                                          <p:spTgt spid="47"/>
                                        </p:tgtEl>
                                      </p:cBhvr>
                                      <p:by x="105000" y="105000"/>
                                    </p:animScale>
                                  </p:childTnLst>
                                </p:cTn>
                              </p:par>
                              <p:par>
                                <p:cTn id="79" presetID="26" presetClass="emph" presetSubtype="0" fill="hold" grpId="1" nodeType="withEffect">
                                  <p:stCondLst>
                                    <p:cond delay="0"/>
                                  </p:stCondLst>
                                  <p:childTnLst>
                                    <p:animEffect transition="out" filter="fade">
                                      <p:cBhvr>
                                        <p:cTn id="80" dur="500" tmFilter="0, 0; .2, .5; .8, .5; 1, 0"/>
                                        <p:tgtEl>
                                          <p:spTgt spid="51"/>
                                        </p:tgtEl>
                                      </p:cBhvr>
                                    </p:animEffect>
                                    <p:animScale>
                                      <p:cBhvr>
                                        <p:cTn id="81" dur="250" autoRev="1" fill="hold"/>
                                        <p:tgtEl>
                                          <p:spTgt spid="51"/>
                                        </p:tgtEl>
                                      </p:cBhvr>
                                      <p:by x="105000" y="105000"/>
                                    </p:animScale>
                                  </p:childTnLst>
                                </p:cTn>
                              </p:par>
                            </p:childTnLst>
                          </p:cTn>
                        </p:par>
                        <p:par>
                          <p:cTn id="82" fill="hold">
                            <p:stCondLst>
                              <p:cond delay="4000"/>
                            </p:stCondLst>
                            <p:childTnLst>
                              <p:par>
                                <p:cTn id="83" presetID="26" presetClass="emph" presetSubtype="0" fill="hold" grpId="2" nodeType="afterEffect">
                                  <p:stCondLst>
                                    <p:cond delay="0"/>
                                  </p:stCondLst>
                                  <p:childTnLst>
                                    <p:animEffect transition="out" filter="fade">
                                      <p:cBhvr>
                                        <p:cTn id="84" dur="500" tmFilter="0, 0; .2, .5; .8, .5; 1, 0"/>
                                        <p:tgtEl>
                                          <p:spTgt spid="48"/>
                                        </p:tgtEl>
                                      </p:cBhvr>
                                    </p:animEffect>
                                    <p:animScale>
                                      <p:cBhvr>
                                        <p:cTn id="85" dur="250" autoRev="1" fill="hold"/>
                                        <p:tgtEl>
                                          <p:spTgt spid="48"/>
                                        </p:tgtEl>
                                      </p:cBhvr>
                                      <p:by x="105000" y="105000"/>
                                    </p:animScale>
                                  </p:childTnLst>
                                </p:cTn>
                              </p:par>
                              <p:par>
                                <p:cTn id="86" presetID="26" presetClass="emph" presetSubtype="0" fill="hold" grpId="1" nodeType="withEffect">
                                  <p:stCondLst>
                                    <p:cond delay="0"/>
                                  </p:stCondLst>
                                  <p:childTnLst>
                                    <p:animEffect transition="out" filter="fade">
                                      <p:cBhvr>
                                        <p:cTn id="87" dur="500" tmFilter="0, 0; .2, .5; .8, .5; 1, 0"/>
                                        <p:tgtEl>
                                          <p:spTgt spid="52"/>
                                        </p:tgtEl>
                                      </p:cBhvr>
                                    </p:animEffect>
                                    <p:animScale>
                                      <p:cBhvr>
                                        <p:cTn id="88" dur="250" autoRev="1" fill="hold"/>
                                        <p:tgtEl>
                                          <p:spTgt spid="52"/>
                                        </p:tgtEl>
                                      </p:cBhvr>
                                      <p:by x="105000" y="105000"/>
                                    </p:animScale>
                                  </p:childTnLst>
                                </p:cTn>
                              </p:par>
                            </p:childTnLst>
                          </p:cTn>
                        </p:par>
                        <p:par>
                          <p:cTn id="89" fill="hold">
                            <p:stCondLst>
                              <p:cond delay="4500"/>
                            </p:stCondLst>
                            <p:childTnLst>
                              <p:par>
                                <p:cTn id="90" presetID="26" presetClass="emph" presetSubtype="0" fill="hold" grpId="2" nodeType="afterEffect">
                                  <p:stCondLst>
                                    <p:cond delay="0"/>
                                  </p:stCondLst>
                                  <p:childTnLst>
                                    <p:animEffect transition="out" filter="fade">
                                      <p:cBhvr>
                                        <p:cTn id="91" dur="500" tmFilter="0, 0; .2, .5; .8, .5; 1, 0"/>
                                        <p:tgtEl>
                                          <p:spTgt spid="53"/>
                                        </p:tgtEl>
                                      </p:cBhvr>
                                    </p:animEffect>
                                    <p:animScale>
                                      <p:cBhvr>
                                        <p:cTn id="92" dur="250" autoRev="1" fill="hold"/>
                                        <p:tgtEl>
                                          <p:spTgt spid="53"/>
                                        </p:tgtEl>
                                      </p:cBhvr>
                                      <p:by x="105000" y="105000"/>
                                    </p:animScale>
                                  </p:childTnLst>
                                </p:cTn>
                              </p:par>
                              <p:par>
                                <p:cTn id="93" presetID="26" presetClass="emph" presetSubtype="0" fill="hold" grpId="1" nodeType="with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par>
                                <p:cTn id="96" presetID="42" presetClass="entr" presetSubtype="0" fill="hold" nodeType="withEffect">
                                  <p:stCondLst>
                                    <p:cond delay="40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p:bldP spid="49" grpId="1"/>
      <p:bldP spid="50" grpId="0"/>
      <p:bldP spid="50" grpId="1"/>
      <p:bldP spid="51" grpId="0"/>
      <p:bldP spid="51" grpId="1"/>
      <p:bldP spid="52" grpId="0"/>
      <p:bldP spid="52" grpId="1"/>
      <p:bldP spid="53" grpId="0" animBg="1"/>
      <p:bldP spid="53" grpId="1" animBg="1"/>
      <p:bldP spid="53" grpId="2" animBg="1"/>
      <p:bldP spid="54" grpId="0"/>
      <p:bldP spid="5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a:grpSpLocks/>
          </p:cNvGrpSpPr>
          <p:nvPr/>
        </p:nvGrpSpPr>
        <p:grpSpPr bwMode="auto">
          <a:xfrm>
            <a:off x="4739805" y="4618014"/>
            <a:ext cx="843015" cy="1094482"/>
            <a:chOff x="3600" y="3001"/>
            <a:chExt cx="779" cy="1007"/>
          </a:xfrm>
          <a:solidFill>
            <a:schemeClr val="tx2"/>
          </a:solidFill>
        </p:grpSpPr>
        <p:sp>
          <p:nvSpPr>
            <p:cNvPr id="28" name="Freeform 7"/>
            <p:cNvSpPr>
              <a:spLocks/>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29" name="Oval 8"/>
            <p:cNvSpPr>
              <a:spLocks noChangeArrowheads="1"/>
            </p:cNvSpPr>
            <p:nvPr/>
          </p:nvSpPr>
          <p:spPr bwMode="auto">
            <a:xfrm>
              <a:off x="3899" y="3001"/>
              <a:ext cx="188" cy="189"/>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30" name="Group 29"/>
          <p:cNvGrpSpPr>
            <a:grpSpLocks/>
          </p:cNvGrpSpPr>
          <p:nvPr/>
        </p:nvGrpSpPr>
        <p:grpSpPr bwMode="auto">
          <a:xfrm>
            <a:off x="3101088" y="4618013"/>
            <a:ext cx="851617" cy="1094481"/>
            <a:chOff x="2086" y="3001"/>
            <a:chExt cx="787" cy="1007"/>
          </a:xfrm>
          <a:solidFill>
            <a:schemeClr val="tx2"/>
          </a:solidFill>
        </p:grpSpPr>
        <p:sp>
          <p:nvSpPr>
            <p:cNvPr id="41" name="Freeform 9"/>
            <p:cNvSpPr>
              <a:spLocks/>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42" name="Oval 10"/>
            <p:cNvSpPr>
              <a:spLocks noChangeArrowheads="1"/>
            </p:cNvSpPr>
            <p:nvPr/>
          </p:nvSpPr>
          <p:spPr bwMode="auto">
            <a:xfrm>
              <a:off x="2384" y="3001"/>
              <a:ext cx="189" cy="189"/>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43" name="Group 30"/>
          <p:cNvGrpSpPr>
            <a:grpSpLocks/>
          </p:cNvGrpSpPr>
          <p:nvPr/>
        </p:nvGrpSpPr>
        <p:grpSpPr bwMode="auto">
          <a:xfrm>
            <a:off x="2279577" y="4618014"/>
            <a:ext cx="844449" cy="1094482"/>
            <a:chOff x="1327" y="3001"/>
            <a:chExt cx="780" cy="1007"/>
          </a:xfrm>
          <a:solidFill>
            <a:schemeClr val="tx2"/>
          </a:solidFill>
        </p:grpSpPr>
        <p:sp>
          <p:nvSpPr>
            <p:cNvPr id="44" name="Freeform 11"/>
            <p:cNvSpPr>
              <a:spLocks/>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45" name="Oval 12"/>
            <p:cNvSpPr>
              <a:spLocks noChangeArrowheads="1"/>
            </p:cNvSpPr>
            <p:nvPr/>
          </p:nvSpPr>
          <p:spPr bwMode="auto">
            <a:xfrm>
              <a:off x="1617" y="3001"/>
              <a:ext cx="189" cy="189"/>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46" name="Group 28"/>
          <p:cNvGrpSpPr>
            <a:grpSpLocks/>
          </p:cNvGrpSpPr>
          <p:nvPr/>
        </p:nvGrpSpPr>
        <p:grpSpPr bwMode="auto">
          <a:xfrm>
            <a:off x="3909694" y="4618013"/>
            <a:ext cx="850183" cy="1094481"/>
            <a:chOff x="2833" y="3001"/>
            <a:chExt cx="786" cy="1007"/>
          </a:xfrm>
          <a:solidFill>
            <a:schemeClr val="tx2"/>
          </a:solidFill>
        </p:grpSpPr>
        <p:sp>
          <p:nvSpPr>
            <p:cNvPr id="47" name="Freeform 13"/>
            <p:cNvSpPr>
              <a:spLocks/>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48" name="Oval 14"/>
            <p:cNvSpPr>
              <a:spLocks noChangeArrowheads="1"/>
            </p:cNvSpPr>
            <p:nvPr/>
          </p:nvSpPr>
          <p:spPr bwMode="auto">
            <a:xfrm>
              <a:off x="3131" y="3001"/>
              <a:ext cx="188" cy="189"/>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49" name="Group 34"/>
          <p:cNvGrpSpPr>
            <a:grpSpLocks/>
          </p:cNvGrpSpPr>
          <p:nvPr/>
        </p:nvGrpSpPr>
        <p:grpSpPr bwMode="auto">
          <a:xfrm>
            <a:off x="4336935" y="3764518"/>
            <a:ext cx="844448" cy="1093048"/>
            <a:chOff x="3228" y="2215"/>
            <a:chExt cx="780" cy="1006"/>
          </a:xfrm>
          <a:solidFill>
            <a:schemeClr val="accent1"/>
          </a:solidFill>
        </p:grpSpPr>
        <p:sp>
          <p:nvSpPr>
            <p:cNvPr id="50" name="Freeform 15"/>
            <p:cNvSpPr>
              <a:spLocks/>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51" name="Oval 16"/>
            <p:cNvSpPr>
              <a:spLocks noChangeArrowheads="1"/>
            </p:cNvSpPr>
            <p:nvPr/>
          </p:nvSpPr>
          <p:spPr bwMode="auto">
            <a:xfrm>
              <a:off x="3527" y="2215"/>
              <a:ext cx="189"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52" name="Group 33"/>
          <p:cNvGrpSpPr>
            <a:grpSpLocks/>
          </p:cNvGrpSpPr>
          <p:nvPr/>
        </p:nvGrpSpPr>
        <p:grpSpPr bwMode="auto">
          <a:xfrm>
            <a:off x="3513993" y="3764518"/>
            <a:ext cx="853051" cy="1093048"/>
            <a:chOff x="2468" y="2215"/>
            <a:chExt cx="788" cy="1006"/>
          </a:xfrm>
          <a:solidFill>
            <a:schemeClr val="accent1"/>
          </a:solidFill>
        </p:grpSpPr>
        <p:sp>
          <p:nvSpPr>
            <p:cNvPr id="53" name="Freeform 17"/>
            <p:cNvSpPr>
              <a:spLocks/>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54" name="Oval 18"/>
            <p:cNvSpPr>
              <a:spLocks noChangeArrowheads="1"/>
            </p:cNvSpPr>
            <p:nvPr/>
          </p:nvSpPr>
          <p:spPr bwMode="auto">
            <a:xfrm>
              <a:off x="2766" y="2215"/>
              <a:ext cx="189"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55" name="Group 32"/>
          <p:cNvGrpSpPr>
            <a:grpSpLocks/>
          </p:cNvGrpSpPr>
          <p:nvPr/>
        </p:nvGrpSpPr>
        <p:grpSpPr bwMode="auto">
          <a:xfrm>
            <a:off x="2693916" y="3764518"/>
            <a:ext cx="843015" cy="1093048"/>
            <a:chOff x="1710" y="2215"/>
            <a:chExt cx="779" cy="1006"/>
          </a:xfrm>
          <a:solidFill>
            <a:schemeClr val="accent1"/>
          </a:solidFill>
        </p:grpSpPr>
        <p:sp>
          <p:nvSpPr>
            <p:cNvPr id="56" name="Freeform 19"/>
            <p:cNvSpPr>
              <a:spLocks/>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57" name="Oval 20"/>
            <p:cNvSpPr>
              <a:spLocks noChangeArrowheads="1"/>
            </p:cNvSpPr>
            <p:nvPr/>
          </p:nvSpPr>
          <p:spPr bwMode="auto">
            <a:xfrm>
              <a:off x="2001" y="2215"/>
              <a:ext cx="188"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58" name="Group 35"/>
          <p:cNvGrpSpPr>
            <a:grpSpLocks/>
          </p:cNvGrpSpPr>
          <p:nvPr/>
        </p:nvGrpSpPr>
        <p:grpSpPr bwMode="auto">
          <a:xfrm>
            <a:off x="3926898" y="2908157"/>
            <a:ext cx="843015" cy="1094483"/>
            <a:chOff x="2849" y="1428"/>
            <a:chExt cx="779" cy="1007"/>
          </a:xfrm>
          <a:solidFill>
            <a:schemeClr val="accent2"/>
          </a:solidFill>
        </p:grpSpPr>
        <p:sp>
          <p:nvSpPr>
            <p:cNvPr id="59" name="Freeform 21"/>
            <p:cNvSpPr>
              <a:spLocks/>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60" name="Oval 22"/>
            <p:cNvSpPr>
              <a:spLocks noChangeArrowheads="1"/>
            </p:cNvSpPr>
            <p:nvPr/>
          </p:nvSpPr>
          <p:spPr bwMode="auto">
            <a:xfrm>
              <a:off x="3148" y="1428"/>
              <a:ext cx="189"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61" name="Group 36"/>
          <p:cNvGrpSpPr>
            <a:grpSpLocks/>
          </p:cNvGrpSpPr>
          <p:nvPr/>
        </p:nvGrpSpPr>
        <p:grpSpPr bwMode="auto">
          <a:xfrm>
            <a:off x="3112557" y="2908157"/>
            <a:ext cx="843015" cy="1094483"/>
            <a:chOff x="2097" y="1428"/>
            <a:chExt cx="779" cy="1007"/>
          </a:xfrm>
          <a:solidFill>
            <a:schemeClr val="accent2"/>
          </a:solidFill>
        </p:grpSpPr>
        <p:sp>
          <p:nvSpPr>
            <p:cNvPr id="62" name="Freeform 23"/>
            <p:cNvSpPr>
              <a:spLocks/>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63" name="Oval 24"/>
            <p:cNvSpPr>
              <a:spLocks noChangeArrowheads="1"/>
            </p:cNvSpPr>
            <p:nvPr/>
          </p:nvSpPr>
          <p:spPr bwMode="auto">
            <a:xfrm>
              <a:off x="2388" y="1428"/>
              <a:ext cx="188"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64" name="Group 31"/>
          <p:cNvGrpSpPr>
            <a:grpSpLocks/>
          </p:cNvGrpSpPr>
          <p:nvPr/>
        </p:nvGrpSpPr>
        <p:grpSpPr bwMode="auto">
          <a:xfrm>
            <a:off x="3542666" y="2054660"/>
            <a:ext cx="827244" cy="1094483"/>
            <a:chOff x="2494" y="642"/>
            <a:chExt cx="765" cy="1007"/>
          </a:xfrm>
          <a:solidFill>
            <a:schemeClr val="accent3"/>
          </a:solidFill>
        </p:grpSpPr>
        <p:sp>
          <p:nvSpPr>
            <p:cNvPr id="65" name="Freeform 25"/>
            <p:cNvSpPr>
              <a:spLocks/>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sp>
          <p:nvSpPr>
            <p:cNvPr id="66" name="Oval 26"/>
            <p:cNvSpPr>
              <a:spLocks noChangeArrowheads="1"/>
            </p:cNvSpPr>
            <p:nvPr/>
          </p:nvSpPr>
          <p:spPr bwMode="auto">
            <a:xfrm>
              <a:off x="2784" y="642"/>
              <a:ext cx="188"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a:endParaRPr>
            </a:p>
          </p:txBody>
        </p:sp>
      </p:grpSp>
      <p:grpSp>
        <p:nvGrpSpPr>
          <p:cNvPr id="67" name="组合 66"/>
          <p:cNvGrpSpPr/>
          <p:nvPr/>
        </p:nvGrpSpPr>
        <p:grpSpPr>
          <a:xfrm>
            <a:off x="6089367" y="2040088"/>
            <a:ext cx="3675142" cy="871500"/>
            <a:chOff x="4639360" y="1628800"/>
            <a:chExt cx="3677056" cy="871500"/>
          </a:xfrm>
        </p:grpSpPr>
        <p:cxnSp>
          <p:nvCxnSpPr>
            <p:cNvPr id="68" name="直接连接符 67"/>
            <p:cNvCxnSpPr>
              <a:stCxn id="70" idx="7"/>
            </p:cNvCxnSpPr>
            <p:nvPr/>
          </p:nvCxnSpPr>
          <p:spPr>
            <a:xfrm>
              <a:off x="5510860" y="1628800"/>
              <a:ext cx="280555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639360" y="1628800"/>
              <a:ext cx="902652" cy="871500"/>
              <a:chOff x="4639360" y="1628800"/>
              <a:chExt cx="902652" cy="871500"/>
            </a:xfrm>
          </p:grpSpPr>
          <p:sp>
            <p:nvSpPr>
              <p:cNvPr id="70" name="泪滴形 69"/>
              <p:cNvSpPr/>
              <p:nvPr/>
            </p:nvSpPr>
            <p:spPr>
              <a:xfrm>
                <a:off x="4639360" y="1628800"/>
                <a:ext cx="871500" cy="8715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TextBox 70"/>
              <p:cNvSpPr txBox="1"/>
              <p:nvPr/>
            </p:nvSpPr>
            <p:spPr>
              <a:xfrm>
                <a:off x="4677916" y="1876762"/>
                <a:ext cx="864096" cy="400110"/>
              </a:xfrm>
              <a:prstGeom prst="rect">
                <a:avLst/>
              </a:prstGeom>
              <a:noFill/>
            </p:spPr>
            <p:txBody>
              <a:bodyPr wrap="square" rtlCol="0">
                <a:spAutoFit/>
              </a:bodyPr>
              <a:lstStyle/>
              <a:p>
                <a:pPr algn="ctr"/>
                <a:r>
                  <a:rPr lang="en-US" altLang="zh-CN" sz="2000" b="1" dirty="0">
                    <a:solidFill>
                      <a:srgbClr val="F8F8F8"/>
                    </a:solidFill>
                  </a:rPr>
                  <a:t>20%</a:t>
                </a:r>
                <a:endParaRPr lang="zh-CN" altLang="en-US" sz="2000" b="1" dirty="0">
                  <a:solidFill>
                    <a:srgbClr val="F8F8F8"/>
                  </a:solidFill>
                </a:endParaRPr>
              </a:p>
            </p:txBody>
          </p:sp>
        </p:grpSp>
      </p:grpSp>
      <p:grpSp>
        <p:nvGrpSpPr>
          <p:cNvPr id="72" name="组合 71"/>
          <p:cNvGrpSpPr/>
          <p:nvPr/>
        </p:nvGrpSpPr>
        <p:grpSpPr>
          <a:xfrm>
            <a:off x="6066509" y="3544852"/>
            <a:ext cx="3675142" cy="871500"/>
            <a:chOff x="4616490" y="3133564"/>
            <a:chExt cx="3677056" cy="871500"/>
          </a:xfrm>
        </p:grpSpPr>
        <p:cxnSp>
          <p:nvCxnSpPr>
            <p:cNvPr id="73" name="直接连接符 72"/>
            <p:cNvCxnSpPr/>
            <p:nvPr/>
          </p:nvCxnSpPr>
          <p:spPr>
            <a:xfrm>
              <a:off x="5487990" y="3133564"/>
              <a:ext cx="280555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4616490" y="3133564"/>
              <a:ext cx="886848" cy="871500"/>
              <a:chOff x="4616490" y="3133564"/>
              <a:chExt cx="886848" cy="871500"/>
            </a:xfrm>
          </p:grpSpPr>
          <p:sp>
            <p:nvSpPr>
              <p:cNvPr id="75" name="泪滴形 74"/>
              <p:cNvSpPr/>
              <p:nvPr/>
            </p:nvSpPr>
            <p:spPr>
              <a:xfrm>
                <a:off x="4616490" y="3133564"/>
                <a:ext cx="871500" cy="8715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4639242" y="3326773"/>
                <a:ext cx="864096" cy="400110"/>
              </a:xfrm>
              <a:prstGeom prst="rect">
                <a:avLst/>
              </a:prstGeom>
              <a:noFill/>
            </p:spPr>
            <p:txBody>
              <a:bodyPr wrap="square" rtlCol="0">
                <a:spAutoFit/>
              </a:bodyPr>
              <a:lstStyle/>
              <a:p>
                <a:pPr algn="ctr"/>
                <a:r>
                  <a:rPr lang="en-US" altLang="zh-CN" sz="2000" b="1" dirty="0">
                    <a:solidFill>
                      <a:srgbClr val="F8F8F8"/>
                    </a:solidFill>
                  </a:rPr>
                  <a:t>30%</a:t>
                </a:r>
                <a:endParaRPr lang="zh-CN" altLang="en-US" sz="2000" b="1" dirty="0">
                  <a:solidFill>
                    <a:srgbClr val="F8F8F8"/>
                  </a:solidFill>
                </a:endParaRPr>
              </a:p>
            </p:txBody>
          </p:sp>
        </p:grpSp>
      </p:grpSp>
      <p:grpSp>
        <p:nvGrpSpPr>
          <p:cNvPr id="77" name="组合 76"/>
          <p:cNvGrpSpPr/>
          <p:nvPr/>
        </p:nvGrpSpPr>
        <p:grpSpPr>
          <a:xfrm>
            <a:off x="6077939" y="4975640"/>
            <a:ext cx="3663713" cy="871500"/>
            <a:chOff x="4627925" y="4564352"/>
            <a:chExt cx="3665621" cy="871500"/>
          </a:xfrm>
        </p:grpSpPr>
        <p:cxnSp>
          <p:nvCxnSpPr>
            <p:cNvPr id="78" name="直接连接符 77"/>
            <p:cNvCxnSpPr/>
            <p:nvPr/>
          </p:nvCxnSpPr>
          <p:spPr>
            <a:xfrm>
              <a:off x="5487990" y="4564352"/>
              <a:ext cx="280555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4627925" y="4564352"/>
              <a:ext cx="891217" cy="871500"/>
              <a:chOff x="4627925" y="4564352"/>
              <a:chExt cx="891217" cy="871500"/>
            </a:xfrm>
          </p:grpSpPr>
          <p:sp>
            <p:nvSpPr>
              <p:cNvPr id="80" name="泪滴形 79"/>
              <p:cNvSpPr/>
              <p:nvPr/>
            </p:nvSpPr>
            <p:spPr>
              <a:xfrm>
                <a:off x="4627925" y="4564352"/>
                <a:ext cx="871500" cy="8715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a:off x="4655046" y="4800047"/>
                <a:ext cx="864096" cy="400110"/>
              </a:xfrm>
              <a:prstGeom prst="rect">
                <a:avLst/>
              </a:prstGeom>
              <a:noFill/>
            </p:spPr>
            <p:txBody>
              <a:bodyPr wrap="square" rtlCol="0">
                <a:spAutoFit/>
              </a:bodyPr>
              <a:lstStyle/>
              <a:p>
                <a:pPr algn="ctr"/>
                <a:r>
                  <a:rPr lang="en-US" altLang="zh-CN" sz="2000" b="1" dirty="0">
                    <a:solidFill>
                      <a:srgbClr val="F8F8F8"/>
                    </a:solidFill>
                  </a:rPr>
                  <a:t>50%</a:t>
                </a:r>
                <a:endParaRPr lang="zh-CN" altLang="en-US" sz="2000" b="1" dirty="0">
                  <a:solidFill>
                    <a:srgbClr val="F8F8F8"/>
                  </a:solidFill>
                </a:endParaRPr>
              </a:p>
            </p:txBody>
          </p:sp>
        </p:grpSp>
      </p:grpSp>
      <p:sp>
        <p:nvSpPr>
          <p:cNvPr id="82" name="矩形 81"/>
          <p:cNvSpPr/>
          <p:nvPr/>
        </p:nvSpPr>
        <p:spPr>
          <a:xfrm>
            <a:off x="7107193" y="2132856"/>
            <a:ext cx="2739441" cy="738664"/>
          </a:xfrm>
          <a:prstGeom prst="rect">
            <a:avLst/>
          </a:prstGeom>
        </p:spPr>
        <p:txBody>
          <a:bodyPr wrap="square">
            <a:spAutoFit/>
          </a:bodyPr>
          <a:lstStyle/>
          <a:p>
            <a:pPr fontAlgn="base">
              <a:spcBef>
                <a:spcPct val="0"/>
              </a:spcBef>
              <a:spcAft>
                <a:spcPct val="0"/>
              </a:spcAft>
              <a:defRPr/>
            </a:pPr>
            <a:r>
              <a:rPr lang="zh-CN" altLang="en-US" sz="1400" dirty="0">
                <a:solidFill>
                  <a:schemeClr val="tx1">
                    <a:lumMod val="50000"/>
                    <a:lumOff val="50000"/>
                  </a:schemeClr>
                </a:solidFill>
                <a:latin typeface="+mj-ea"/>
                <a:sym typeface="微软雅黑" pitchFamily="34" charset="-122"/>
              </a:rPr>
              <a:t>A comprehensive description of the above chart is entered here, and a comprehensive description of the above chart is entered here.</a:t>
            </a:r>
            <a:endParaRPr lang="zh-CN" altLang="en-US" sz="1400" dirty="0">
              <a:solidFill>
                <a:schemeClr val="accent2"/>
              </a:solidFill>
              <a:latin typeface="微软雅黑" pitchFamily="34" charset="-122"/>
              <a:ea typeface="微软雅黑" pitchFamily="34" charset="-122"/>
            </a:endParaRPr>
          </a:p>
        </p:txBody>
      </p:sp>
      <p:sp>
        <p:nvSpPr>
          <p:cNvPr id="83" name="矩形 82"/>
          <p:cNvSpPr/>
          <p:nvPr/>
        </p:nvSpPr>
        <p:spPr>
          <a:xfrm>
            <a:off x="7084335" y="3658554"/>
            <a:ext cx="2739441" cy="738664"/>
          </a:xfrm>
          <a:prstGeom prst="rect">
            <a:avLst/>
          </a:prstGeom>
        </p:spPr>
        <p:txBody>
          <a:bodyPr wrap="square">
            <a:spAutoFit/>
          </a:bodyPr>
          <a:lstStyle/>
          <a:p>
            <a:pPr fontAlgn="base">
              <a:spcBef>
                <a:spcPct val="0"/>
              </a:spcBef>
              <a:spcAft>
                <a:spcPct val="0"/>
              </a:spcAft>
              <a:defRPr/>
            </a:pPr>
            <a:r>
              <a:rPr lang="zh-CN" altLang="en-US" sz="1400" dirty="0">
                <a:solidFill>
                  <a:schemeClr val="tx1">
                    <a:lumMod val="50000"/>
                    <a:lumOff val="50000"/>
                  </a:schemeClr>
                </a:solidFill>
                <a:latin typeface="+mj-ea"/>
                <a:sym typeface="微软雅黑" pitchFamily="34" charset="-122"/>
              </a:rPr>
              <a:t>A comprehensive description of the above chart is entered here, and a comprehensive description of the above chart is entered here.</a:t>
            </a:r>
            <a:endParaRPr lang="zh-CN" altLang="en-US" sz="1400" dirty="0">
              <a:solidFill>
                <a:schemeClr val="accent2"/>
              </a:solidFill>
              <a:latin typeface="微软雅黑" pitchFamily="34" charset="-122"/>
              <a:ea typeface="微软雅黑" pitchFamily="34" charset="-122"/>
            </a:endParaRPr>
          </a:p>
        </p:txBody>
      </p:sp>
      <p:sp>
        <p:nvSpPr>
          <p:cNvPr id="84" name="矩形 83"/>
          <p:cNvSpPr/>
          <p:nvPr/>
        </p:nvSpPr>
        <p:spPr>
          <a:xfrm>
            <a:off x="7115522" y="5072907"/>
            <a:ext cx="2739441" cy="738664"/>
          </a:xfrm>
          <a:prstGeom prst="rect">
            <a:avLst/>
          </a:prstGeom>
        </p:spPr>
        <p:txBody>
          <a:bodyPr wrap="square">
            <a:spAutoFit/>
          </a:bodyPr>
          <a:lstStyle/>
          <a:p>
            <a:pPr fontAlgn="base">
              <a:spcBef>
                <a:spcPct val="0"/>
              </a:spcBef>
              <a:spcAft>
                <a:spcPct val="0"/>
              </a:spcAft>
              <a:defRPr/>
            </a:pPr>
            <a:r>
              <a:rPr lang="zh-CN" altLang="en-US" sz="1400" dirty="0">
                <a:solidFill>
                  <a:schemeClr val="tx1">
                    <a:lumMod val="50000"/>
                    <a:lumOff val="50000"/>
                  </a:schemeClr>
                </a:solidFill>
                <a:latin typeface="+mj-ea"/>
                <a:sym typeface="微软雅黑" pitchFamily="34" charset="-122"/>
              </a:rPr>
              <a:t>A comprehensive description of the above chart is entered here, and a comprehensive description of the above chart is entered here.</a:t>
            </a:r>
            <a:endParaRPr lang="zh-CN" altLang="en-US" sz="1400" dirty="0">
              <a:solidFill>
                <a:schemeClr val="accent2"/>
              </a:solidFill>
              <a:latin typeface="微软雅黑" pitchFamily="34" charset="-122"/>
              <a:ea typeface="微软雅黑" pitchFamily="34" charset="-122"/>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76754040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1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2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3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5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6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7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90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110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par>
                          <p:cTn id="35" fill="hold">
                            <p:stCondLst>
                              <p:cond delay="160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1" fill="hold" grpId="0" nodeType="withEffect">
                                  <p:stCondLst>
                                    <p:cond delay="200"/>
                                  </p:stCondLst>
                                  <p:childTnLst>
                                    <p:set>
                                      <p:cBhvr>
                                        <p:cTn id="40" dur="1" fill="hold">
                                          <p:stCondLst>
                                            <p:cond delay="0"/>
                                          </p:stCondLst>
                                        </p:cTn>
                                        <p:tgtEl>
                                          <p:spTgt spid="82"/>
                                        </p:tgtEl>
                                        <p:attrNameLst>
                                          <p:attrName>style.visibility</p:attrName>
                                        </p:attrNameLst>
                                      </p:cBhvr>
                                      <p:to>
                                        <p:strVal val="visible"/>
                                      </p:to>
                                    </p:set>
                                    <p:animEffect transition="in" filter="wipe(up)">
                                      <p:cBhvr>
                                        <p:cTn id="41" dur="500"/>
                                        <p:tgtEl>
                                          <p:spTgt spid="82"/>
                                        </p:tgtEl>
                                      </p:cBhvr>
                                    </p:animEffect>
                                  </p:childTnLst>
                                </p:cTn>
                              </p:par>
                              <p:par>
                                <p:cTn id="42" presetID="22" presetClass="entr" presetSubtype="8" fill="hold" nodeType="withEffect">
                                  <p:stCondLst>
                                    <p:cond delay="50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par>
                                <p:cTn id="45" presetID="22" presetClass="entr" presetSubtype="1" fill="hold" grpId="0" nodeType="withEffect">
                                  <p:stCondLst>
                                    <p:cond delay="600"/>
                                  </p:stCondLst>
                                  <p:childTnLst>
                                    <p:set>
                                      <p:cBhvr>
                                        <p:cTn id="46" dur="1" fill="hold">
                                          <p:stCondLst>
                                            <p:cond delay="0"/>
                                          </p:stCondLst>
                                        </p:cTn>
                                        <p:tgtEl>
                                          <p:spTgt spid="83"/>
                                        </p:tgtEl>
                                        <p:attrNameLst>
                                          <p:attrName>style.visibility</p:attrName>
                                        </p:attrNameLst>
                                      </p:cBhvr>
                                      <p:to>
                                        <p:strVal val="visible"/>
                                      </p:to>
                                    </p:set>
                                    <p:animEffect transition="in" filter="wipe(up)">
                                      <p:cBhvr>
                                        <p:cTn id="47" dur="500"/>
                                        <p:tgtEl>
                                          <p:spTgt spid="83"/>
                                        </p:tgtEl>
                                      </p:cBhvr>
                                    </p:animEffect>
                                  </p:childTnLst>
                                </p:cTn>
                              </p:par>
                              <p:par>
                                <p:cTn id="48" presetID="22" presetClass="entr" presetSubtype="8" fill="hold" nodeType="withEffect">
                                  <p:stCondLst>
                                    <p:cond delay="90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84"/>
                                        </p:tgtEl>
                                        <p:attrNameLst>
                                          <p:attrName>style.visibility</p:attrName>
                                        </p:attrNameLst>
                                      </p:cBhvr>
                                      <p:to>
                                        <p:strVal val="visible"/>
                                      </p:to>
                                    </p:set>
                                    <p:animEffect transition="in" filter="wipe(up)">
                                      <p:cBhvr>
                                        <p:cTn id="5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MA1D1FEAF"/>
          <p:cNvSpPr>
            <a:spLocks noChangeArrowheads="1"/>
          </p:cNvSpPr>
          <p:nvPr/>
        </p:nvSpPr>
        <p:spPr bwMode="ltGray">
          <a:xfrm>
            <a:off x="7635524" y="1858803"/>
            <a:ext cx="2755359" cy="1935163"/>
          </a:xfrm>
          <a:prstGeom prst="rect">
            <a:avLst/>
          </a:prstGeom>
          <a:solidFill>
            <a:schemeClr val="accent2"/>
          </a:solidFill>
          <a:ln w="19050">
            <a:noFill/>
            <a:miter lim="800000"/>
            <a:headEnd/>
            <a:tailEnd/>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itchFamily="34" charset="0"/>
              <a:ea typeface="굴림" pitchFamily="50" charset="-127"/>
              <a:cs typeface="Arial" pitchFamily="34" charset="0"/>
            </a:endParaRPr>
          </a:p>
        </p:txBody>
      </p:sp>
      <p:grpSp>
        <p:nvGrpSpPr>
          <p:cNvPr id="28" name="그룹 21"/>
          <p:cNvGrpSpPr/>
          <p:nvPr/>
        </p:nvGrpSpPr>
        <p:grpSpPr>
          <a:xfrm>
            <a:off x="7915468" y="2066305"/>
            <a:ext cx="2789043" cy="1495829"/>
            <a:chOff x="6594399" y="2050996"/>
            <a:chExt cx="2514105" cy="1495829"/>
          </a:xfrm>
          <a:noFill/>
        </p:grpSpPr>
        <p:sp>
          <p:nvSpPr>
            <p:cNvPr id="29" name="Text Box 5"/>
            <p:cNvSpPr txBox="1">
              <a:spLocks noChangeArrowheads="1"/>
            </p:cNvSpPr>
            <p:nvPr/>
          </p:nvSpPr>
          <p:spPr bwMode="auto">
            <a:xfrm>
              <a:off x="6594399" y="2715828"/>
              <a:ext cx="2314044" cy="830997"/>
            </a:xfrm>
            <a:prstGeom prst="rect">
              <a:avLst/>
            </a:prstGeom>
            <a:grpFill/>
            <a:ln w="9525">
              <a:noFill/>
              <a:miter lim="800000"/>
              <a:headEnd/>
              <a:tailEnd/>
            </a:ln>
          </p:spPr>
          <p:txBody>
            <a:bodyPr>
              <a:spAutoFit/>
            </a:bodyPr>
            <a:lstStyle/>
            <a:p>
              <a:pPr marL="133350" indent="-133350">
                <a:buFont typeface="Arial" pitchFamily="34" charset="0"/>
                <a:buChar char="•"/>
                <a:defRPr/>
              </a:pPr>
              <a:r>
                <a:rPr lang="zh-CN" altLang="en-US" sz="1600" dirty="0">
                  <a:solidFill>
                    <a:srgbClr val="F8F8F8"/>
                  </a:solidFill>
                  <a:latin typeface="+mn-ea"/>
                  <a:cs typeface="Arial" charset="0"/>
                </a:rPr>
                <a:t>Click here to add text</a:t>
              </a:r>
              <a:endParaRPr lang="en-US" altLang="ko-KR" sz="1600" dirty="0">
                <a:solidFill>
                  <a:srgbClr val="F8F8F8"/>
                </a:solidFill>
                <a:latin typeface="+mn-ea"/>
                <a:cs typeface="Arial" charset="0"/>
              </a:endParaRPr>
            </a:p>
            <a:p>
              <a:pPr marL="133350" indent="-133350">
                <a:buFont typeface="Arial" pitchFamily="34" charset="0"/>
                <a:buChar char="•"/>
                <a:defRPr/>
              </a:pPr>
              <a:r>
                <a:rPr lang="zh-CN" altLang="en-US" sz="1600" dirty="0">
                  <a:solidFill>
                    <a:srgbClr val="F8F8F8"/>
                  </a:solidFill>
                  <a:latin typeface="+mn-ea"/>
                  <a:cs typeface="Arial" charset="0"/>
                </a:rPr>
                <a:t>Click here to add text</a:t>
              </a:r>
              <a:endParaRPr lang="en-US" altLang="ko-KR" sz="1600" dirty="0">
                <a:solidFill>
                  <a:srgbClr val="F8F8F8"/>
                </a:solidFill>
                <a:latin typeface="+mn-ea"/>
                <a:cs typeface="Arial" charset="0"/>
              </a:endParaRPr>
            </a:p>
            <a:p>
              <a:pPr marL="133350" indent="-133350">
                <a:buFont typeface="Arial" pitchFamily="34" charset="0"/>
                <a:buChar char="•"/>
                <a:defRPr/>
              </a:pPr>
              <a:r>
                <a:rPr lang="zh-CN" altLang="en-US" sz="1600" dirty="0">
                  <a:solidFill>
                    <a:srgbClr val="F8F8F8"/>
                  </a:solidFill>
                  <a:latin typeface="+mn-ea"/>
                  <a:cs typeface="Arial" charset="0"/>
                </a:rPr>
                <a:t>Click here to add text</a:t>
              </a:r>
              <a:endParaRPr lang="en-US" altLang="ko-KR" sz="1600" dirty="0">
                <a:solidFill>
                  <a:srgbClr val="F8F8F8"/>
                </a:solidFill>
                <a:latin typeface="+mn-ea"/>
                <a:cs typeface="Arial" charset="0"/>
              </a:endParaRPr>
            </a:p>
          </p:txBody>
        </p:sp>
        <p:sp>
          <p:nvSpPr>
            <p:cNvPr id="30" name="Text Box 5"/>
            <p:cNvSpPr txBox="1">
              <a:spLocks noChangeArrowheads="1"/>
            </p:cNvSpPr>
            <p:nvPr/>
          </p:nvSpPr>
          <p:spPr bwMode="auto">
            <a:xfrm>
              <a:off x="6794460" y="2050996"/>
              <a:ext cx="2314044" cy="584775"/>
            </a:xfrm>
            <a:prstGeom prst="rect">
              <a:avLst/>
            </a:prstGeom>
            <a:grpFill/>
            <a:ln w="9525">
              <a:noFill/>
              <a:miter lim="800000"/>
              <a:headEnd/>
              <a:tailEnd/>
            </a:ln>
          </p:spPr>
          <p:txBody>
            <a:bodyPr>
              <a:spAutoFit/>
            </a:bodyPr>
            <a:lstStyle/>
            <a:p>
              <a:pPr marL="133350" indent="-133350">
                <a:defRPr/>
              </a:pPr>
              <a:r>
                <a:rPr lang="zh-CN" altLang="en-US" sz="3200" b="1" dirty="0">
                  <a:solidFill>
                    <a:srgbClr val="F8F8F8"/>
                  </a:solidFill>
                  <a:latin typeface="+mn-ea"/>
                  <a:cs typeface="Arial" charset="0"/>
                </a:rPr>
                <a:t>Theme III</a:t>
              </a:r>
              <a:endParaRPr lang="ko-KR" altLang="ko-KR" sz="3200" b="1" dirty="0">
                <a:solidFill>
                  <a:srgbClr val="F8F8F8"/>
                </a:solidFill>
                <a:latin typeface="+mn-ea"/>
                <a:cs typeface="Arial" charset="0"/>
              </a:endParaRPr>
            </a:p>
          </p:txBody>
        </p:sp>
      </p:grpSp>
      <p:sp>
        <p:nvSpPr>
          <p:cNvPr id="41" name="矩形 40"/>
          <p:cNvSpPr/>
          <p:nvPr/>
        </p:nvSpPr>
        <p:spPr>
          <a:xfrm>
            <a:off x="1805913" y="4019041"/>
            <a:ext cx="2754772" cy="2232248"/>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dirty="0">
                <a:solidFill>
                  <a:schemeClr val="bg1"/>
                </a:solidFill>
                <a:latin typeface="+mj-ea"/>
                <a:sym typeface="微软雅黑" pitchFamily="34" charset="-122"/>
              </a:rPr>
              <a:t>A comprehensive description of the above chart is entered here, and a comprehensive description of the above chart is entered here.</a:t>
            </a:r>
            <a:endParaRPr lang="zh-CN" altLang="en-US" sz="1600" dirty="0">
              <a:solidFill>
                <a:schemeClr val="bg1"/>
              </a:solidFill>
            </a:endParaRPr>
          </a:p>
        </p:txBody>
      </p:sp>
      <p:sp>
        <p:nvSpPr>
          <p:cNvPr id="42" name="矩形 41"/>
          <p:cNvSpPr/>
          <p:nvPr/>
        </p:nvSpPr>
        <p:spPr>
          <a:xfrm>
            <a:off x="4705337" y="4019041"/>
            <a:ext cx="2771201" cy="22322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dirty="0">
                <a:solidFill>
                  <a:schemeClr val="bg1"/>
                </a:solidFill>
                <a:latin typeface="+mj-ea"/>
                <a:sym typeface="微软雅黑" pitchFamily="34" charset="-122"/>
              </a:rPr>
              <a:t>A comprehensive description of the above chart is entered here, and a comprehensive description of the above chart is entered here.</a:t>
            </a:r>
            <a:endParaRPr lang="zh-CN" altLang="en-US" sz="1600" dirty="0">
              <a:solidFill>
                <a:schemeClr val="bg1"/>
              </a:solidFill>
            </a:endParaRPr>
          </a:p>
        </p:txBody>
      </p:sp>
      <p:sp>
        <p:nvSpPr>
          <p:cNvPr id="43" name="矩形 42"/>
          <p:cNvSpPr/>
          <p:nvPr/>
        </p:nvSpPr>
        <p:spPr>
          <a:xfrm>
            <a:off x="7635524" y="4019041"/>
            <a:ext cx="2755359" cy="2232248"/>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dirty="0">
                <a:solidFill>
                  <a:schemeClr val="bg1"/>
                </a:solidFill>
                <a:latin typeface="+mj-ea"/>
                <a:sym typeface="微软雅黑" pitchFamily="34" charset="-122"/>
              </a:rPr>
              <a:t>A comprehensive description of the above chart is entered here, and a comprehensive description of the above chart is entered here.</a:t>
            </a:r>
            <a:endParaRPr lang="zh-CN" altLang="en-US" sz="1600" dirty="0">
              <a:solidFill>
                <a:schemeClr val="bg1"/>
              </a:solidFill>
            </a:endParaRPr>
          </a:p>
        </p:txBody>
      </p:sp>
      <p:sp>
        <p:nvSpPr>
          <p:cNvPr id="44" name="KMA1D1FEAF"/>
          <p:cNvSpPr>
            <a:spLocks noChangeArrowheads="1"/>
          </p:cNvSpPr>
          <p:nvPr/>
        </p:nvSpPr>
        <p:spPr bwMode="ltGray">
          <a:xfrm>
            <a:off x="4715204" y="1858803"/>
            <a:ext cx="3237135" cy="1935163"/>
          </a:xfrm>
          <a:prstGeom prst="rightArrowCallout">
            <a:avLst>
              <a:gd name="adj1" fmla="val 23031"/>
              <a:gd name="adj2" fmla="val 25000"/>
              <a:gd name="adj3" fmla="val 12695"/>
              <a:gd name="adj4" fmla="val 84741"/>
            </a:avLst>
          </a:prstGeom>
          <a:solidFill>
            <a:schemeClr val="accent1"/>
          </a:solidFill>
          <a:ln w="19050">
            <a:noFill/>
            <a:miter lim="800000"/>
            <a:headEnd/>
            <a:tailEnd/>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itchFamily="34" charset="0"/>
              <a:ea typeface="굴림" pitchFamily="50" charset="-127"/>
              <a:cs typeface="Arial" pitchFamily="34" charset="0"/>
            </a:endParaRPr>
          </a:p>
        </p:txBody>
      </p:sp>
      <p:grpSp>
        <p:nvGrpSpPr>
          <p:cNvPr id="45" name="그룹 21"/>
          <p:cNvGrpSpPr/>
          <p:nvPr/>
        </p:nvGrpSpPr>
        <p:grpSpPr>
          <a:xfrm>
            <a:off x="5105290" y="1994297"/>
            <a:ext cx="2567104" cy="1560929"/>
            <a:chOff x="6794460" y="1978988"/>
            <a:chExt cx="2314044" cy="1560929"/>
          </a:xfrm>
          <a:noFill/>
        </p:grpSpPr>
        <p:sp>
          <p:nvSpPr>
            <p:cNvPr id="46" name="Text Box 5"/>
            <p:cNvSpPr txBox="1">
              <a:spLocks noChangeArrowheads="1"/>
            </p:cNvSpPr>
            <p:nvPr/>
          </p:nvSpPr>
          <p:spPr bwMode="auto">
            <a:xfrm>
              <a:off x="6794460" y="2708920"/>
              <a:ext cx="2314044" cy="830997"/>
            </a:xfrm>
            <a:prstGeom prst="rect">
              <a:avLst/>
            </a:prstGeom>
            <a:grpFill/>
            <a:ln w="9525">
              <a:noFill/>
              <a:miter lim="800000"/>
              <a:headEnd/>
              <a:tailEnd/>
            </a:ln>
          </p:spPr>
          <p:txBody>
            <a:bodyPr>
              <a:spAutoFit/>
            </a:bodyPr>
            <a:lstStyle/>
            <a:p>
              <a:pPr marL="133350" indent="-133350">
                <a:buFont typeface="Arial" pitchFamily="34" charset="0"/>
                <a:buChar char="•"/>
                <a:defRPr/>
              </a:pPr>
              <a:r>
                <a:rPr lang="zh-CN" altLang="en-US" sz="1600" dirty="0">
                  <a:solidFill>
                    <a:srgbClr val="F8F8F8"/>
                  </a:solidFill>
                  <a:latin typeface="+mn-ea"/>
                  <a:cs typeface="Arial" charset="0"/>
                </a:rPr>
                <a:t>Click here to add text</a:t>
              </a:r>
              <a:endParaRPr lang="en-US" altLang="ko-KR" sz="1600" dirty="0">
                <a:solidFill>
                  <a:srgbClr val="F8F8F8"/>
                </a:solidFill>
                <a:latin typeface="+mn-ea"/>
                <a:cs typeface="Arial" charset="0"/>
              </a:endParaRPr>
            </a:p>
            <a:p>
              <a:pPr marL="133350" indent="-133350">
                <a:buFont typeface="Arial" pitchFamily="34" charset="0"/>
                <a:buChar char="•"/>
                <a:defRPr/>
              </a:pPr>
              <a:r>
                <a:rPr lang="zh-CN" altLang="en-US" sz="1600" dirty="0">
                  <a:solidFill>
                    <a:srgbClr val="F8F8F8"/>
                  </a:solidFill>
                  <a:latin typeface="+mn-ea"/>
                  <a:cs typeface="Arial" charset="0"/>
                </a:rPr>
                <a:t>Click here to add text</a:t>
              </a:r>
              <a:endParaRPr lang="en-US" altLang="ko-KR" sz="1600" dirty="0">
                <a:solidFill>
                  <a:srgbClr val="F8F8F8"/>
                </a:solidFill>
                <a:latin typeface="+mn-ea"/>
                <a:cs typeface="Arial" charset="0"/>
              </a:endParaRPr>
            </a:p>
            <a:p>
              <a:pPr marL="133350" indent="-133350">
                <a:buFont typeface="Arial" pitchFamily="34" charset="0"/>
                <a:buChar char="•"/>
                <a:defRPr/>
              </a:pPr>
              <a:r>
                <a:rPr lang="zh-CN" altLang="en-US" sz="1600" dirty="0">
                  <a:solidFill>
                    <a:srgbClr val="F8F8F8"/>
                  </a:solidFill>
                  <a:latin typeface="+mn-ea"/>
                  <a:cs typeface="Arial" charset="0"/>
                </a:rPr>
                <a:t>Click here to add text</a:t>
              </a:r>
              <a:endParaRPr lang="en-US" altLang="ko-KR" sz="1600" dirty="0">
                <a:solidFill>
                  <a:srgbClr val="F8F8F8"/>
                </a:solidFill>
                <a:latin typeface="+mn-ea"/>
                <a:cs typeface="Arial" charset="0"/>
              </a:endParaRPr>
            </a:p>
          </p:txBody>
        </p:sp>
        <p:sp>
          <p:nvSpPr>
            <p:cNvPr id="47" name="Text Box 5"/>
            <p:cNvSpPr txBox="1">
              <a:spLocks noChangeArrowheads="1"/>
            </p:cNvSpPr>
            <p:nvPr/>
          </p:nvSpPr>
          <p:spPr bwMode="auto">
            <a:xfrm>
              <a:off x="6794460" y="1978988"/>
              <a:ext cx="2314044" cy="584775"/>
            </a:xfrm>
            <a:prstGeom prst="rect">
              <a:avLst/>
            </a:prstGeom>
            <a:grpFill/>
            <a:ln w="9525">
              <a:noFill/>
              <a:miter lim="800000"/>
              <a:headEnd/>
              <a:tailEnd/>
            </a:ln>
          </p:spPr>
          <p:txBody>
            <a:bodyPr>
              <a:spAutoFit/>
            </a:bodyPr>
            <a:lstStyle/>
            <a:p>
              <a:pPr marL="133350" indent="-133350">
                <a:defRPr/>
              </a:pPr>
              <a:r>
                <a:rPr lang="zh-CN" altLang="en-US" sz="3200" b="1" dirty="0">
                  <a:solidFill>
                    <a:srgbClr val="F8F8F8"/>
                  </a:solidFill>
                  <a:latin typeface="+mn-ea"/>
                  <a:cs typeface="Arial" charset="0"/>
                </a:rPr>
                <a:t>Theme II</a:t>
              </a:r>
              <a:endParaRPr lang="ko-KR" altLang="ko-KR" sz="3200" b="1" dirty="0">
                <a:solidFill>
                  <a:srgbClr val="F8F8F8"/>
                </a:solidFill>
                <a:latin typeface="+mn-ea"/>
                <a:cs typeface="Arial" charset="0"/>
              </a:endParaRPr>
            </a:p>
          </p:txBody>
        </p:sp>
      </p:grpSp>
      <p:sp>
        <p:nvSpPr>
          <p:cNvPr id="48" name="KMA1D1FEAF"/>
          <p:cNvSpPr>
            <a:spLocks noChangeArrowheads="1"/>
          </p:cNvSpPr>
          <p:nvPr/>
        </p:nvSpPr>
        <p:spPr bwMode="ltGray">
          <a:xfrm>
            <a:off x="1805915" y="1858803"/>
            <a:ext cx="3237135" cy="1935163"/>
          </a:xfrm>
          <a:prstGeom prst="rightArrowCallout">
            <a:avLst>
              <a:gd name="adj1" fmla="val 23031"/>
              <a:gd name="adj2" fmla="val 25000"/>
              <a:gd name="adj3" fmla="val 12695"/>
              <a:gd name="adj4" fmla="val 84741"/>
            </a:avLst>
          </a:prstGeom>
          <a:solidFill>
            <a:schemeClr val="tx2"/>
          </a:solidFill>
          <a:ln w="19050">
            <a:noFill/>
            <a:miter lim="800000"/>
            <a:headEnd/>
            <a:tailEnd/>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itchFamily="34" charset="0"/>
              <a:ea typeface="굴림" pitchFamily="50" charset="-127"/>
              <a:cs typeface="Arial" pitchFamily="34" charset="0"/>
            </a:endParaRPr>
          </a:p>
        </p:txBody>
      </p:sp>
      <p:grpSp>
        <p:nvGrpSpPr>
          <p:cNvPr id="49" name="그룹 21"/>
          <p:cNvGrpSpPr/>
          <p:nvPr/>
        </p:nvGrpSpPr>
        <p:grpSpPr>
          <a:xfrm>
            <a:off x="1924109" y="2066305"/>
            <a:ext cx="2567104" cy="1488921"/>
            <a:chOff x="6794460" y="2050996"/>
            <a:chExt cx="2314044" cy="1488921"/>
          </a:xfrm>
          <a:solidFill>
            <a:schemeClr val="bg2"/>
          </a:solidFill>
        </p:grpSpPr>
        <p:sp>
          <p:nvSpPr>
            <p:cNvPr id="50" name="Text Box 5"/>
            <p:cNvSpPr txBox="1">
              <a:spLocks noChangeArrowheads="1"/>
            </p:cNvSpPr>
            <p:nvPr/>
          </p:nvSpPr>
          <p:spPr bwMode="auto">
            <a:xfrm>
              <a:off x="6794460" y="2708920"/>
              <a:ext cx="2314044" cy="830997"/>
            </a:xfrm>
            <a:prstGeom prst="rect">
              <a:avLst/>
            </a:prstGeom>
            <a:noFill/>
            <a:ln w="9525">
              <a:noFill/>
              <a:miter lim="800000"/>
              <a:headEnd/>
              <a:tailEnd/>
            </a:ln>
          </p:spPr>
          <p:txBody>
            <a:bodyPr>
              <a:spAutoFit/>
            </a:bodyPr>
            <a:lstStyle/>
            <a:p>
              <a:pPr marL="133350" indent="-133350">
                <a:buFont typeface="Arial" pitchFamily="34" charset="0"/>
                <a:buChar char="•"/>
                <a:defRPr/>
              </a:pPr>
              <a:r>
                <a:rPr lang="zh-CN" altLang="en-US" sz="1600" dirty="0">
                  <a:solidFill>
                    <a:srgbClr val="F8F8F8"/>
                  </a:solidFill>
                  <a:latin typeface="+mn-ea"/>
                  <a:cs typeface="Arial" charset="0"/>
                </a:rPr>
                <a:t>Click here to add text</a:t>
              </a:r>
              <a:endParaRPr lang="en-US" altLang="ko-KR" sz="1600" dirty="0">
                <a:solidFill>
                  <a:srgbClr val="F8F8F8"/>
                </a:solidFill>
                <a:latin typeface="+mn-ea"/>
                <a:cs typeface="Arial" charset="0"/>
              </a:endParaRPr>
            </a:p>
            <a:p>
              <a:pPr marL="133350" indent="-133350">
                <a:buFont typeface="Arial" pitchFamily="34" charset="0"/>
                <a:buChar char="•"/>
                <a:defRPr/>
              </a:pPr>
              <a:r>
                <a:rPr lang="zh-CN" altLang="en-US" sz="1600" dirty="0">
                  <a:solidFill>
                    <a:srgbClr val="F8F8F8"/>
                  </a:solidFill>
                  <a:latin typeface="+mn-ea"/>
                  <a:cs typeface="Arial" charset="0"/>
                </a:rPr>
                <a:t>Click here to add text</a:t>
              </a:r>
              <a:endParaRPr lang="en-US" altLang="ko-KR" sz="1600" dirty="0">
                <a:solidFill>
                  <a:srgbClr val="F8F8F8"/>
                </a:solidFill>
                <a:latin typeface="+mn-ea"/>
                <a:cs typeface="Arial" charset="0"/>
              </a:endParaRPr>
            </a:p>
            <a:p>
              <a:pPr marL="133350" indent="-133350">
                <a:buFont typeface="Arial" pitchFamily="34" charset="0"/>
                <a:buChar char="•"/>
                <a:defRPr/>
              </a:pPr>
              <a:r>
                <a:rPr lang="zh-CN" altLang="en-US" sz="1600" dirty="0">
                  <a:solidFill>
                    <a:srgbClr val="F8F8F8"/>
                  </a:solidFill>
                  <a:latin typeface="+mn-ea"/>
                  <a:cs typeface="Arial" charset="0"/>
                </a:rPr>
                <a:t>Click here to add text</a:t>
              </a:r>
              <a:endParaRPr lang="en-US" altLang="ko-KR" sz="1600" dirty="0">
                <a:solidFill>
                  <a:srgbClr val="F8F8F8"/>
                </a:solidFill>
                <a:latin typeface="+mn-ea"/>
                <a:cs typeface="Arial" charset="0"/>
              </a:endParaRPr>
            </a:p>
          </p:txBody>
        </p:sp>
        <p:sp>
          <p:nvSpPr>
            <p:cNvPr id="51" name="Text Box 5"/>
            <p:cNvSpPr txBox="1">
              <a:spLocks noChangeArrowheads="1"/>
            </p:cNvSpPr>
            <p:nvPr/>
          </p:nvSpPr>
          <p:spPr bwMode="auto">
            <a:xfrm>
              <a:off x="6794460" y="2050996"/>
              <a:ext cx="2314044" cy="584775"/>
            </a:xfrm>
            <a:prstGeom prst="rect">
              <a:avLst/>
            </a:prstGeom>
            <a:noFill/>
            <a:ln w="9525">
              <a:noFill/>
              <a:miter lim="800000"/>
              <a:headEnd/>
              <a:tailEnd/>
            </a:ln>
          </p:spPr>
          <p:txBody>
            <a:bodyPr>
              <a:spAutoFit/>
            </a:bodyPr>
            <a:lstStyle/>
            <a:p>
              <a:pPr marL="133350" indent="-133350">
                <a:defRPr/>
              </a:pPr>
              <a:r>
                <a:rPr lang="zh-CN" altLang="en-US" sz="3200" b="1" dirty="0">
                  <a:solidFill>
                    <a:srgbClr val="F8F8F8"/>
                  </a:solidFill>
                  <a:latin typeface="+mn-ea"/>
                  <a:cs typeface="Arial" charset="0"/>
                </a:rPr>
                <a:t>Theme I</a:t>
              </a:r>
              <a:endParaRPr lang="ko-KR" altLang="ko-KR" sz="3200" b="1" dirty="0">
                <a:solidFill>
                  <a:srgbClr val="F8F8F8"/>
                </a:solidFill>
                <a:latin typeface="+mn-ea"/>
                <a:cs typeface="Arial" charset="0"/>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7686497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up)">
                                      <p:cBhvr>
                                        <p:cTn id="16" dur="500"/>
                                        <p:tgtEl>
                                          <p:spTgt spid="41"/>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0-#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0-#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1" grpId="0" animBg="1"/>
      <p:bldP spid="42" grpId="0" animBg="1"/>
      <p:bldP spid="43" grpId="0" animBg="1"/>
      <p:bldP spid="44"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a:spLocks/>
          </p:cNvSpPr>
          <p:nvPr/>
        </p:nvSpPr>
        <p:spPr bwMode="auto">
          <a:xfrm>
            <a:off x="1096851" y="3101181"/>
            <a:ext cx="9967183" cy="1593851"/>
          </a:xfrm>
          <a:custGeom>
            <a:avLst/>
            <a:gdLst/>
            <a:ahLst/>
            <a:cxnLst/>
            <a:rect l="l" t="t" r="r" b="b"/>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tx1">
              <a:lumMod val="50000"/>
              <a:lumOff val="50000"/>
            </a:schemeClr>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nvGrpSpPr>
          <p:cNvPr id="30" name="Group 6"/>
          <p:cNvGrpSpPr>
            <a:grpSpLocks/>
          </p:cNvGrpSpPr>
          <p:nvPr/>
        </p:nvGrpSpPr>
        <p:grpSpPr bwMode="auto">
          <a:xfrm>
            <a:off x="1115890" y="4742659"/>
            <a:ext cx="3008669" cy="1134615"/>
            <a:chOff x="0" y="0"/>
            <a:chExt cx="1856582" cy="881252"/>
          </a:xfrm>
        </p:grpSpPr>
        <p:sp>
          <p:nvSpPr>
            <p:cNvPr id="31" name="Line 58"/>
            <p:cNvSpPr>
              <a:spLocks noChangeShapeType="1"/>
            </p:cNvSpPr>
            <p:nvPr/>
          </p:nvSpPr>
          <p:spPr bwMode="auto">
            <a:xfrm>
              <a:off x="913706" y="0"/>
              <a:ext cx="1" cy="334963"/>
            </a:xfrm>
            <a:prstGeom prst="line">
              <a:avLst/>
            </a:prstGeom>
            <a:noFill/>
            <a:ln w="19050" cap="flat" cmpd="sng">
              <a:solidFill>
                <a:srgbClr val="9B827D"/>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tx1">
                    <a:lumMod val="50000"/>
                    <a:lumOff val="50000"/>
                  </a:schemeClr>
                </a:solidFill>
                <a:latin typeface="宋体" pitchFamily="2" charset="-122"/>
                <a:sym typeface="宋体" pitchFamily="2" charset="-122"/>
              </a:endParaRPr>
            </a:p>
          </p:txBody>
        </p:sp>
        <p:sp>
          <p:nvSpPr>
            <p:cNvPr id="32" name="Line 59"/>
            <p:cNvSpPr>
              <a:spLocks noChangeShapeType="1"/>
            </p:cNvSpPr>
            <p:nvPr/>
          </p:nvSpPr>
          <p:spPr bwMode="auto">
            <a:xfrm flipH="1">
              <a:off x="158056" y="344488"/>
              <a:ext cx="1495425" cy="1"/>
            </a:xfrm>
            <a:prstGeom prst="line">
              <a:avLst/>
            </a:prstGeom>
            <a:noFill/>
            <a:ln w="19050" cap="flat" cmpd="sng">
              <a:solidFill>
                <a:srgbClr val="9B827D"/>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tx1">
                    <a:lumMod val="50000"/>
                    <a:lumOff val="50000"/>
                  </a:schemeClr>
                </a:solidFill>
                <a:latin typeface="宋体" pitchFamily="2" charset="-122"/>
                <a:sym typeface="宋体" pitchFamily="2" charset="-122"/>
              </a:endParaRPr>
            </a:p>
          </p:txBody>
        </p:sp>
        <p:sp>
          <p:nvSpPr>
            <p:cNvPr id="33"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lnSpc>
                  <a:spcPct val="130000"/>
                </a:lnSpc>
                <a:buClr>
                  <a:schemeClr val="hlink"/>
                </a:buClr>
              </a:pPr>
              <a:r>
                <a:rPr lang="en-US" sz="1600" dirty="0">
                  <a:solidFill>
                    <a:schemeClr val="tx1">
                      <a:lumMod val="50000"/>
                      <a:lumOff val="50000"/>
                    </a:schemeClr>
                  </a:solidFill>
                  <a:latin typeface="+mn-ea"/>
                  <a:ea typeface="+mn-ea"/>
                  <a:sym typeface="宋体" pitchFamily="2" charset="-122"/>
                </a:rPr>
                <a:t> </a:t>
              </a:r>
              <a:r>
                <a:rPr lang="zh-CN" altLang="en-US" sz="1600" dirty="0">
                  <a:solidFill>
                    <a:schemeClr val="tx1">
                      <a:lumMod val="50000"/>
                      <a:lumOff val="50000"/>
                    </a:schemeClr>
                  </a:solidFill>
                  <a:latin typeface="+mn-ea"/>
                  <a:ea typeface="+mn-ea"/>
                  <a:sym typeface="宋体" pitchFamily="2" charset="-122"/>
                </a:rPr>
                <a:t>Click here to add text</a:t>
              </a:r>
              <a:endParaRPr lang="en-US" sz="1600" dirty="0">
                <a:solidFill>
                  <a:schemeClr val="tx1">
                    <a:lumMod val="50000"/>
                    <a:lumOff val="50000"/>
                  </a:schemeClr>
                </a:solidFill>
                <a:latin typeface="+mn-ea"/>
                <a:ea typeface="+mn-ea"/>
                <a:sym typeface="宋体" pitchFamily="2" charset="-122"/>
              </a:endParaRPr>
            </a:p>
            <a:p>
              <a:pPr algn="ctr" eaLnBrk="0" hangingPunct="0">
                <a:lnSpc>
                  <a:spcPct val="130000"/>
                </a:lnSpc>
                <a:buClr>
                  <a:schemeClr val="hlink"/>
                </a:buClr>
              </a:pPr>
              <a:r>
                <a:rPr lang="en-US" sz="1600" dirty="0">
                  <a:solidFill>
                    <a:schemeClr val="tx1">
                      <a:lumMod val="50000"/>
                      <a:lumOff val="50000"/>
                    </a:schemeClr>
                  </a:solidFill>
                  <a:latin typeface="+mn-ea"/>
                  <a:ea typeface="+mn-ea"/>
                  <a:sym typeface="宋体" pitchFamily="2" charset="-122"/>
                </a:rPr>
                <a:t> </a:t>
              </a:r>
              <a:r>
                <a:rPr lang="zh-CN" altLang="en-US" sz="1600" dirty="0">
                  <a:solidFill>
                    <a:schemeClr val="tx1">
                      <a:lumMod val="50000"/>
                      <a:lumOff val="50000"/>
                    </a:schemeClr>
                  </a:solidFill>
                  <a:latin typeface="+mn-ea"/>
                  <a:ea typeface="+mn-ea"/>
                  <a:sym typeface="宋体" pitchFamily="2" charset="-122"/>
                </a:rPr>
                <a:t>Click here to add text</a:t>
              </a:r>
              <a:endParaRPr lang="en-US" sz="1600" dirty="0">
                <a:solidFill>
                  <a:schemeClr val="tx1">
                    <a:lumMod val="50000"/>
                    <a:lumOff val="50000"/>
                  </a:schemeClr>
                </a:solidFill>
                <a:latin typeface="+mn-ea"/>
                <a:ea typeface="+mn-ea"/>
                <a:sym typeface="宋体" pitchFamily="2" charset="-122"/>
              </a:endParaRPr>
            </a:p>
          </p:txBody>
        </p:sp>
      </p:grpSp>
      <p:grpSp>
        <p:nvGrpSpPr>
          <p:cNvPr id="34" name="组合 33"/>
          <p:cNvGrpSpPr/>
          <p:nvPr/>
        </p:nvGrpSpPr>
        <p:grpSpPr>
          <a:xfrm>
            <a:off x="3475419" y="1944633"/>
            <a:ext cx="2950789" cy="1098602"/>
            <a:chOff x="3470090" y="1675258"/>
            <a:chExt cx="2952326" cy="1098602"/>
          </a:xfrm>
        </p:grpSpPr>
        <p:sp>
          <p:nvSpPr>
            <p:cNvPr id="35" name="Line 68"/>
            <p:cNvSpPr>
              <a:spLocks noChangeShapeType="1"/>
            </p:cNvSpPr>
            <p:nvPr/>
          </p:nvSpPr>
          <p:spPr bwMode="auto">
            <a:xfrm>
              <a:off x="4910658" y="2451956"/>
              <a:ext cx="0" cy="321904"/>
            </a:xfrm>
            <a:prstGeom prst="line">
              <a:avLst/>
            </a:prstGeom>
            <a:noFill/>
            <a:ln w="19050" cap="flat" cmpd="sng">
              <a:solidFill>
                <a:srgbClr val="9B827D"/>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tx1">
                    <a:lumMod val="50000"/>
                    <a:lumOff val="50000"/>
                  </a:schemeClr>
                </a:solidFill>
                <a:latin typeface="宋体" pitchFamily="2" charset="-122"/>
                <a:sym typeface="宋体" pitchFamily="2" charset="-122"/>
              </a:endParaRPr>
            </a:p>
          </p:txBody>
        </p:sp>
        <p:sp>
          <p:nvSpPr>
            <p:cNvPr id="36" name="Line 69"/>
            <p:cNvSpPr>
              <a:spLocks noChangeShapeType="1"/>
            </p:cNvSpPr>
            <p:nvPr/>
          </p:nvSpPr>
          <p:spPr bwMode="auto">
            <a:xfrm flipH="1">
              <a:off x="3470090" y="2441093"/>
              <a:ext cx="2872531" cy="1"/>
            </a:xfrm>
            <a:prstGeom prst="line">
              <a:avLst/>
            </a:prstGeom>
            <a:noFill/>
            <a:ln w="19050" cap="flat" cmpd="sng">
              <a:solidFill>
                <a:srgbClr val="9B827D"/>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tx1">
                    <a:lumMod val="50000"/>
                    <a:lumOff val="50000"/>
                  </a:schemeClr>
                </a:solidFill>
                <a:latin typeface="宋体" pitchFamily="2" charset="-122"/>
                <a:sym typeface="宋体" pitchFamily="2" charset="-122"/>
              </a:endParaRPr>
            </a:p>
          </p:txBody>
        </p:sp>
        <p:sp>
          <p:nvSpPr>
            <p:cNvPr id="38" name="Text Box 70"/>
            <p:cNvSpPr>
              <a:spLocks noChangeArrowheads="1"/>
            </p:cNvSpPr>
            <p:nvPr/>
          </p:nvSpPr>
          <p:spPr bwMode="auto">
            <a:xfrm>
              <a:off x="3470090" y="1675258"/>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lnSpc>
                  <a:spcPct val="130000"/>
                </a:lnSpc>
                <a:buClr>
                  <a:schemeClr val="accent2"/>
                </a:buClr>
              </a:pPr>
              <a:r>
                <a:rPr lang="zh-CN" altLang="en-US" sz="1600" dirty="0">
                  <a:solidFill>
                    <a:schemeClr val="tx1">
                      <a:lumMod val="50000"/>
                      <a:lumOff val="50000"/>
                    </a:schemeClr>
                  </a:solidFill>
                  <a:latin typeface="+mn-ea"/>
                  <a:ea typeface="+mn-ea"/>
                  <a:sym typeface="宋体" pitchFamily="2" charset="-122"/>
                </a:rPr>
                <a:t>Click here to add text</a:t>
              </a:r>
              <a:endParaRPr lang="en-US" sz="1600" dirty="0">
                <a:solidFill>
                  <a:schemeClr val="tx1">
                    <a:lumMod val="50000"/>
                    <a:lumOff val="50000"/>
                  </a:schemeClr>
                </a:solidFill>
                <a:latin typeface="+mn-ea"/>
                <a:ea typeface="+mn-ea"/>
                <a:sym typeface="宋体" pitchFamily="2" charset="-122"/>
              </a:endParaRPr>
            </a:p>
            <a:p>
              <a:pPr algn="ctr" eaLnBrk="0" hangingPunct="0">
                <a:lnSpc>
                  <a:spcPct val="130000"/>
                </a:lnSpc>
                <a:buClr>
                  <a:schemeClr val="accent2"/>
                </a:buClr>
              </a:pPr>
              <a:r>
                <a:rPr lang="zh-CN" altLang="en-US" sz="1600" dirty="0">
                  <a:solidFill>
                    <a:schemeClr val="tx1">
                      <a:lumMod val="50000"/>
                      <a:lumOff val="50000"/>
                    </a:schemeClr>
                  </a:solidFill>
                  <a:latin typeface="+mn-ea"/>
                  <a:ea typeface="+mn-ea"/>
                  <a:sym typeface="宋体" pitchFamily="2" charset="-122"/>
                </a:rPr>
                <a:t>Click here to add text</a:t>
              </a:r>
              <a:endParaRPr lang="en-US" sz="1600" dirty="0">
                <a:solidFill>
                  <a:schemeClr val="tx1">
                    <a:lumMod val="50000"/>
                    <a:lumOff val="50000"/>
                  </a:schemeClr>
                </a:solidFill>
                <a:latin typeface="+mn-ea"/>
                <a:ea typeface="+mn-ea"/>
                <a:sym typeface="宋体" pitchFamily="2" charset="-122"/>
              </a:endParaRPr>
            </a:p>
          </p:txBody>
        </p:sp>
      </p:grpSp>
      <p:sp>
        <p:nvSpPr>
          <p:cNvPr id="39" name="椭圆 38"/>
          <p:cNvSpPr>
            <a:spLocks noChangeArrowheads="1"/>
          </p:cNvSpPr>
          <p:nvPr/>
        </p:nvSpPr>
        <p:spPr bwMode="auto">
          <a:xfrm>
            <a:off x="1876792" y="3159068"/>
            <a:ext cx="1387750" cy="1385877"/>
          </a:xfrm>
          <a:prstGeom prst="ellipse">
            <a:avLst/>
          </a:prstGeom>
          <a:solidFill>
            <a:schemeClr val="tx2"/>
          </a:solidFill>
          <a:ln w="25400" cap="flat" cmpd="sng">
            <a:solidFill>
              <a:srgbClr val="FFFFEB"/>
            </a:solidFill>
            <a:bevel/>
            <a:headEnd/>
            <a:tailEnd/>
          </a:ln>
          <a:effectLst/>
          <a:extLst/>
        </p:spPr>
        <p:txBody>
          <a:bodyPr lIns="72574" tIns="36287" rIns="72574" bIns="36287" anchor="ct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r>
              <a:rPr lang="zh-CN" altLang="en-US" sz="1800" b="1" dirty="0">
                <a:solidFill>
                  <a:schemeClr val="bg1"/>
                </a:solidFill>
                <a:latin typeface="+mn-ea"/>
                <a:ea typeface="+mn-ea"/>
                <a:sym typeface="宋体" pitchFamily="2" charset="-122"/>
              </a:rPr>
              <a:t>Text</a:t>
            </a:r>
            <a:endParaRPr lang="zh-CN" altLang="en-US" sz="1800" dirty="0">
              <a:solidFill>
                <a:schemeClr val="bg1"/>
              </a:solidFill>
              <a:latin typeface="+mn-ea"/>
              <a:ea typeface="+mn-ea"/>
            </a:endParaRPr>
          </a:p>
        </p:txBody>
      </p:sp>
      <p:sp>
        <p:nvSpPr>
          <p:cNvPr id="40" name="椭圆 39"/>
          <p:cNvSpPr>
            <a:spLocks noChangeArrowheads="1"/>
          </p:cNvSpPr>
          <p:nvPr/>
        </p:nvSpPr>
        <p:spPr bwMode="auto">
          <a:xfrm>
            <a:off x="4256939" y="3233115"/>
            <a:ext cx="1387750" cy="1385877"/>
          </a:xfrm>
          <a:prstGeom prst="ellipse">
            <a:avLst/>
          </a:prstGeom>
          <a:solidFill>
            <a:schemeClr val="accent1"/>
          </a:solidFill>
          <a:ln w="25400" cap="flat" cmpd="sng">
            <a:solidFill>
              <a:srgbClr val="FFFFEB"/>
            </a:solidFill>
            <a:bevel/>
            <a:headEnd/>
            <a:tailEnd/>
          </a:ln>
          <a:effectLst/>
          <a:extLst/>
        </p:spPr>
        <p:txBody>
          <a:bodyPr lIns="72574" tIns="36287" rIns="72574" bIns="36287" anchor="ct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r>
              <a:rPr lang="zh-CN" altLang="en-US" sz="1800" b="1" dirty="0">
                <a:solidFill>
                  <a:schemeClr val="bg1"/>
                </a:solidFill>
                <a:latin typeface="+mn-ea"/>
                <a:ea typeface="+mn-ea"/>
                <a:sym typeface="宋体" pitchFamily="2" charset="-122"/>
              </a:rPr>
              <a:t>Text</a:t>
            </a:r>
            <a:endParaRPr lang="zh-CN" altLang="en-US" sz="1800" dirty="0">
              <a:solidFill>
                <a:schemeClr val="bg1"/>
              </a:solidFill>
              <a:latin typeface="+mn-ea"/>
              <a:ea typeface="+mn-ea"/>
            </a:endParaRPr>
          </a:p>
        </p:txBody>
      </p:sp>
      <p:sp>
        <p:nvSpPr>
          <p:cNvPr id="41" name="椭圆 40"/>
          <p:cNvSpPr>
            <a:spLocks noChangeArrowheads="1"/>
          </p:cNvSpPr>
          <p:nvPr/>
        </p:nvSpPr>
        <p:spPr bwMode="auto">
          <a:xfrm>
            <a:off x="6577974" y="3173334"/>
            <a:ext cx="1387750" cy="1385877"/>
          </a:xfrm>
          <a:prstGeom prst="ellipse">
            <a:avLst/>
          </a:prstGeom>
          <a:solidFill>
            <a:schemeClr val="accent2"/>
          </a:solidFill>
          <a:ln w="25400" cap="flat" cmpd="sng">
            <a:solidFill>
              <a:srgbClr val="FFFFEB"/>
            </a:solidFill>
            <a:bevel/>
            <a:headEnd/>
            <a:tailEnd/>
          </a:ln>
          <a:effectLst/>
          <a:extLst/>
        </p:spPr>
        <p:txBody>
          <a:bodyPr lIns="72574" tIns="36287" rIns="72574" bIns="36287" anchor="ct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r>
              <a:rPr lang="zh-CN" altLang="en-US" sz="1800" b="1" dirty="0">
                <a:solidFill>
                  <a:schemeClr val="bg1"/>
                </a:solidFill>
                <a:latin typeface="+mn-ea"/>
                <a:ea typeface="+mn-ea"/>
                <a:sym typeface="宋体" pitchFamily="2" charset="-122"/>
              </a:rPr>
              <a:t>Text</a:t>
            </a:r>
            <a:endParaRPr lang="zh-CN" altLang="en-US" sz="1800" dirty="0">
              <a:solidFill>
                <a:schemeClr val="bg1"/>
              </a:solidFill>
              <a:latin typeface="+mn-ea"/>
              <a:ea typeface="+mn-ea"/>
            </a:endParaRPr>
          </a:p>
        </p:txBody>
      </p:sp>
      <p:sp>
        <p:nvSpPr>
          <p:cNvPr id="42" name="椭圆 41"/>
          <p:cNvSpPr>
            <a:spLocks noChangeArrowheads="1"/>
          </p:cNvSpPr>
          <p:nvPr/>
        </p:nvSpPr>
        <p:spPr bwMode="auto">
          <a:xfrm>
            <a:off x="8948261" y="3205820"/>
            <a:ext cx="1387750" cy="1385877"/>
          </a:xfrm>
          <a:prstGeom prst="ellipse">
            <a:avLst/>
          </a:prstGeom>
          <a:solidFill>
            <a:schemeClr val="accent3"/>
          </a:solidFill>
          <a:ln w="25400" cap="flat" cmpd="sng">
            <a:solidFill>
              <a:srgbClr val="FFFFEB"/>
            </a:solidFill>
            <a:bevel/>
            <a:headEnd/>
            <a:tailEnd/>
          </a:ln>
          <a:effectLst/>
          <a:extLst/>
        </p:spPr>
        <p:txBody>
          <a:bodyPr lIns="72574" tIns="36287" rIns="72574" bIns="36287" anchor="ct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r>
              <a:rPr lang="zh-CN" altLang="en-US" sz="1800" b="1" dirty="0">
                <a:solidFill>
                  <a:schemeClr val="bg1"/>
                </a:solidFill>
                <a:latin typeface="+mn-ea"/>
                <a:ea typeface="+mn-ea"/>
                <a:sym typeface="宋体" pitchFamily="2" charset="-122"/>
              </a:rPr>
              <a:t>Text</a:t>
            </a:r>
            <a:endParaRPr lang="zh-CN" altLang="en-US" sz="1800" dirty="0">
              <a:solidFill>
                <a:schemeClr val="bg1"/>
              </a:solidFill>
              <a:latin typeface="+mn-ea"/>
              <a:ea typeface="+mn-ea"/>
            </a:endParaRPr>
          </a:p>
        </p:txBody>
      </p:sp>
      <p:grpSp>
        <p:nvGrpSpPr>
          <p:cNvPr id="43" name="Group 6"/>
          <p:cNvGrpSpPr>
            <a:grpSpLocks/>
          </p:cNvGrpSpPr>
          <p:nvPr/>
        </p:nvGrpSpPr>
        <p:grpSpPr bwMode="auto">
          <a:xfrm>
            <a:off x="5799278" y="4742659"/>
            <a:ext cx="3008669" cy="1134615"/>
            <a:chOff x="0" y="0"/>
            <a:chExt cx="1856582" cy="881252"/>
          </a:xfrm>
        </p:grpSpPr>
        <p:sp>
          <p:nvSpPr>
            <p:cNvPr id="44" name="Line 58"/>
            <p:cNvSpPr>
              <a:spLocks noChangeShapeType="1"/>
            </p:cNvSpPr>
            <p:nvPr/>
          </p:nvSpPr>
          <p:spPr bwMode="auto">
            <a:xfrm>
              <a:off x="913706" y="0"/>
              <a:ext cx="1" cy="334963"/>
            </a:xfrm>
            <a:prstGeom prst="line">
              <a:avLst/>
            </a:prstGeom>
            <a:noFill/>
            <a:ln w="19050" cap="flat" cmpd="sng">
              <a:solidFill>
                <a:srgbClr val="9B827D"/>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tx1">
                    <a:lumMod val="50000"/>
                    <a:lumOff val="50000"/>
                  </a:schemeClr>
                </a:solidFill>
                <a:latin typeface="宋体" pitchFamily="2" charset="-122"/>
                <a:sym typeface="宋体" pitchFamily="2" charset="-122"/>
              </a:endParaRPr>
            </a:p>
          </p:txBody>
        </p:sp>
        <p:sp>
          <p:nvSpPr>
            <p:cNvPr id="45" name="Line 59"/>
            <p:cNvSpPr>
              <a:spLocks noChangeShapeType="1"/>
            </p:cNvSpPr>
            <p:nvPr/>
          </p:nvSpPr>
          <p:spPr bwMode="auto">
            <a:xfrm flipH="1">
              <a:off x="158056" y="344488"/>
              <a:ext cx="1495425" cy="1"/>
            </a:xfrm>
            <a:prstGeom prst="line">
              <a:avLst/>
            </a:prstGeom>
            <a:noFill/>
            <a:ln w="19050" cap="flat" cmpd="sng">
              <a:solidFill>
                <a:srgbClr val="9B827D"/>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tx1">
                    <a:lumMod val="50000"/>
                    <a:lumOff val="50000"/>
                  </a:schemeClr>
                </a:solidFill>
                <a:latin typeface="宋体" pitchFamily="2" charset="-122"/>
                <a:sym typeface="宋体" pitchFamily="2" charset="-122"/>
              </a:endParaRPr>
            </a:p>
          </p:txBody>
        </p:sp>
        <p:sp>
          <p:nvSpPr>
            <p:cNvPr id="46"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lnSpc>
                  <a:spcPct val="130000"/>
                </a:lnSpc>
                <a:buClr>
                  <a:schemeClr val="hlink"/>
                </a:buClr>
              </a:pPr>
              <a:r>
                <a:rPr lang="en-US" sz="1600" dirty="0">
                  <a:solidFill>
                    <a:schemeClr val="tx1">
                      <a:lumMod val="50000"/>
                      <a:lumOff val="50000"/>
                    </a:schemeClr>
                  </a:solidFill>
                  <a:latin typeface="+mn-ea"/>
                  <a:ea typeface="+mn-ea"/>
                  <a:sym typeface="宋体" pitchFamily="2" charset="-122"/>
                </a:rPr>
                <a:t> </a:t>
              </a:r>
              <a:r>
                <a:rPr lang="zh-CN" altLang="en-US" sz="1600" dirty="0">
                  <a:solidFill>
                    <a:schemeClr val="tx1">
                      <a:lumMod val="50000"/>
                      <a:lumOff val="50000"/>
                    </a:schemeClr>
                  </a:solidFill>
                  <a:latin typeface="+mn-ea"/>
                  <a:ea typeface="+mn-ea"/>
                  <a:sym typeface="宋体" pitchFamily="2" charset="-122"/>
                </a:rPr>
                <a:t>Click here to add text</a:t>
              </a:r>
              <a:endParaRPr lang="en-US" sz="1600" dirty="0">
                <a:solidFill>
                  <a:schemeClr val="tx1">
                    <a:lumMod val="50000"/>
                    <a:lumOff val="50000"/>
                  </a:schemeClr>
                </a:solidFill>
                <a:latin typeface="+mn-ea"/>
                <a:ea typeface="+mn-ea"/>
                <a:sym typeface="宋体" pitchFamily="2" charset="-122"/>
              </a:endParaRPr>
            </a:p>
            <a:p>
              <a:pPr algn="ctr" eaLnBrk="0" hangingPunct="0">
                <a:lnSpc>
                  <a:spcPct val="130000"/>
                </a:lnSpc>
                <a:buClr>
                  <a:schemeClr val="hlink"/>
                </a:buClr>
              </a:pPr>
              <a:r>
                <a:rPr lang="en-US" sz="1600" dirty="0">
                  <a:solidFill>
                    <a:schemeClr val="tx1">
                      <a:lumMod val="50000"/>
                      <a:lumOff val="50000"/>
                    </a:schemeClr>
                  </a:solidFill>
                  <a:latin typeface="+mn-ea"/>
                  <a:ea typeface="+mn-ea"/>
                  <a:sym typeface="宋体" pitchFamily="2" charset="-122"/>
                </a:rPr>
                <a:t> </a:t>
              </a:r>
              <a:r>
                <a:rPr lang="zh-CN" altLang="en-US" sz="1600" dirty="0">
                  <a:solidFill>
                    <a:schemeClr val="tx1">
                      <a:lumMod val="50000"/>
                      <a:lumOff val="50000"/>
                    </a:schemeClr>
                  </a:solidFill>
                  <a:latin typeface="+mn-ea"/>
                  <a:ea typeface="+mn-ea"/>
                  <a:sym typeface="宋体" pitchFamily="2" charset="-122"/>
                </a:rPr>
                <a:t>Click here to add text</a:t>
              </a:r>
              <a:endParaRPr lang="en-US" sz="1600" dirty="0">
                <a:solidFill>
                  <a:schemeClr val="tx1">
                    <a:lumMod val="50000"/>
                    <a:lumOff val="50000"/>
                  </a:schemeClr>
                </a:solidFill>
                <a:latin typeface="+mn-ea"/>
                <a:ea typeface="+mn-ea"/>
                <a:sym typeface="宋体" pitchFamily="2" charset="-122"/>
              </a:endParaRPr>
            </a:p>
          </p:txBody>
        </p:sp>
      </p:grpSp>
      <p:grpSp>
        <p:nvGrpSpPr>
          <p:cNvPr id="47" name="组合 46"/>
          <p:cNvGrpSpPr/>
          <p:nvPr/>
        </p:nvGrpSpPr>
        <p:grpSpPr>
          <a:xfrm>
            <a:off x="8192997" y="2021003"/>
            <a:ext cx="2950789" cy="1098602"/>
            <a:chOff x="3470090" y="1675258"/>
            <a:chExt cx="2952326" cy="1098602"/>
          </a:xfrm>
        </p:grpSpPr>
        <p:sp>
          <p:nvSpPr>
            <p:cNvPr id="48" name="Line 68"/>
            <p:cNvSpPr>
              <a:spLocks noChangeShapeType="1"/>
            </p:cNvSpPr>
            <p:nvPr/>
          </p:nvSpPr>
          <p:spPr bwMode="auto">
            <a:xfrm>
              <a:off x="4910658" y="2451956"/>
              <a:ext cx="0" cy="321904"/>
            </a:xfrm>
            <a:prstGeom prst="line">
              <a:avLst/>
            </a:prstGeom>
            <a:noFill/>
            <a:ln w="19050" cap="flat" cmpd="sng">
              <a:solidFill>
                <a:srgbClr val="9B827D"/>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tx1">
                    <a:lumMod val="50000"/>
                    <a:lumOff val="50000"/>
                  </a:schemeClr>
                </a:solidFill>
                <a:latin typeface="宋体" pitchFamily="2" charset="-122"/>
                <a:sym typeface="宋体" pitchFamily="2" charset="-122"/>
              </a:endParaRPr>
            </a:p>
          </p:txBody>
        </p:sp>
        <p:sp>
          <p:nvSpPr>
            <p:cNvPr id="49" name="Line 69"/>
            <p:cNvSpPr>
              <a:spLocks noChangeShapeType="1"/>
            </p:cNvSpPr>
            <p:nvPr/>
          </p:nvSpPr>
          <p:spPr bwMode="auto">
            <a:xfrm flipH="1">
              <a:off x="3470090" y="2441093"/>
              <a:ext cx="2872531" cy="1"/>
            </a:xfrm>
            <a:prstGeom prst="line">
              <a:avLst/>
            </a:prstGeom>
            <a:noFill/>
            <a:ln w="19050" cap="flat" cmpd="sng">
              <a:solidFill>
                <a:srgbClr val="9B827D"/>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tx1">
                    <a:lumMod val="50000"/>
                    <a:lumOff val="50000"/>
                  </a:schemeClr>
                </a:solidFill>
                <a:latin typeface="宋体" pitchFamily="2" charset="-122"/>
                <a:sym typeface="宋体" pitchFamily="2" charset="-122"/>
              </a:endParaRPr>
            </a:p>
          </p:txBody>
        </p:sp>
        <p:sp>
          <p:nvSpPr>
            <p:cNvPr id="50" name="Text Box 70"/>
            <p:cNvSpPr>
              <a:spLocks noChangeArrowheads="1"/>
            </p:cNvSpPr>
            <p:nvPr/>
          </p:nvSpPr>
          <p:spPr bwMode="auto">
            <a:xfrm>
              <a:off x="3470090" y="1675258"/>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lnSpc>
                  <a:spcPct val="130000"/>
                </a:lnSpc>
                <a:buClr>
                  <a:schemeClr val="accent2"/>
                </a:buClr>
              </a:pPr>
              <a:r>
                <a:rPr lang="zh-CN" altLang="en-US" sz="1600" dirty="0">
                  <a:solidFill>
                    <a:schemeClr val="tx1">
                      <a:lumMod val="50000"/>
                      <a:lumOff val="50000"/>
                    </a:schemeClr>
                  </a:solidFill>
                  <a:latin typeface="+mn-ea"/>
                  <a:ea typeface="+mn-ea"/>
                  <a:sym typeface="宋体" pitchFamily="2" charset="-122"/>
                </a:rPr>
                <a:t>Click here to add text</a:t>
              </a:r>
              <a:endParaRPr lang="en-US" sz="1600" dirty="0">
                <a:solidFill>
                  <a:schemeClr val="tx1">
                    <a:lumMod val="50000"/>
                    <a:lumOff val="50000"/>
                  </a:schemeClr>
                </a:solidFill>
                <a:latin typeface="+mn-ea"/>
                <a:ea typeface="+mn-ea"/>
                <a:sym typeface="宋体" pitchFamily="2" charset="-122"/>
              </a:endParaRPr>
            </a:p>
            <a:p>
              <a:pPr algn="ctr" eaLnBrk="0" hangingPunct="0">
                <a:lnSpc>
                  <a:spcPct val="130000"/>
                </a:lnSpc>
                <a:buClr>
                  <a:schemeClr val="accent2"/>
                </a:buClr>
              </a:pPr>
              <a:r>
                <a:rPr lang="zh-CN" altLang="en-US" sz="1600" dirty="0">
                  <a:solidFill>
                    <a:schemeClr val="tx1">
                      <a:lumMod val="50000"/>
                      <a:lumOff val="50000"/>
                    </a:schemeClr>
                  </a:solidFill>
                  <a:latin typeface="+mn-ea"/>
                  <a:ea typeface="+mn-ea"/>
                  <a:sym typeface="宋体" pitchFamily="2" charset="-122"/>
                </a:rPr>
                <a:t>Click here to add text</a:t>
              </a:r>
              <a:endParaRPr lang="en-US" sz="1600" dirty="0">
                <a:solidFill>
                  <a:schemeClr val="tx1">
                    <a:lumMod val="50000"/>
                    <a:lumOff val="50000"/>
                  </a:schemeClr>
                </a:solidFill>
                <a:latin typeface="+mn-ea"/>
                <a:ea typeface="+mn-ea"/>
                <a:sym typeface="宋体" pitchFamily="2" charset="-122"/>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7053551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500"/>
                                        <p:tgtEl>
                                          <p:spTgt spid="3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heel(1)">
                                      <p:cBhvr>
                                        <p:cTn id="19" dur="500"/>
                                        <p:tgtEl>
                                          <p:spTgt spid="40"/>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par>
                          <p:cTn id="24" fill="hold">
                            <p:stCondLst>
                              <p:cond delay="3000"/>
                            </p:stCondLst>
                            <p:childTnLst>
                              <p:par>
                                <p:cTn id="25" presetID="21"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500"/>
                                        <p:tgtEl>
                                          <p:spTgt spid="41"/>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p:stCondLst>
                              <p:cond delay="4000"/>
                            </p:stCondLst>
                            <p:childTnLst>
                              <p:par>
                                <p:cTn id="33" presetID="21" presetClass="entr" presetSubtype="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heel(1)">
                                      <p:cBhvr>
                                        <p:cTn id="35" dur="500"/>
                                        <p:tgtEl>
                                          <p:spTgt spid="42"/>
                                        </p:tgtEl>
                                      </p:cBhvr>
                                    </p:animEffect>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animBg="1"/>
      <p:bldP spid="40"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127449" y="2213210"/>
            <a:ext cx="9070257" cy="731342"/>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400" dirty="0">
              <a:solidFill>
                <a:schemeClr val="tx1">
                  <a:lumMod val="50000"/>
                  <a:lumOff val="50000"/>
                </a:schemeClr>
              </a:solidFill>
              <a:latin typeface="+mn-ea"/>
              <a:cs typeface="+mn-ea"/>
            </a:endParaRPr>
          </a:p>
          <a:p>
            <a:pPr>
              <a:lnSpc>
                <a:spcPct val="150000"/>
              </a:lnSpc>
            </a:pPr>
            <a:endParaRPr lang="zh-CN" altLang="en-US" sz="1400" dirty="0">
              <a:solidFill>
                <a:schemeClr val="tx1">
                  <a:lumMod val="50000"/>
                  <a:lumOff val="50000"/>
                </a:schemeClr>
              </a:solidFill>
              <a:latin typeface="+mn-ea"/>
              <a:cs typeface="+mn-ea"/>
            </a:endParaRPr>
          </a:p>
        </p:txBody>
      </p:sp>
      <p:sp>
        <p:nvSpPr>
          <p:cNvPr id="40" name="TextBox 39"/>
          <p:cNvSpPr txBox="1"/>
          <p:nvPr/>
        </p:nvSpPr>
        <p:spPr>
          <a:xfrm>
            <a:off x="1317170" y="4138347"/>
            <a:ext cx="2470761"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400" dirty="0">
              <a:solidFill>
                <a:schemeClr val="tx1">
                  <a:lumMod val="50000"/>
                  <a:lumOff val="50000"/>
                </a:schemeClr>
              </a:solidFill>
              <a:latin typeface="+mn-ea"/>
              <a:cs typeface="+mn-ea"/>
            </a:endParaRPr>
          </a:p>
        </p:txBody>
      </p:sp>
      <p:sp>
        <p:nvSpPr>
          <p:cNvPr id="45" name="TextBox 44"/>
          <p:cNvSpPr txBox="1"/>
          <p:nvPr/>
        </p:nvSpPr>
        <p:spPr>
          <a:xfrm>
            <a:off x="4005119" y="4138348"/>
            <a:ext cx="2470761" cy="1738925"/>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400" dirty="0">
              <a:solidFill>
                <a:schemeClr val="tx1">
                  <a:lumMod val="50000"/>
                  <a:lumOff val="50000"/>
                </a:schemeClr>
              </a:solidFill>
              <a:latin typeface="+mn-ea"/>
              <a:cs typeface="+mn-ea"/>
            </a:endParaRPr>
          </a:p>
          <a:p>
            <a:pPr>
              <a:lnSpc>
                <a:spcPct val="150000"/>
              </a:lnSpc>
            </a:pPr>
            <a:endParaRPr lang="zh-CN" altLang="en-US" sz="1400" dirty="0">
              <a:solidFill>
                <a:schemeClr val="tx1">
                  <a:lumMod val="50000"/>
                  <a:lumOff val="50000"/>
                </a:schemeClr>
              </a:solidFill>
              <a:latin typeface="+mn-ea"/>
              <a:cs typeface="+mn-ea"/>
            </a:endParaRPr>
          </a:p>
        </p:txBody>
      </p:sp>
      <p:sp>
        <p:nvSpPr>
          <p:cNvPr id="47" name="TextBox 46"/>
          <p:cNvSpPr txBox="1"/>
          <p:nvPr/>
        </p:nvSpPr>
        <p:spPr>
          <a:xfrm>
            <a:off x="6681329" y="4138348"/>
            <a:ext cx="2470761" cy="1738925"/>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400" dirty="0">
              <a:solidFill>
                <a:schemeClr val="tx1">
                  <a:lumMod val="50000"/>
                  <a:lumOff val="50000"/>
                </a:schemeClr>
              </a:solidFill>
              <a:latin typeface="+mn-ea"/>
              <a:cs typeface="+mn-ea"/>
            </a:endParaRPr>
          </a:p>
          <a:p>
            <a:pPr>
              <a:lnSpc>
                <a:spcPct val="150000"/>
              </a:lnSpc>
            </a:pPr>
            <a:endParaRPr lang="zh-CN" altLang="en-US" sz="1400" dirty="0">
              <a:solidFill>
                <a:schemeClr val="tx1">
                  <a:lumMod val="50000"/>
                  <a:lumOff val="50000"/>
                </a:schemeClr>
              </a:solidFill>
              <a:latin typeface="+mn-ea"/>
              <a:cs typeface="+mn-ea"/>
            </a:endParaRPr>
          </a:p>
        </p:txBody>
      </p:sp>
      <p:sp>
        <p:nvSpPr>
          <p:cNvPr id="49" name="TextBox 48"/>
          <p:cNvSpPr txBox="1"/>
          <p:nvPr/>
        </p:nvSpPr>
        <p:spPr>
          <a:xfrm>
            <a:off x="9176992" y="4138348"/>
            <a:ext cx="2470761" cy="1738925"/>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400" dirty="0">
              <a:solidFill>
                <a:schemeClr val="tx1">
                  <a:lumMod val="50000"/>
                  <a:lumOff val="50000"/>
                </a:schemeClr>
              </a:solidFill>
              <a:latin typeface="+mn-ea"/>
              <a:cs typeface="+mn-ea"/>
            </a:endParaRPr>
          </a:p>
          <a:p>
            <a:pPr>
              <a:lnSpc>
                <a:spcPct val="150000"/>
              </a:lnSpc>
            </a:pPr>
            <a:endParaRPr lang="zh-CN" altLang="en-US" sz="1400" dirty="0">
              <a:solidFill>
                <a:schemeClr val="tx1">
                  <a:lumMod val="50000"/>
                  <a:lumOff val="50000"/>
                </a:schemeClr>
              </a:solidFill>
              <a:latin typeface="+mn-ea"/>
              <a:cs typeface="+mn-ea"/>
            </a:endParaRPr>
          </a:p>
        </p:txBody>
      </p:sp>
      <p:grpSp>
        <p:nvGrpSpPr>
          <p:cNvPr id="5" name="组合 4"/>
          <p:cNvGrpSpPr/>
          <p:nvPr/>
        </p:nvGrpSpPr>
        <p:grpSpPr>
          <a:xfrm>
            <a:off x="1294452" y="3305731"/>
            <a:ext cx="9428870" cy="861333"/>
            <a:chOff x="1107380" y="2067694"/>
            <a:chExt cx="7072573" cy="646000"/>
          </a:xfrm>
        </p:grpSpPr>
        <p:sp>
          <p:nvSpPr>
            <p:cNvPr id="3" name="矩形 2"/>
            <p:cNvSpPr/>
            <p:nvPr/>
          </p:nvSpPr>
          <p:spPr>
            <a:xfrm>
              <a:off x="1259009" y="2116477"/>
              <a:ext cx="6526681" cy="46434"/>
            </a:xfrm>
            <a:prstGeom prst="rect">
              <a:avLst/>
            </a:prstGeom>
            <a:solidFill>
              <a:schemeClr val="bg1">
                <a:lumMod val="85000"/>
              </a:schemeClr>
            </a:solidFill>
            <a:ln w="25400" cap="flat" cmpd="sng" algn="ctr">
              <a:noFill/>
              <a:prstDash val="solid"/>
            </a:ln>
            <a:effectLst/>
          </p:spPr>
          <p:txBody>
            <a:bodyPr anchor="ctr"/>
            <a:lstStyle/>
            <a:p>
              <a:pPr algn="ctr">
                <a:defRPr/>
              </a:pPr>
              <a:endParaRPr lang="en-US" kern="0">
                <a:solidFill>
                  <a:sysClr val="window" lastClr="FFFFFF"/>
                </a:solidFill>
                <a:latin typeface="Calibri"/>
                <a:cs typeface="+mn-ea"/>
              </a:endParaRPr>
            </a:p>
          </p:txBody>
        </p:sp>
        <p:sp>
          <p:nvSpPr>
            <p:cNvPr id="4" name="椭圆 3"/>
            <p:cNvSpPr/>
            <p:nvPr/>
          </p:nvSpPr>
          <p:spPr>
            <a:xfrm>
              <a:off x="1178393" y="2067694"/>
              <a:ext cx="143582" cy="144000"/>
            </a:xfrm>
            <a:prstGeom prst="ellipse">
              <a:avLst/>
            </a:prstGeom>
            <a:solidFill>
              <a:schemeClr val="accent3"/>
            </a:solidFill>
            <a:ln w="25400" cap="flat" cmpd="sng" algn="ctr">
              <a:solidFill>
                <a:sysClr val="window" lastClr="FFFFFF"/>
              </a:solidFill>
              <a:prstDash val="solid"/>
            </a:ln>
            <a:effectLst/>
          </p:spPr>
          <p:txBody>
            <a:bodyPr anchor="ctr"/>
            <a:lstStyle/>
            <a:p>
              <a:pPr algn="ctr">
                <a:defRPr/>
              </a:pPr>
              <a:endParaRPr lang="en-US" kern="0">
                <a:solidFill>
                  <a:sysClr val="window" lastClr="FFFFFF"/>
                </a:solidFill>
                <a:latin typeface="Calibri"/>
                <a:cs typeface="+mn-ea"/>
              </a:endParaRPr>
            </a:p>
          </p:txBody>
        </p:sp>
        <p:sp>
          <p:nvSpPr>
            <p:cNvPr id="36" name="椭圆 35"/>
            <p:cNvSpPr/>
            <p:nvPr/>
          </p:nvSpPr>
          <p:spPr>
            <a:xfrm>
              <a:off x="3464506" y="2067694"/>
              <a:ext cx="143582" cy="144000"/>
            </a:xfrm>
            <a:prstGeom prst="ellipse">
              <a:avLst/>
            </a:prstGeom>
            <a:solidFill>
              <a:schemeClr val="accent2"/>
            </a:solidFill>
            <a:ln w="25400" cap="flat" cmpd="sng" algn="ctr">
              <a:solidFill>
                <a:sysClr val="window" lastClr="FFFFFF"/>
              </a:solidFill>
              <a:prstDash val="solid"/>
            </a:ln>
            <a:effectLst/>
          </p:spPr>
          <p:txBody>
            <a:bodyPr anchor="ctr"/>
            <a:lstStyle/>
            <a:p>
              <a:pPr algn="ctr">
                <a:defRPr/>
              </a:pPr>
              <a:endParaRPr lang="en-US" kern="0">
                <a:solidFill>
                  <a:sysClr val="window" lastClr="FFFFFF"/>
                </a:solidFill>
                <a:latin typeface="Calibri"/>
                <a:cs typeface="+mn-ea"/>
              </a:endParaRPr>
            </a:p>
          </p:txBody>
        </p:sp>
        <p:sp>
          <p:nvSpPr>
            <p:cNvPr id="37" name="椭圆 36"/>
            <p:cNvSpPr/>
            <p:nvPr/>
          </p:nvSpPr>
          <p:spPr>
            <a:xfrm>
              <a:off x="5453495" y="2067694"/>
              <a:ext cx="143582" cy="144000"/>
            </a:xfrm>
            <a:prstGeom prst="ellipse">
              <a:avLst/>
            </a:prstGeom>
            <a:solidFill>
              <a:schemeClr val="accent1"/>
            </a:solidFill>
            <a:ln w="25400" cap="flat" cmpd="sng" algn="ctr">
              <a:solidFill>
                <a:sysClr val="window" lastClr="FFFFFF"/>
              </a:solidFill>
              <a:prstDash val="solid"/>
            </a:ln>
            <a:effectLst/>
          </p:spPr>
          <p:txBody>
            <a:bodyPr anchor="ctr"/>
            <a:lstStyle/>
            <a:p>
              <a:pPr algn="ctr">
                <a:defRPr/>
              </a:pPr>
              <a:endParaRPr lang="en-US" kern="0">
                <a:solidFill>
                  <a:sysClr val="window" lastClr="FFFFFF"/>
                </a:solidFill>
                <a:latin typeface="Calibri"/>
                <a:cs typeface="+mn-ea"/>
              </a:endParaRPr>
            </a:p>
          </p:txBody>
        </p:sp>
        <p:sp>
          <p:nvSpPr>
            <p:cNvPr id="38" name="椭圆 37"/>
            <p:cNvSpPr/>
            <p:nvPr/>
          </p:nvSpPr>
          <p:spPr>
            <a:xfrm>
              <a:off x="7642108" y="2067694"/>
              <a:ext cx="143582" cy="144000"/>
            </a:xfrm>
            <a:prstGeom prst="ellipse">
              <a:avLst/>
            </a:prstGeom>
            <a:solidFill>
              <a:schemeClr val="tx2"/>
            </a:solidFill>
            <a:ln w="25400" cap="flat" cmpd="sng" algn="ctr">
              <a:solidFill>
                <a:sysClr val="window" lastClr="FFFFFF"/>
              </a:solidFill>
              <a:prstDash val="solid"/>
            </a:ln>
            <a:effectLst/>
          </p:spPr>
          <p:txBody>
            <a:bodyPr anchor="ctr"/>
            <a:lstStyle/>
            <a:p>
              <a:pPr algn="ctr">
                <a:defRPr/>
              </a:pPr>
              <a:endParaRPr lang="en-US" kern="0">
                <a:solidFill>
                  <a:sysClr val="window" lastClr="FFFFFF"/>
                </a:solidFill>
                <a:latin typeface="Calibri"/>
                <a:cs typeface="+mn-ea"/>
              </a:endParaRPr>
            </a:p>
          </p:txBody>
        </p:sp>
        <p:sp>
          <p:nvSpPr>
            <p:cNvPr id="41" name="TextBox 40"/>
            <p:cNvSpPr txBox="1"/>
            <p:nvPr/>
          </p:nvSpPr>
          <p:spPr>
            <a:xfrm>
              <a:off x="1107380" y="2217404"/>
              <a:ext cx="932107" cy="496290"/>
            </a:xfrm>
            <a:prstGeom prst="rect">
              <a:avLst/>
            </a:prstGeom>
            <a:noFill/>
          </p:spPr>
          <p:txBody>
            <a:bodyPr wrap="none" rtlCol="0">
              <a:spAutoFit/>
            </a:bodyPr>
            <a:lstStyle/>
            <a:p>
              <a:pPr algn="ctr"/>
              <a:r>
                <a:rPr lang="en-US" altLang="zh-CN" sz="3700" b="1" dirty="0">
                  <a:solidFill>
                    <a:schemeClr val="accent3"/>
                  </a:solidFill>
                  <a:cs typeface="+mn-ea"/>
                </a:rPr>
                <a:t>2015</a:t>
              </a:r>
              <a:endParaRPr lang="zh-CN" altLang="en-US" sz="3700" b="1" dirty="0">
                <a:solidFill>
                  <a:schemeClr val="accent3"/>
                </a:solidFill>
                <a:cs typeface="+mn-ea"/>
              </a:endParaRPr>
            </a:p>
          </p:txBody>
        </p:sp>
        <p:sp>
          <p:nvSpPr>
            <p:cNvPr id="46" name="TextBox 45"/>
            <p:cNvSpPr txBox="1"/>
            <p:nvPr/>
          </p:nvSpPr>
          <p:spPr>
            <a:xfrm>
              <a:off x="3123605" y="2217404"/>
              <a:ext cx="932107" cy="496290"/>
            </a:xfrm>
            <a:prstGeom prst="rect">
              <a:avLst/>
            </a:prstGeom>
            <a:noFill/>
          </p:spPr>
          <p:txBody>
            <a:bodyPr wrap="none" rtlCol="0">
              <a:spAutoFit/>
            </a:bodyPr>
            <a:lstStyle/>
            <a:p>
              <a:pPr algn="ctr"/>
              <a:r>
                <a:rPr lang="en-US" altLang="zh-CN" sz="3700" b="1" dirty="0">
                  <a:solidFill>
                    <a:schemeClr val="accent2"/>
                  </a:solidFill>
                  <a:cs typeface="+mn-ea"/>
                </a:rPr>
                <a:t>2016</a:t>
              </a:r>
              <a:endParaRPr lang="zh-CN" altLang="en-US" sz="3700" b="1" dirty="0">
                <a:solidFill>
                  <a:schemeClr val="accent2"/>
                </a:solidFill>
                <a:cs typeface="+mn-ea"/>
              </a:endParaRPr>
            </a:p>
          </p:txBody>
        </p:sp>
        <p:sp>
          <p:nvSpPr>
            <p:cNvPr id="48" name="TextBox 47"/>
            <p:cNvSpPr txBox="1"/>
            <p:nvPr/>
          </p:nvSpPr>
          <p:spPr>
            <a:xfrm>
              <a:off x="5131024" y="2217404"/>
              <a:ext cx="932107" cy="496290"/>
            </a:xfrm>
            <a:prstGeom prst="rect">
              <a:avLst/>
            </a:prstGeom>
            <a:noFill/>
          </p:spPr>
          <p:txBody>
            <a:bodyPr wrap="none" rtlCol="0">
              <a:spAutoFit/>
            </a:bodyPr>
            <a:lstStyle/>
            <a:p>
              <a:pPr algn="ctr"/>
              <a:r>
                <a:rPr lang="en-US" altLang="zh-CN" sz="3700" b="1" dirty="0">
                  <a:solidFill>
                    <a:schemeClr val="accent1"/>
                  </a:solidFill>
                  <a:cs typeface="+mn-ea"/>
                </a:rPr>
                <a:t>2017</a:t>
              </a:r>
              <a:endParaRPr lang="zh-CN" altLang="en-US" sz="3700" b="1" dirty="0">
                <a:solidFill>
                  <a:schemeClr val="accent1"/>
                </a:solidFill>
                <a:cs typeface="+mn-ea"/>
              </a:endParaRPr>
            </a:p>
          </p:txBody>
        </p:sp>
        <p:sp>
          <p:nvSpPr>
            <p:cNvPr id="50" name="TextBox 49"/>
            <p:cNvSpPr txBox="1"/>
            <p:nvPr/>
          </p:nvSpPr>
          <p:spPr>
            <a:xfrm>
              <a:off x="7247845" y="2217404"/>
              <a:ext cx="932108" cy="496290"/>
            </a:xfrm>
            <a:prstGeom prst="rect">
              <a:avLst/>
            </a:prstGeom>
            <a:noFill/>
          </p:spPr>
          <p:txBody>
            <a:bodyPr wrap="none" rtlCol="0">
              <a:spAutoFit/>
            </a:bodyPr>
            <a:lstStyle/>
            <a:p>
              <a:pPr algn="ctr"/>
              <a:r>
                <a:rPr lang="en-US" altLang="zh-CN" sz="3700" b="1" dirty="0">
                  <a:solidFill>
                    <a:schemeClr val="tx2"/>
                  </a:solidFill>
                  <a:cs typeface="+mn-ea"/>
                </a:rPr>
                <a:t>2018</a:t>
              </a:r>
              <a:endParaRPr lang="zh-CN" altLang="en-US" sz="3700" b="1" dirty="0">
                <a:solidFill>
                  <a:schemeClr val="tx2"/>
                </a:solidFill>
                <a:cs typeface="+mn-ea"/>
              </a:endParaRPr>
            </a:p>
          </p:txBody>
        </p:sp>
      </p:grpSp>
      <p:sp>
        <p:nvSpPr>
          <p:cNvPr id="6" name="标题 5"/>
          <p:cNvSpPr>
            <a:spLocks noGrp="1"/>
          </p:cNvSpPr>
          <p:nvPr>
            <p:ph type="title"/>
          </p:nvPr>
        </p:nvSpPr>
        <p:spPr/>
        <p:txBody>
          <a:bodyPr>
            <a:normAutofit fontScale="90000"/>
          </a:bodyPr>
          <a:lstStyle/>
          <a:p>
            <a:r>
              <a:rPr lang="zh-CN" altLang="en-US" dirty="0">
                <a:cs typeface="+mn-ea"/>
              </a:rPr>
              <a:t>Title bar Text</a:t>
            </a:r>
            <a:endParaRPr lang="zh-CN" altLang="en-US" dirty="0">
              <a:ea typeface="+mn-ea"/>
              <a:cs typeface="+mn-ea"/>
            </a:endParaRPr>
          </a:p>
        </p:txBody>
      </p:sp>
    </p:spTree>
    <p:extLst>
      <p:ext uri="{BB962C8B-B14F-4D97-AF65-F5344CB8AC3E}">
        <p14:creationId xmlns:p14="http://schemas.microsoft.com/office/powerpoint/2010/main" val="362545824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47"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78654" y="1573591"/>
            <a:ext cx="3024216" cy="2500129"/>
          </a:xfrm>
          <a:prstGeom prst="rect">
            <a:avLst/>
          </a:prstGeom>
        </p:spPr>
        <p:txBody>
          <a:bodyPr wrap="square" lIns="128987" tIns="64495" rIns="128987" bIns="64495">
            <a:spAutoFit/>
          </a:bodyPr>
          <a:lstStyle/>
          <a:p>
            <a:pPr>
              <a:defRPr/>
            </a:pPr>
            <a:r>
              <a:rPr lang="en-US" altLang="zh-CN" sz="15400" kern="0" dirty="0">
                <a:ln w="28575">
                  <a:solidFill>
                    <a:schemeClr val="tx2"/>
                  </a:solidFill>
                </a:ln>
                <a:noFill/>
                <a:effectLst/>
                <a:latin typeface="Impact" pitchFamily="34" charset="0"/>
              </a:rPr>
              <a:t>04</a:t>
            </a:r>
            <a:endParaRPr lang="zh-CN" altLang="en-US" sz="15400" kern="0" dirty="0">
              <a:ln w="28575">
                <a:solidFill>
                  <a:schemeClr val="tx2"/>
                </a:solidFill>
              </a:ln>
              <a:noFill/>
              <a:effectLst/>
              <a:latin typeface="Impact" pitchFamily="34" charset="0"/>
            </a:endParaRPr>
          </a:p>
        </p:txBody>
      </p:sp>
      <p:sp>
        <p:nvSpPr>
          <p:cNvPr id="3" name="TextBox 21"/>
          <p:cNvSpPr txBox="1"/>
          <p:nvPr/>
        </p:nvSpPr>
        <p:spPr>
          <a:xfrm>
            <a:off x="3071004" y="2490311"/>
            <a:ext cx="6392394" cy="492022"/>
          </a:xfrm>
          <a:prstGeom prst="rect">
            <a:avLst/>
          </a:prstGeom>
          <a:noFill/>
        </p:spPr>
        <p:txBody>
          <a:bodyPr wrap="square" lIns="121549" tIns="60752" rIns="121549" bIns="60752" rtlCol="0">
            <a:spAutoFit/>
          </a:bodyPr>
          <a:lstStyle/>
          <a:p>
            <a:pPr algn="r" eaLnBrk="1" hangingPunct="1"/>
            <a:r>
              <a:rPr lang="zh-CN" altLang="en-US" sz="2400" b="1" dirty="0">
                <a:solidFill>
                  <a:schemeClr val="tx2"/>
                </a:solidFill>
                <a:latin typeface="微软雅黑" panose="020B0503020204020204" pitchFamily="34" charset="-122"/>
                <a:ea typeface="微软雅黑" panose="020B0503020204020204" pitchFamily="34" charset="-122"/>
              </a:rPr>
              <a:t>There are shortcomings in the work</a:t>
            </a:r>
          </a:p>
        </p:txBody>
      </p:sp>
      <p:sp>
        <p:nvSpPr>
          <p:cNvPr id="4" name="矩形 3"/>
          <p:cNvSpPr/>
          <p:nvPr/>
        </p:nvSpPr>
        <p:spPr>
          <a:xfrm>
            <a:off x="6969676" y="1861374"/>
            <a:ext cx="2543448" cy="684119"/>
          </a:xfrm>
          <a:prstGeom prst="rect">
            <a:avLst/>
          </a:prstGeom>
        </p:spPr>
        <p:txBody>
          <a:bodyPr wrap="square" lIns="128987" tIns="64495" rIns="128987" bIns="64495">
            <a:spAutoFit/>
          </a:bodyPr>
          <a:lstStyle/>
          <a:p>
            <a:pPr>
              <a:defRPr/>
            </a:pPr>
            <a:r>
              <a:rPr lang="en-US" altLang="zh-CN" sz="3599" kern="0" dirty="0">
                <a:solidFill>
                  <a:schemeClr val="tx2"/>
                </a:solidFill>
                <a:effectLst>
                  <a:glow rad="63500">
                    <a:schemeClr val="bg1">
                      <a:lumMod val="65000"/>
                      <a:alpha val="40000"/>
                    </a:schemeClr>
                  </a:glow>
                </a:effectLst>
                <a:latin typeface="Impact" pitchFamily="34" charset="0"/>
              </a:rPr>
              <a:t>Powerpoint</a:t>
            </a:r>
            <a:endParaRPr lang="zh-CN" altLang="en-US" sz="3599" kern="0" dirty="0">
              <a:solidFill>
                <a:schemeClr val="tx2"/>
              </a:solidFill>
              <a:effectLst>
                <a:glow rad="63500">
                  <a:schemeClr val="bg1">
                    <a:lumMod val="65000"/>
                    <a:alpha val="40000"/>
                  </a:schemeClr>
                </a:glow>
              </a:effectLst>
              <a:latin typeface="Impact" pitchFamily="34" charset="0"/>
            </a:endParaRPr>
          </a:p>
        </p:txBody>
      </p:sp>
      <p:sp>
        <p:nvSpPr>
          <p:cNvPr id="5" name="Text Box 40"/>
          <p:cNvSpPr txBox="1">
            <a:spLocks noChangeArrowheads="1"/>
          </p:cNvSpPr>
          <p:nvPr/>
        </p:nvSpPr>
        <p:spPr bwMode="gray">
          <a:xfrm>
            <a:off x="5431284" y="3109175"/>
            <a:ext cx="4032114" cy="535531"/>
          </a:xfrm>
          <a:prstGeom prst="rect">
            <a:avLst/>
          </a:prstGeom>
          <a:noFill/>
          <a:ln w="9525">
            <a:noFill/>
            <a:miter lim="800000"/>
            <a:headEnd/>
            <a:tailEnd/>
          </a:ln>
        </p:spPr>
        <p:txBody>
          <a:bodyPr wrap="square">
            <a:spAutoFit/>
          </a:bodyPr>
          <a:lstStyle/>
          <a:p>
            <a:pPr lvl="0" algn="r">
              <a:lnSpc>
                <a:spcPct val="120000"/>
              </a:lnSpc>
              <a:defRPr/>
            </a:pPr>
            <a:r>
              <a:rPr lang="zh-CN" altLang="en-US" sz="1200" kern="0" dirty="0">
                <a:solidFill>
                  <a:schemeClr val="tx2"/>
                </a:solidFill>
                <a:latin typeface="微软雅黑" pitchFamily="34" charset="-122"/>
                <a:ea typeface="微软雅黑" pitchFamily="34" charset="-122"/>
              </a:rPr>
              <a:t>Click here to enter text Click here to enter text Click here to enter text Click here to enter text Click here to enter</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591" y="4357230"/>
            <a:ext cx="6123160" cy="2541111"/>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4" y="5322764"/>
            <a:ext cx="4930662" cy="2046224"/>
          </a:xfrm>
          <a:prstGeom prst="rect">
            <a:avLst/>
          </a:prstGeom>
        </p:spPr>
      </p:pic>
    </p:spTree>
    <p:extLst>
      <p:ext uri="{BB962C8B-B14F-4D97-AF65-F5344CB8AC3E}">
        <p14:creationId xmlns:p14="http://schemas.microsoft.com/office/powerpoint/2010/main" val="386318694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8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9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9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9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34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48919" y="2528859"/>
            <a:ext cx="3123104" cy="3063672"/>
            <a:chOff x="1311264" y="1939967"/>
            <a:chExt cx="2342633" cy="2297754"/>
          </a:xfrm>
        </p:grpSpPr>
        <p:sp>
          <p:nvSpPr>
            <p:cNvPr id="4" name="椭圆 3"/>
            <p:cNvSpPr/>
            <p:nvPr/>
          </p:nvSpPr>
          <p:spPr>
            <a:xfrm>
              <a:off x="1311264" y="2189999"/>
              <a:ext cx="2072913" cy="2047722"/>
            </a:xfrm>
            <a:prstGeom prst="ellipse">
              <a:avLst/>
            </a:prstGeom>
            <a:solidFill>
              <a:schemeClr val="accent3"/>
            </a:solidFill>
            <a:ln w="57150" cap="flat" cmpd="sng" algn="ctr">
              <a:solidFill>
                <a:schemeClr val="accent1"/>
              </a:solidFill>
              <a:prstDash val="sysDot"/>
              <a:miter lim="800000"/>
            </a:ln>
            <a:effectLst/>
          </p:spPr>
          <p:txBody>
            <a:bodyPr anchor="ctr"/>
            <a:lstStyle/>
            <a:p>
              <a:pPr>
                <a:defRPr/>
              </a:pPr>
              <a:endParaRPr lang="zh-CN" altLang="en-US" sz="2700" kern="0" dirty="0">
                <a:solidFill>
                  <a:prstClr val="white"/>
                </a:solidFill>
                <a:latin typeface="Arial" panose="020B0604020202020204" pitchFamily="34" charset="0"/>
                <a:cs typeface="+mn-ea"/>
              </a:endParaRPr>
            </a:p>
          </p:txBody>
        </p:sp>
        <p:sp>
          <p:nvSpPr>
            <p:cNvPr id="5" name="椭圆 4"/>
            <p:cNvSpPr/>
            <p:nvPr/>
          </p:nvSpPr>
          <p:spPr>
            <a:xfrm>
              <a:off x="2938957" y="2294381"/>
              <a:ext cx="565457" cy="559883"/>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pic>
          <p:nvPicPr>
            <p:cNvPr id="6" name="图片 29"/>
            <p:cNvPicPr>
              <a:picLocks noChangeAspect="1"/>
            </p:cNvPicPr>
            <p:nvPr/>
          </p:nvPicPr>
          <p:blipFill>
            <a:blip r:embed="rId2" cstate="print">
              <a:extLst>
                <a:ext uri="{28A0092B-C50C-407E-A947-70E740481C1C}">
                  <a14:useLocalDpi xmlns:a14="http://schemas.microsoft.com/office/drawing/2010/main" val="0"/>
                </a:ext>
              </a:extLst>
            </a:blip>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2310155" y="1939967"/>
              <a:ext cx="548405" cy="543035"/>
            </a:xfrm>
            <a:prstGeom prst="ellipse">
              <a:avLst/>
            </a:prstGeom>
            <a:solidFill>
              <a:schemeClr val="tx2"/>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pic>
          <p:nvPicPr>
            <p:cNvPr id="8" name="图片 32"/>
            <p:cNvPicPr>
              <a:picLocks noChangeAspect="1"/>
            </p:cNvPicPr>
            <p:nvPr/>
          </p:nvPicPr>
          <p:blipFill>
            <a:blip r:embed="rId3" cstate="print">
              <a:extLst>
                <a:ext uri="{28A0092B-C50C-407E-A947-70E740481C1C}">
                  <a14:useLocalDpi xmlns:a14="http://schemas.microsoft.com/office/drawing/2010/main" val="0"/>
                </a:ext>
              </a:extLst>
            </a:blip>
            <a:srcRect l="23180" t="13547" r="24422" b="28755"/>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3105492" y="2996053"/>
              <a:ext cx="548405" cy="541739"/>
            </a:xfrm>
            <a:prstGeom prst="ellipse">
              <a:avLst/>
            </a:prstGeom>
            <a:solidFill>
              <a:schemeClr val="accent2"/>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sp>
          <p:nvSpPr>
            <p:cNvPr id="10" name="任意多边形 9"/>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sp>
          <p:nvSpPr>
            <p:cNvPr id="11" name="椭圆 10"/>
            <p:cNvSpPr/>
            <p:nvPr/>
          </p:nvSpPr>
          <p:spPr>
            <a:xfrm>
              <a:off x="2879935" y="3715393"/>
              <a:ext cx="447382" cy="443241"/>
            </a:xfrm>
            <a:prstGeom prst="ellipse">
              <a:avLst/>
            </a:prstGeom>
            <a:solidFill>
              <a:schemeClr val="accent4"/>
            </a:solidFill>
            <a:ln w="12700" cap="flat" cmpd="sng" algn="ctr">
              <a:noFill/>
              <a:prstDash val="solid"/>
              <a:miter lim="800000"/>
            </a:ln>
            <a:effectLst/>
          </p:spPr>
          <p:txBody>
            <a:bodyPr anchor="ctr"/>
            <a:lstStyle/>
            <a:p>
              <a:pPr algn="ctr">
                <a:defRPr/>
              </a:pPr>
              <a:endParaRPr lang="zh-CN" altLang="en-US" kern="0" dirty="0">
                <a:solidFill>
                  <a:prstClr val="white"/>
                </a:solidFill>
                <a:latin typeface="Calibri" panose="020F0502020204030204"/>
                <a:cs typeface="+mn-ea"/>
              </a:endParaRPr>
            </a:p>
          </p:txBody>
        </p:sp>
        <p:sp>
          <p:nvSpPr>
            <p:cNvPr id="12" name="任意多边形 11"/>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sp>
          <p:nvSpPr>
            <p:cNvPr id="17" name="矩形 16"/>
            <p:cNvSpPr/>
            <p:nvPr/>
          </p:nvSpPr>
          <p:spPr>
            <a:xfrm>
              <a:off x="1827385" y="2852617"/>
              <a:ext cx="994632" cy="807914"/>
            </a:xfrm>
            <a:prstGeom prst="rect">
              <a:avLst/>
            </a:prstGeom>
          </p:spPr>
          <p:txBody>
            <a:bodyPr wrap="none">
              <a:spAutoFit/>
            </a:bodyPr>
            <a:lstStyle/>
            <a:p>
              <a:pPr>
                <a:defRPr/>
              </a:pPr>
              <a:r>
                <a:rPr lang="en-US" altLang="zh-CN" sz="3200" kern="0" dirty="0">
                  <a:solidFill>
                    <a:prstClr val="white"/>
                  </a:solidFill>
                  <a:latin typeface="Arial" panose="020B0604020202020204" pitchFamily="34" charset="0"/>
                  <a:cs typeface="+mn-ea"/>
                </a:rPr>
                <a:t>TEXT</a:t>
              </a:r>
            </a:p>
            <a:p>
              <a:pPr>
                <a:defRPr/>
              </a:pPr>
              <a:r>
                <a:rPr lang="en-US" altLang="zh-CN" sz="3200" kern="0" dirty="0">
                  <a:solidFill>
                    <a:prstClr val="white"/>
                  </a:solidFill>
                  <a:latin typeface="Arial" panose="020B0604020202020204" pitchFamily="34" charset="0"/>
                  <a:cs typeface="+mn-ea"/>
                </a:rPr>
                <a:t>HERE</a:t>
              </a:r>
              <a:endParaRPr lang="zh-CN" altLang="en-US" sz="3200" kern="0" dirty="0">
                <a:solidFill>
                  <a:prstClr val="white"/>
                </a:solidFill>
                <a:latin typeface="Arial" panose="020B0604020202020204" pitchFamily="34" charset="0"/>
                <a:cs typeface="+mn-ea"/>
              </a:endParaRPr>
            </a:p>
          </p:txBody>
        </p:sp>
      </p:grpSp>
      <p:sp>
        <p:nvSpPr>
          <p:cNvPr id="15" name="TextBox 14"/>
          <p:cNvSpPr txBox="1"/>
          <p:nvPr/>
        </p:nvSpPr>
        <p:spPr>
          <a:xfrm>
            <a:off x="5712009" y="2862236"/>
            <a:ext cx="5208528" cy="1926284"/>
          </a:xfrm>
          <a:prstGeom prst="rect">
            <a:avLst/>
          </a:prstGeom>
          <a:noFill/>
        </p:spPr>
        <p:txBody>
          <a:bodyPr wrap="square" lIns="121908" tIns="60954" rIns="121908" bIns="60954" rtlCol="0">
            <a:spAutoFit/>
          </a:bodyPr>
          <a:lstStyle/>
          <a:p>
            <a:pPr>
              <a:lnSpc>
                <a:spcPct val="150000"/>
              </a:lnSpc>
            </a:pPr>
            <a:r>
              <a:rPr lang="zh-CN" altLang="en-US" sz="16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600" dirty="0">
              <a:solidFill>
                <a:schemeClr val="tx1">
                  <a:lumMod val="50000"/>
                  <a:lumOff val="50000"/>
                </a:schemeClr>
              </a:solidFill>
              <a:latin typeface="+mn-ea"/>
              <a:cs typeface="+mn-ea"/>
            </a:endParaRPr>
          </a:p>
          <a:p>
            <a:pPr>
              <a:lnSpc>
                <a:spcPct val="150000"/>
              </a:lnSpc>
            </a:pPr>
            <a:r>
              <a:rPr lang="zh-CN" altLang="en-US" sz="16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600" dirty="0">
              <a:solidFill>
                <a:schemeClr val="tx1">
                  <a:lumMod val="50000"/>
                  <a:lumOff val="50000"/>
                </a:schemeClr>
              </a:solidFill>
              <a:latin typeface="+mn-ea"/>
              <a:cs typeface="+mn-ea"/>
            </a:endParaRPr>
          </a:p>
          <a:p>
            <a:pPr>
              <a:lnSpc>
                <a:spcPct val="150000"/>
              </a:lnSpc>
            </a:pPr>
            <a:endParaRPr lang="zh-CN" altLang="en-US" sz="1600" dirty="0">
              <a:solidFill>
                <a:schemeClr val="tx1">
                  <a:lumMod val="50000"/>
                  <a:lumOff val="50000"/>
                </a:schemeClr>
              </a:solidFill>
              <a:latin typeface="+mn-ea"/>
              <a:cs typeface="+mn-ea"/>
            </a:endParaRPr>
          </a:p>
        </p:txBody>
      </p:sp>
      <p:sp>
        <p:nvSpPr>
          <p:cNvPr id="16" name="TextBox 15"/>
          <p:cNvSpPr txBox="1"/>
          <p:nvPr/>
        </p:nvSpPr>
        <p:spPr>
          <a:xfrm>
            <a:off x="5692705" y="2282638"/>
            <a:ext cx="2334851" cy="400097"/>
          </a:xfrm>
          <a:prstGeom prst="rect">
            <a:avLst/>
          </a:prstGeom>
          <a:solidFill>
            <a:schemeClr val="accent4"/>
          </a:solidFill>
        </p:spPr>
        <p:txBody>
          <a:bodyPr wrap="square" lIns="121908" tIns="60954" rIns="121908" bIns="60954" rtlCol="0">
            <a:spAutoFit/>
          </a:bodyPr>
          <a:lstStyle/>
          <a:p>
            <a:r>
              <a:rPr lang="en-US" altLang="zh-CN" b="1" dirty="0">
                <a:solidFill>
                  <a:schemeClr val="bg1"/>
                </a:solidFill>
                <a:cs typeface="+mn-ea"/>
              </a:rPr>
              <a:t>TEXT HERE</a:t>
            </a:r>
            <a:endParaRPr lang="zh-CN" altLang="en-US" b="1" dirty="0">
              <a:solidFill>
                <a:schemeClr val="bg1"/>
              </a:solidFill>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Title bar Text</a:t>
            </a:r>
            <a:endParaRPr lang="zh-CN" altLang="en-US" dirty="0">
              <a:ea typeface="+mn-ea"/>
              <a:cs typeface="+mn-ea"/>
            </a:endParaRPr>
          </a:p>
        </p:txBody>
      </p:sp>
    </p:spTree>
    <p:extLst>
      <p:ext uri="{BB962C8B-B14F-4D97-AF65-F5344CB8AC3E}">
        <p14:creationId xmlns:p14="http://schemas.microsoft.com/office/powerpoint/2010/main" val="18433336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604912" y="1117577"/>
            <a:ext cx="4808290" cy="3485439"/>
            <a:chOff x="2703440" y="1491630"/>
            <a:chExt cx="3606687" cy="2614079"/>
          </a:xfrm>
        </p:grpSpPr>
        <p:sp>
          <p:nvSpPr>
            <p:cNvPr id="2" name="椭圆 1"/>
            <p:cNvSpPr/>
            <p:nvPr/>
          </p:nvSpPr>
          <p:spPr>
            <a:xfrm>
              <a:off x="3762648" y="1535177"/>
              <a:ext cx="1481867" cy="171881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chemeClr val="accent1"/>
              </a:solidFill>
              <a:prstDash val="solid"/>
            </a:ln>
            <a:effectLst/>
          </p:spPr>
          <p:txBody>
            <a:bodyPr anchor="ctr"/>
            <a:lstStyle/>
            <a:p>
              <a:pPr algn="ctr">
                <a:defRPr/>
              </a:pPr>
              <a:r>
                <a:rPr lang="en-US" altLang="zh-CN" sz="4300" kern="0" dirty="0">
                  <a:solidFill>
                    <a:schemeClr val="tx1">
                      <a:lumMod val="50000"/>
                      <a:lumOff val="50000"/>
                    </a:schemeClr>
                  </a:solidFill>
                  <a:latin typeface="+mn-ea"/>
                  <a:cs typeface="+mn-ea"/>
                </a:rPr>
                <a:t>TITLE</a:t>
              </a:r>
              <a:endParaRPr lang="en-US" sz="4300" kern="0" dirty="0">
                <a:solidFill>
                  <a:schemeClr val="tx1">
                    <a:lumMod val="50000"/>
                    <a:lumOff val="50000"/>
                  </a:schemeClr>
                </a:solidFill>
                <a:latin typeface="+mn-ea"/>
                <a:cs typeface="+mn-ea"/>
              </a:endParaRPr>
            </a:p>
          </p:txBody>
        </p:sp>
        <p:sp>
          <p:nvSpPr>
            <p:cNvPr id="3" name="圆角矩形 2"/>
            <p:cNvSpPr/>
            <p:nvPr/>
          </p:nvSpPr>
          <p:spPr>
            <a:xfrm>
              <a:off x="4163533" y="3375662"/>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a:cs typeface="+mn-ea"/>
              </a:endParaRPr>
            </a:p>
          </p:txBody>
        </p:sp>
        <p:sp>
          <p:nvSpPr>
            <p:cNvPr id="4" name="圆角矩形 3"/>
            <p:cNvSpPr/>
            <p:nvPr/>
          </p:nvSpPr>
          <p:spPr>
            <a:xfrm>
              <a:off x="4223730" y="3581869"/>
              <a:ext cx="572511" cy="144728"/>
            </a:xfrm>
            <a:prstGeom prst="roundRect">
              <a:avLst>
                <a:gd name="adj" fmla="val 50000"/>
              </a:avLst>
            </a:prstGeom>
            <a:solidFill>
              <a:schemeClr val="accent2"/>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a:cs typeface="+mn-ea"/>
              </a:endParaRPr>
            </a:p>
          </p:txBody>
        </p:sp>
        <p:sp>
          <p:nvSpPr>
            <p:cNvPr id="5" name="圆角矩形 4"/>
            <p:cNvSpPr/>
            <p:nvPr/>
          </p:nvSpPr>
          <p:spPr>
            <a:xfrm>
              <a:off x="4163533" y="3789356"/>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a:cs typeface="+mn-ea"/>
              </a:endParaRPr>
            </a:p>
          </p:txBody>
        </p:sp>
        <p:sp>
          <p:nvSpPr>
            <p:cNvPr id="6" name="圆角矩形 5"/>
            <p:cNvSpPr/>
            <p:nvPr/>
          </p:nvSpPr>
          <p:spPr>
            <a:xfrm>
              <a:off x="4291612" y="3996843"/>
              <a:ext cx="436747" cy="108866"/>
            </a:xfrm>
            <a:prstGeom prst="roundRect">
              <a:avLst>
                <a:gd name="adj" fmla="val 50000"/>
              </a:avLst>
            </a:prstGeom>
            <a:solidFill>
              <a:schemeClr val="accent3"/>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a:cs typeface="+mn-ea"/>
              </a:endParaRPr>
            </a:p>
          </p:txBody>
        </p:sp>
        <p:sp>
          <p:nvSpPr>
            <p:cNvPr id="7" name="椭圆 32"/>
            <p:cNvSpPr>
              <a:spLocks noChangeArrowheads="1"/>
            </p:cNvSpPr>
            <p:nvPr/>
          </p:nvSpPr>
          <p:spPr bwMode="auto">
            <a:xfrm>
              <a:off x="2703440" y="1491630"/>
              <a:ext cx="391920" cy="391920"/>
            </a:xfrm>
            <a:prstGeom prst="ellipse">
              <a:avLst/>
            </a:prstGeom>
            <a:solidFill>
              <a:srgbClr val="FFFFFF"/>
            </a:solidFill>
            <a:ln w="57150" algn="ctr">
              <a:solidFill>
                <a:srgbClr val="BFBFBF"/>
              </a:solidFill>
              <a:round/>
              <a:headEnd/>
              <a:tailEnd/>
            </a:ln>
          </p:spPr>
          <p:txBody>
            <a:bodyPr lIns="0" tIns="0" rIns="0" bIns="0" anchor="ctr"/>
            <a:lstStyle/>
            <a:p>
              <a:pPr algn="ctr" eaLnBrk="1" hangingPunct="1"/>
              <a:r>
                <a:rPr lang="en-US" altLang="zh-CN" sz="3200" b="1" dirty="0">
                  <a:solidFill>
                    <a:schemeClr val="tx1">
                      <a:lumMod val="50000"/>
                      <a:lumOff val="50000"/>
                    </a:schemeClr>
                  </a:solidFill>
                  <a:latin typeface="Agency FB" pitchFamily="34" charset="0"/>
                  <a:cs typeface="+mn-ea"/>
                </a:rPr>
                <a:t>01</a:t>
              </a:r>
            </a:p>
          </p:txBody>
        </p:sp>
        <p:cxnSp>
          <p:nvCxnSpPr>
            <p:cNvPr id="8" name="直接连接符 33"/>
            <p:cNvCxnSpPr>
              <a:cxnSpLocks noChangeShapeType="1"/>
            </p:cNvCxnSpPr>
            <p:nvPr/>
          </p:nvCxnSpPr>
          <p:spPr bwMode="auto">
            <a:xfrm>
              <a:off x="3152995" y="1737540"/>
              <a:ext cx="522560" cy="219014"/>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sp>
          <p:nvSpPr>
            <p:cNvPr id="9" name="椭圆 34"/>
            <p:cNvSpPr>
              <a:spLocks noChangeArrowheads="1"/>
            </p:cNvSpPr>
            <p:nvPr/>
          </p:nvSpPr>
          <p:spPr bwMode="auto">
            <a:xfrm>
              <a:off x="5918207" y="1491630"/>
              <a:ext cx="391920" cy="391920"/>
            </a:xfrm>
            <a:prstGeom prst="ellipse">
              <a:avLst/>
            </a:prstGeom>
            <a:solidFill>
              <a:srgbClr val="FFFFFF"/>
            </a:solidFill>
            <a:ln w="57150" algn="ctr">
              <a:solidFill>
                <a:srgbClr val="BFBFBF"/>
              </a:solidFill>
              <a:round/>
              <a:headEnd/>
              <a:tailEnd/>
            </a:ln>
          </p:spPr>
          <p:txBody>
            <a:bodyPr lIns="0" tIns="0" rIns="0" bIns="0" anchor="ctr"/>
            <a:lstStyle/>
            <a:p>
              <a:pPr algn="ctr" eaLnBrk="1" hangingPunct="1"/>
              <a:r>
                <a:rPr lang="en-US" altLang="zh-CN" sz="2700" b="1" dirty="0">
                  <a:solidFill>
                    <a:schemeClr val="tx1">
                      <a:lumMod val="50000"/>
                      <a:lumOff val="50000"/>
                    </a:schemeClr>
                  </a:solidFill>
                  <a:latin typeface="Agency FB" pitchFamily="34" charset="0"/>
                  <a:cs typeface="+mn-ea"/>
                </a:rPr>
                <a:t>02</a:t>
              </a:r>
            </a:p>
          </p:txBody>
        </p:sp>
        <p:cxnSp>
          <p:nvCxnSpPr>
            <p:cNvPr id="10" name="直接连接符 35"/>
            <p:cNvCxnSpPr>
              <a:cxnSpLocks noChangeShapeType="1"/>
            </p:cNvCxnSpPr>
            <p:nvPr/>
          </p:nvCxnSpPr>
          <p:spPr bwMode="auto">
            <a:xfrm rot="8309691">
              <a:off x="5341854" y="1726013"/>
              <a:ext cx="522560" cy="217733"/>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sp>
          <p:nvSpPr>
            <p:cNvPr id="11" name="椭圆 36"/>
            <p:cNvSpPr>
              <a:spLocks noChangeArrowheads="1"/>
            </p:cNvSpPr>
            <p:nvPr/>
          </p:nvSpPr>
          <p:spPr bwMode="auto">
            <a:xfrm>
              <a:off x="3213192" y="3579307"/>
              <a:ext cx="391920" cy="391920"/>
            </a:xfrm>
            <a:prstGeom prst="ellipse">
              <a:avLst/>
            </a:prstGeom>
            <a:solidFill>
              <a:srgbClr val="FFFFFF"/>
            </a:solidFill>
            <a:ln w="57150" algn="ctr">
              <a:solidFill>
                <a:srgbClr val="BFBFBF"/>
              </a:solidFill>
              <a:round/>
              <a:headEnd/>
              <a:tailEnd/>
            </a:ln>
          </p:spPr>
          <p:txBody>
            <a:bodyPr lIns="0" tIns="0" rIns="0" bIns="0" anchor="ctr"/>
            <a:lstStyle/>
            <a:p>
              <a:pPr algn="ctr" eaLnBrk="1" hangingPunct="1"/>
              <a:r>
                <a:rPr lang="en-US" altLang="zh-CN" sz="2700" b="1" dirty="0">
                  <a:solidFill>
                    <a:schemeClr val="tx1">
                      <a:lumMod val="50000"/>
                      <a:lumOff val="50000"/>
                    </a:schemeClr>
                  </a:solidFill>
                  <a:latin typeface="Agency FB" pitchFamily="34" charset="0"/>
                  <a:cs typeface="+mn-ea"/>
                </a:rPr>
                <a:t>03</a:t>
              </a:r>
            </a:p>
          </p:txBody>
        </p:sp>
        <p:cxnSp>
          <p:nvCxnSpPr>
            <p:cNvPr id="12" name="直接连接符 37"/>
            <p:cNvCxnSpPr>
              <a:cxnSpLocks noChangeShapeType="1"/>
            </p:cNvCxnSpPr>
            <p:nvPr/>
          </p:nvCxnSpPr>
          <p:spPr bwMode="auto">
            <a:xfrm rot="17818244">
              <a:off x="3534669" y="3321869"/>
              <a:ext cx="522560" cy="217733"/>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sp>
          <p:nvSpPr>
            <p:cNvPr id="13" name="椭圆 38"/>
            <p:cNvSpPr>
              <a:spLocks noChangeArrowheads="1"/>
            </p:cNvSpPr>
            <p:nvPr/>
          </p:nvSpPr>
          <p:spPr bwMode="auto">
            <a:xfrm>
              <a:off x="5435351" y="3579307"/>
              <a:ext cx="391920" cy="391920"/>
            </a:xfrm>
            <a:prstGeom prst="ellipse">
              <a:avLst/>
            </a:prstGeom>
            <a:solidFill>
              <a:srgbClr val="FFFFFF"/>
            </a:solidFill>
            <a:ln w="57150" algn="ctr">
              <a:solidFill>
                <a:srgbClr val="BFBFBF"/>
              </a:solidFill>
              <a:round/>
              <a:headEnd/>
              <a:tailEnd/>
            </a:ln>
          </p:spPr>
          <p:txBody>
            <a:bodyPr lIns="0" tIns="0" rIns="0" bIns="0" anchor="ctr"/>
            <a:lstStyle/>
            <a:p>
              <a:pPr algn="ctr" eaLnBrk="1" hangingPunct="1"/>
              <a:r>
                <a:rPr lang="en-US" altLang="zh-CN" sz="2700" b="1">
                  <a:solidFill>
                    <a:schemeClr val="tx1">
                      <a:lumMod val="50000"/>
                      <a:lumOff val="50000"/>
                    </a:schemeClr>
                  </a:solidFill>
                  <a:latin typeface="Agency FB" pitchFamily="34" charset="0"/>
                  <a:cs typeface="+mn-ea"/>
                </a:rPr>
                <a:t>04</a:t>
              </a:r>
            </a:p>
          </p:txBody>
        </p:sp>
        <p:cxnSp>
          <p:nvCxnSpPr>
            <p:cNvPr id="14" name="直接连接符 39"/>
            <p:cNvCxnSpPr>
              <a:cxnSpLocks noChangeShapeType="1"/>
            </p:cNvCxnSpPr>
            <p:nvPr/>
          </p:nvCxnSpPr>
          <p:spPr bwMode="auto">
            <a:xfrm flipH="1" flipV="1">
              <a:off x="5006289" y="3246304"/>
              <a:ext cx="449555" cy="353496"/>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grpSp>
      <p:grpSp>
        <p:nvGrpSpPr>
          <p:cNvPr id="17" name="组合 16"/>
          <p:cNvGrpSpPr/>
          <p:nvPr/>
        </p:nvGrpSpPr>
        <p:grpSpPr>
          <a:xfrm>
            <a:off x="892906" y="1792121"/>
            <a:ext cx="3558703" cy="1736852"/>
            <a:chOff x="669170" y="1997539"/>
            <a:chExt cx="2669375" cy="1302640"/>
          </a:xfrm>
        </p:grpSpPr>
        <p:sp>
          <p:nvSpPr>
            <p:cNvPr id="15" name="TextBox 14"/>
            <p:cNvSpPr txBox="1"/>
            <p:nvPr/>
          </p:nvSpPr>
          <p:spPr>
            <a:xfrm flipH="1">
              <a:off x="2357465" y="1997539"/>
              <a:ext cx="981080" cy="180050"/>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200" dirty="0">
                  <a:solidFill>
                    <a:schemeClr val="tx1">
                      <a:lumMod val="50000"/>
                      <a:lumOff val="50000"/>
                    </a:schemeClr>
                  </a:solidFill>
                  <a:ea typeface="+mn-ea"/>
                  <a:cs typeface="+mn-ea"/>
                </a:rPr>
                <a:t>Title</a:t>
              </a:r>
            </a:p>
          </p:txBody>
        </p:sp>
        <p:sp>
          <p:nvSpPr>
            <p:cNvPr id="23" name="TextBox 22"/>
            <p:cNvSpPr txBox="1"/>
            <p:nvPr/>
          </p:nvSpPr>
          <p:spPr>
            <a:xfrm>
              <a:off x="669170" y="2216901"/>
              <a:ext cx="2483825" cy="108327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grpSp>
      <p:grpSp>
        <p:nvGrpSpPr>
          <p:cNvPr id="18" name="组合 17"/>
          <p:cNvGrpSpPr/>
          <p:nvPr/>
        </p:nvGrpSpPr>
        <p:grpSpPr>
          <a:xfrm>
            <a:off x="7536161" y="1792122"/>
            <a:ext cx="3724547" cy="1492812"/>
            <a:chOff x="5652260" y="1997539"/>
            <a:chExt cx="2793774" cy="1119609"/>
          </a:xfrm>
        </p:grpSpPr>
        <p:sp>
          <p:nvSpPr>
            <p:cNvPr id="24" name="TextBox 23"/>
            <p:cNvSpPr txBox="1"/>
            <p:nvPr/>
          </p:nvSpPr>
          <p:spPr>
            <a:xfrm flipH="1">
              <a:off x="5652260" y="1997539"/>
              <a:ext cx="981080" cy="180050"/>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200" dirty="0">
                  <a:solidFill>
                    <a:schemeClr val="tx1">
                      <a:lumMod val="50000"/>
                      <a:lumOff val="50000"/>
                    </a:schemeClr>
                  </a:solidFill>
                  <a:cs typeface="+mn-ea"/>
                </a:rPr>
                <a:t>Title</a:t>
              </a:r>
            </a:p>
          </p:txBody>
        </p:sp>
        <p:sp>
          <p:nvSpPr>
            <p:cNvPr id="25" name="TextBox 24"/>
            <p:cNvSpPr txBox="1"/>
            <p:nvPr/>
          </p:nvSpPr>
          <p:spPr>
            <a:xfrm>
              <a:off x="5870951" y="2216901"/>
              <a:ext cx="2575083" cy="900247"/>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grpSp>
      <p:grpSp>
        <p:nvGrpSpPr>
          <p:cNvPr id="19" name="组合 18"/>
          <p:cNvGrpSpPr/>
          <p:nvPr/>
        </p:nvGrpSpPr>
        <p:grpSpPr>
          <a:xfrm>
            <a:off x="892906" y="4013139"/>
            <a:ext cx="3558703" cy="1825403"/>
            <a:chOff x="669170" y="3663301"/>
            <a:chExt cx="2669375" cy="1369052"/>
          </a:xfrm>
        </p:grpSpPr>
        <p:sp>
          <p:nvSpPr>
            <p:cNvPr id="26" name="TextBox 25"/>
            <p:cNvSpPr txBox="1"/>
            <p:nvPr/>
          </p:nvSpPr>
          <p:spPr>
            <a:xfrm flipH="1">
              <a:off x="2357465" y="3663301"/>
              <a:ext cx="981080" cy="18004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200" dirty="0">
                  <a:solidFill>
                    <a:schemeClr val="tx1">
                      <a:lumMod val="50000"/>
                      <a:lumOff val="50000"/>
                    </a:schemeClr>
                  </a:solidFill>
                  <a:cs typeface="+mn-ea"/>
                </a:rPr>
                <a:t>Title</a:t>
              </a:r>
            </a:p>
          </p:txBody>
        </p:sp>
        <p:sp>
          <p:nvSpPr>
            <p:cNvPr id="27" name="TextBox 26"/>
            <p:cNvSpPr txBox="1"/>
            <p:nvPr/>
          </p:nvSpPr>
          <p:spPr>
            <a:xfrm>
              <a:off x="669170" y="3949076"/>
              <a:ext cx="2483825" cy="1083277"/>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grpSp>
      <p:grpSp>
        <p:nvGrpSpPr>
          <p:cNvPr id="20" name="组合 19"/>
          <p:cNvGrpSpPr/>
          <p:nvPr/>
        </p:nvGrpSpPr>
        <p:grpSpPr>
          <a:xfrm>
            <a:off x="7608167" y="4015551"/>
            <a:ext cx="3671735" cy="1492812"/>
            <a:chOff x="5706272" y="3665111"/>
            <a:chExt cx="2754160" cy="1119609"/>
          </a:xfrm>
        </p:grpSpPr>
        <p:sp>
          <p:nvSpPr>
            <p:cNvPr id="28" name="TextBox 27"/>
            <p:cNvSpPr txBox="1"/>
            <p:nvPr/>
          </p:nvSpPr>
          <p:spPr>
            <a:xfrm flipH="1">
              <a:off x="5706272" y="3665111"/>
              <a:ext cx="981080" cy="180050"/>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200" dirty="0">
                  <a:solidFill>
                    <a:schemeClr val="tx1">
                      <a:lumMod val="50000"/>
                      <a:lumOff val="50000"/>
                    </a:schemeClr>
                  </a:solidFill>
                  <a:cs typeface="+mn-ea"/>
                </a:rPr>
                <a:t>Title</a:t>
              </a:r>
            </a:p>
          </p:txBody>
        </p:sp>
        <p:sp>
          <p:nvSpPr>
            <p:cNvPr id="29" name="TextBox 28"/>
            <p:cNvSpPr txBox="1"/>
            <p:nvPr/>
          </p:nvSpPr>
          <p:spPr>
            <a:xfrm>
              <a:off x="5885349" y="3884473"/>
              <a:ext cx="2575083" cy="900247"/>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grpSp>
      <p:sp>
        <p:nvSpPr>
          <p:cNvPr id="21" name="标题 20"/>
          <p:cNvSpPr>
            <a:spLocks noGrp="1"/>
          </p:cNvSpPr>
          <p:nvPr>
            <p:ph type="title"/>
          </p:nvPr>
        </p:nvSpPr>
        <p:spPr/>
        <p:txBody>
          <a:bodyPr>
            <a:normAutofit fontScale="90000"/>
          </a:bodyPr>
          <a:lstStyle/>
          <a:p>
            <a:r>
              <a:rPr lang="zh-CN" altLang="en-US" dirty="0">
                <a:cs typeface="+mn-ea"/>
              </a:rPr>
              <a:t>Title bar Text</a:t>
            </a:r>
            <a:endParaRPr lang="zh-CN" altLang="en-US" dirty="0">
              <a:ea typeface="+mn-ea"/>
              <a:cs typeface="+mn-ea"/>
            </a:endParaRPr>
          </a:p>
        </p:txBody>
      </p:sp>
    </p:spTree>
    <p:extLst>
      <p:ext uri="{BB962C8B-B14F-4D97-AF65-F5344CB8AC3E}">
        <p14:creationId xmlns:p14="http://schemas.microsoft.com/office/powerpoint/2010/main" val="4134916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926509" y="2595468"/>
            <a:ext cx="2879945" cy="1475135"/>
          </a:xfrm>
          <a:prstGeom prst="rect">
            <a:avLst/>
          </a:prstGeom>
          <a:noFill/>
        </p:spPr>
        <p:txBody>
          <a:bodyPr wrap="square" lIns="121908" tIns="60954" rIns="121908" bIns="60954"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sp>
        <p:nvSpPr>
          <p:cNvPr id="46" name="TextBox 45"/>
          <p:cNvSpPr txBox="1"/>
          <p:nvPr/>
        </p:nvSpPr>
        <p:spPr>
          <a:xfrm>
            <a:off x="990994" y="4694668"/>
            <a:ext cx="2879945" cy="1475135"/>
          </a:xfrm>
          <a:prstGeom prst="rect">
            <a:avLst/>
          </a:prstGeom>
          <a:noFill/>
        </p:spPr>
        <p:txBody>
          <a:bodyPr wrap="square" lIns="121908" tIns="60954" rIns="121908" bIns="60954"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sp>
        <p:nvSpPr>
          <p:cNvPr id="47" name="TextBox 46"/>
          <p:cNvSpPr txBox="1"/>
          <p:nvPr/>
        </p:nvSpPr>
        <p:spPr>
          <a:xfrm>
            <a:off x="7824415" y="2461122"/>
            <a:ext cx="2879945" cy="1475135"/>
          </a:xfrm>
          <a:prstGeom prst="rect">
            <a:avLst/>
          </a:prstGeom>
          <a:noFill/>
        </p:spPr>
        <p:txBody>
          <a:bodyPr wrap="square" lIns="121908" tIns="60954" rIns="121908" bIns="60954"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sp>
        <p:nvSpPr>
          <p:cNvPr id="48" name="TextBox 47"/>
          <p:cNvSpPr txBox="1"/>
          <p:nvPr/>
        </p:nvSpPr>
        <p:spPr>
          <a:xfrm>
            <a:off x="8472640" y="4750758"/>
            <a:ext cx="2879945" cy="1475135"/>
          </a:xfrm>
          <a:prstGeom prst="rect">
            <a:avLst/>
          </a:prstGeom>
          <a:noFill/>
        </p:spPr>
        <p:txBody>
          <a:bodyPr wrap="square" lIns="121908" tIns="60954" rIns="121908" bIns="60954"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grpSp>
        <p:nvGrpSpPr>
          <p:cNvPr id="2" name="组合 1"/>
          <p:cNvGrpSpPr/>
          <p:nvPr/>
        </p:nvGrpSpPr>
        <p:grpSpPr>
          <a:xfrm>
            <a:off x="2135561" y="1892830"/>
            <a:ext cx="6117029" cy="4052696"/>
            <a:chOff x="1601282" y="1419622"/>
            <a:chExt cx="4588367" cy="3039523"/>
          </a:xfrm>
        </p:grpSpPr>
        <p:sp>
          <p:nvSpPr>
            <p:cNvPr id="8" name="Freeform 8"/>
            <p:cNvSpPr>
              <a:spLocks/>
            </p:cNvSpPr>
            <p:nvPr/>
          </p:nvSpPr>
          <p:spPr bwMode="auto">
            <a:xfrm>
              <a:off x="4046001" y="3444802"/>
              <a:ext cx="750487" cy="686954"/>
            </a:xfrm>
            <a:custGeom>
              <a:avLst/>
              <a:gdLst>
                <a:gd name="T0" fmla="*/ 442 w 756"/>
                <a:gd name="T1" fmla="*/ 692 h 692"/>
                <a:gd name="T2" fmla="*/ 0 w 756"/>
                <a:gd name="T3" fmla="*/ 378 h 692"/>
                <a:gd name="T4" fmla="*/ 314 w 756"/>
                <a:gd name="T5" fmla="*/ 0 h 692"/>
                <a:gd name="T6" fmla="*/ 756 w 756"/>
                <a:gd name="T7" fmla="*/ 125 h 692"/>
                <a:gd name="T8" fmla="*/ 442 w 756"/>
                <a:gd name="T9" fmla="*/ 692 h 692"/>
              </a:gdLst>
              <a:ahLst/>
              <a:cxnLst>
                <a:cxn ang="0">
                  <a:pos x="T0" y="T1"/>
                </a:cxn>
                <a:cxn ang="0">
                  <a:pos x="T2" y="T3"/>
                </a:cxn>
                <a:cxn ang="0">
                  <a:pos x="T4" y="T5"/>
                </a:cxn>
                <a:cxn ang="0">
                  <a:pos x="T6" y="T7"/>
                </a:cxn>
                <a:cxn ang="0">
                  <a:pos x="T8" y="T9"/>
                </a:cxn>
              </a:cxnLst>
              <a:rect l="0" t="0" r="r" b="b"/>
              <a:pathLst>
                <a:path w="756" h="692">
                  <a:moveTo>
                    <a:pt x="442" y="692"/>
                  </a:moveTo>
                  <a:lnTo>
                    <a:pt x="0" y="378"/>
                  </a:lnTo>
                  <a:lnTo>
                    <a:pt x="314" y="0"/>
                  </a:lnTo>
                  <a:lnTo>
                    <a:pt x="756" y="125"/>
                  </a:lnTo>
                  <a:lnTo>
                    <a:pt x="442" y="692"/>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9" name="Freeform 9"/>
            <p:cNvSpPr>
              <a:spLocks/>
            </p:cNvSpPr>
            <p:nvPr/>
          </p:nvSpPr>
          <p:spPr bwMode="auto">
            <a:xfrm>
              <a:off x="4357711" y="3193647"/>
              <a:ext cx="750487" cy="375244"/>
            </a:xfrm>
            <a:custGeom>
              <a:avLst/>
              <a:gdLst>
                <a:gd name="T0" fmla="*/ 317 w 756"/>
                <a:gd name="T1" fmla="*/ 0 h 378"/>
                <a:gd name="T2" fmla="*/ 756 w 756"/>
                <a:gd name="T3" fmla="*/ 189 h 378"/>
                <a:gd name="T4" fmla="*/ 442 w 756"/>
                <a:gd name="T5" fmla="*/ 378 h 378"/>
                <a:gd name="T6" fmla="*/ 0 w 756"/>
                <a:gd name="T7" fmla="*/ 253 h 378"/>
                <a:gd name="T8" fmla="*/ 317 w 756"/>
                <a:gd name="T9" fmla="*/ 0 h 378"/>
              </a:gdLst>
              <a:ahLst/>
              <a:cxnLst>
                <a:cxn ang="0">
                  <a:pos x="T0" y="T1"/>
                </a:cxn>
                <a:cxn ang="0">
                  <a:pos x="T2" y="T3"/>
                </a:cxn>
                <a:cxn ang="0">
                  <a:pos x="T4" y="T5"/>
                </a:cxn>
                <a:cxn ang="0">
                  <a:pos x="T6" y="T7"/>
                </a:cxn>
                <a:cxn ang="0">
                  <a:pos x="T8" y="T9"/>
                </a:cxn>
              </a:cxnLst>
              <a:rect l="0" t="0" r="r" b="b"/>
              <a:pathLst>
                <a:path w="756" h="378">
                  <a:moveTo>
                    <a:pt x="317" y="0"/>
                  </a:moveTo>
                  <a:lnTo>
                    <a:pt x="756" y="189"/>
                  </a:lnTo>
                  <a:lnTo>
                    <a:pt x="442" y="378"/>
                  </a:lnTo>
                  <a:lnTo>
                    <a:pt x="0" y="253"/>
                  </a:lnTo>
                  <a:lnTo>
                    <a:pt x="317" y="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0" name="Freeform 10"/>
            <p:cNvSpPr>
              <a:spLocks/>
            </p:cNvSpPr>
            <p:nvPr/>
          </p:nvSpPr>
          <p:spPr bwMode="auto">
            <a:xfrm>
              <a:off x="4672399" y="2818403"/>
              <a:ext cx="750487" cy="562865"/>
            </a:xfrm>
            <a:custGeom>
              <a:avLst/>
              <a:gdLst>
                <a:gd name="T0" fmla="*/ 314 w 756"/>
                <a:gd name="T1" fmla="*/ 0 h 567"/>
                <a:gd name="T2" fmla="*/ 0 w 756"/>
                <a:gd name="T3" fmla="*/ 378 h 567"/>
                <a:gd name="T4" fmla="*/ 439 w 756"/>
                <a:gd name="T5" fmla="*/ 567 h 567"/>
                <a:gd name="T6" fmla="*/ 756 w 756"/>
                <a:gd name="T7" fmla="*/ 64 h 567"/>
                <a:gd name="T8" fmla="*/ 314 w 756"/>
                <a:gd name="T9" fmla="*/ 0 h 567"/>
              </a:gdLst>
              <a:ahLst/>
              <a:cxnLst>
                <a:cxn ang="0">
                  <a:pos x="T0" y="T1"/>
                </a:cxn>
                <a:cxn ang="0">
                  <a:pos x="T2" y="T3"/>
                </a:cxn>
                <a:cxn ang="0">
                  <a:pos x="T4" y="T5"/>
                </a:cxn>
                <a:cxn ang="0">
                  <a:pos x="T6" y="T7"/>
                </a:cxn>
                <a:cxn ang="0">
                  <a:pos x="T8" y="T9"/>
                </a:cxn>
              </a:cxnLst>
              <a:rect l="0" t="0" r="r" b="b"/>
              <a:pathLst>
                <a:path w="756" h="567">
                  <a:moveTo>
                    <a:pt x="314" y="0"/>
                  </a:moveTo>
                  <a:lnTo>
                    <a:pt x="0" y="378"/>
                  </a:lnTo>
                  <a:lnTo>
                    <a:pt x="439" y="567"/>
                  </a:lnTo>
                  <a:lnTo>
                    <a:pt x="756" y="64"/>
                  </a:lnTo>
                  <a:lnTo>
                    <a:pt x="314"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1" name="Freeform 11"/>
            <p:cNvSpPr>
              <a:spLocks/>
            </p:cNvSpPr>
            <p:nvPr/>
          </p:nvSpPr>
          <p:spPr bwMode="auto">
            <a:xfrm>
              <a:off x="4984110" y="2694315"/>
              <a:ext cx="750487" cy="187622"/>
            </a:xfrm>
            <a:custGeom>
              <a:avLst/>
              <a:gdLst>
                <a:gd name="T0" fmla="*/ 314 w 756"/>
                <a:gd name="T1" fmla="*/ 0 h 189"/>
                <a:gd name="T2" fmla="*/ 756 w 756"/>
                <a:gd name="T3" fmla="*/ 64 h 189"/>
                <a:gd name="T4" fmla="*/ 442 w 756"/>
                <a:gd name="T5" fmla="*/ 189 h 189"/>
                <a:gd name="T6" fmla="*/ 0 w 756"/>
                <a:gd name="T7" fmla="*/ 125 h 189"/>
                <a:gd name="T8" fmla="*/ 314 w 756"/>
                <a:gd name="T9" fmla="*/ 0 h 189"/>
              </a:gdLst>
              <a:ahLst/>
              <a:cxnLst>
                <a:cxn ang="0">
                  <a:pos x="T0" y="T1"/>
                </a:cxn>
                <a:cxn ang="0">
                  <a:pos x="T2" y="T3"/>
                </a:cxn>
                <a:cxn ang="0">
                  <a:pos x="T4" y="T5"/>
                </a:cxn>
                <a:cxn ang="0">
                  <a:pos x="T6" y="T7"/>
                </a:cxn>
                <a:cxn ang="0">
                  <a:pos x="T8" y="T9"/>
                </a:cxn>
              </a:cxnLst>
              <a:rect l="0" t="0" r="r" b="b"/>
              <a:pathLst>
                <a:path w="756" h="189">
                  <a:moveTo>
                    <a:pt x="314" y="0"/>
                  </a:moveTo>
                  <a:lnTo>
                    <a:pt x="756" y="64"/>
                  </a:lnTo>
                  <a:lnTo>
                    <a:pt x="442" y="189"/>
                  </a:lnTo>
                  <a:lnTo>
                    <a:pt x="0" y="125"/>
                  </a:lnTo>
                  <a:lnTo>
                    <a:pt x="314" y="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2" name="Freeform 12"/>
            <p:cNvSpPr>
              <a:spLocks/>
            </p:cNvSpPr>
            <p:nvPr/>
          </p:nvSpPr>
          <p:spPr bwMode="auto">
            <a:xfrm>
              <a:off x="4545333" y="2256530"/>
              <a:ext cx="750487" cy="561873"/>
            </a:xfrm>
            <a:custGeom>
              <a:avLst/>
              <a:gdLst>
                <a:gd name="T0" fmla="*/ 317 w 756"/>
                <a:gd name="T1" fmla="*/ 0 h 566"/>
                <a:gd name="T2" fmla="*/ 0 w 756"/>
                <a:gd name="T3" fmla="*/ 377 h 566"/>
                <a:gd name="T4" fmla="*/ 442 w 756"/>
                <a:gd name="T5" fmla="*/ 566 h 566"/>
                <a:gd name="T6" fmla="*/ 756 w 756"/>
                <a:gd name="T7" fmla="*/ 441 h 566"/>
                <a:gd name="T8" fmla="*/ 317 w 756"/>
                <a:gd name="T9" fmla="*/ 0 h 566"/>
              </a:gdLst>
              <a:ahLst/>
              <a:cxnLst>
                <a:cxn ang="0">
                  <a:pos x="T0" y="T1"/>
                </a:cxn>
                <a:cxn ang="0">
                  <a:pos x="T2" y="T3"/>
                </a:cxn>
                <a:cxn ang="0">
                  <a:pos x="T4" y="T5"/>
                </a:cxn>
                <a:cxn ang="0">
                  <a:pos x="T6" y="T7"/>
                </a:cxn>
                <a:cxn ang="0">
                  <a:pos x="T8" y="T9"/>
                </a:cxn>
              </a:cxnLst>
              <a:rect l="0" t="0" r="r" b="b"/>
              <a:pathLst>
                <a:path w="756" h="566">
                  <a:moveTo>
                    <a:pt x="317" y="0"/>
                  </a:moveTo>
                  <a:lnTo>
                    <a:pt x="0" y="377"/>
                  </a:lnTo>
                  <a:lnTo>
                    <a:pt x="442" y="566"/>
                  </a:lnTo>
                  <a:lnTo>
                    <a:pt x="756" y="441"/>
                  </a:lnTo>
                  <a:lnTo>
                    <a:pt x="317"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3" name="Freeform 13"/>
            <p:cNvSpPr>
              <a:spLocks/>
            </p:cNvSpPr>
            <p:nvPr/>
          </p:nvSpPr>
          <p:spPr bwMode="auto">
            <a:xfrm>
              <a:off x="4233622" y="2630782"/>
              <a:ext cx="750487" cy="562865"/>
            </a:xfrm>
            <a:custGeom>
              <a:avLst/>
              <a:gdLst>
                <a:gd name="T0" fmla="*/ 0 w 756"/>
                <a:gd name="T1" fmla="*/ 378 h 567"/>
                <a:gd name="T2" fmla="*/ 442 w 756"/>
                <a:gd name="T3" fmla="*/ 567 h 567"/>
                <a:gd name="T4" fmla="*/ 756 w 756"/>
                <a:gd name="T5" fmla="*/ 189 h 567"/>
                <a:gd name="T6" fmla="*/ 314 w 756"/>
                <a:gd name="T7" fmla="*/ 0 h 567"/>
                <a:gd name="T8" fmla="*/ 0 w 756"/>
                <a:gd name="T9" fmla="*/ 378 h 567"/>
              </a:gdLst>
              <a:ahLst/>
              <a:cxnLst>
                <a:cxn ang="0">
                  <a:pos x="T0" y="T1"/>
                </a:cxn>
                <a:cxn ang="0">
                  <a:pos x="T2" y="T3"/>
                </a:cxn>
                <a:cxn ang="0">
                  <a:pos x="T4" y="T5"/>
                </a:cxn>
                <a:cxn ang="0">
                  <a:pos x="T6" y="T7"/>
                </a:cxn>
                <a:cxn ang="0">
                  <a:pos x="T8" y="T9"/>
                </a:cxn>
              </a:cxnLst>
              <a:rect l="0" t="0" r="r" b="b"/>
              <a:pathLst>
                <a:path w="756" h="567">
                  <a:moveTo>
                    <a:pt x="0" y="378"/>
                  </a:moveTo>
                  <a:lnTo>
                    <a:pt x="442" y="567"/>
                  </a:lnTo>
                  <a:lnTo>
                    <a:pt x="756" y="189"/>
                  </a:lnTo>
                  <a:lnTo>
                    <a:pt x="314" y="0"/>
                  </a:lnTo>
                  <a:lnTo>
                    <a:pt x="0" y="378"/>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4" name="Freeform 14"/>
            <p:cNvSpPr>
              <a:spLocks/>
            </p:cNvSpPr>
            <p:nvPr/>
          </p:nvSpPr>
          <p:spPr bwMode="auto">
            <a:xfrm>
              <a:off x="3921912" y="3006026"/>
              <a:ext cx="750487" cy="438777"/>
            </a:xfrm>
            <a:custGeom>
              <a:avLst/>
              <a:gdLst>
                <a:gd name="T0" fmla="*/ 0 w 756"/>
                <a:gd name="T1" fmla="*/ 253 h 442"/>
                <a:gd name="T2" fmla="*/ 439 w 756"/>
                <a:gd name="T3" fmla="*/ 442 h 442"/>
                <a:gd name="T4" fmla="*/ 756 w 756"/>
                <a:gd name="T5" fmla="*/ 189 h 442"/>
                <a:gd name="T6" fmla="*/ 314 w 756"/>
                <a:gd name="T7" fmla="*/ 0 h 442"/>
                <a:gd name="T8" fmla="*/ 0 w 756"/>
                <a:gd name="T9" fmla="*/ 253 h 442"/>
              </a:gdLst>
              <a:ahLst/>
              <a:cxnLst>
                <a:cxn ang="0">
                  <a:pos x="T0" y="T1"/>
                </a:cxn>
                <a:cxn ang="0">
                  <a:pos x="T2" y="T3"/>
                </a:cxn>
                <a:cxn ang="0">
                  <a:pos x="T4" y="T5"/>
                </a:cxn>
                <a:cxn ang="0">
                  <a:pos x="T6" y="T7"/>
                </a:cxn>
                <a:cxn ang="0">
                  <a:pos x="T8" y="T9"/>
                </a:cxn>
              </a:cxnLst>
              <a:rect l="0" t="0" r="r" b="b"/>
              <a:pathLst>
                <a:path w="756" h="442">
                  <a:moveTo>
                    <a:pt x="0" y="253"/>
                  </a:moveTo>
                  <a:lnTo>
                    <a:pt x="439" y="442"/>
                  </a:lnTo>
                  <a:lnTo>
                    <a:pt x="756" y="189"/>
                  </a:lnTo>
                  <a:lnTo>
                    <a:pt x="314" y="0"/>
                  </a:lnTo>
                  <a:lnTo>
                    <a:pt x="0" y="25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5" name="Freeform 15"/>
            <p:cNvSpPr>
              <a:spLocks/>
            </p:cNvSpPr>
            <p:nvPr/>
          </p:nvSpPr>
          <p:spPr bwMode="auto">
            <a:xfrm>
              <a:off x="3607224" y="3257181"/>
              <a:ext cx="750487" cy="562865"/>
            </a:xfrm>
            <a:custGeom>
              <a:avLst/>
              <a:gdLst>
                <a:gd name="T0" fmla="*/ 0 w 756"/>
                <a:gd name="T1" fmla="*/ 503 h 567"/>
                <a:gd name="T2" fmla="*/ 442 w 756"/>
                <a:gd name="T3" fmla="*/ 567 h 567"/>
                <a:gd name="T4" fmla="*/ 756 w 756"/>
                <a:gd name="T5" fmla="*/ 189 h 567"/>
                <a:gd name="T6" fmla="*/ 317 w 756"/>
                <a:gd name="T7" fmla="*/ 0 h 567"/>
                <a:gd name="T8" fmla="*/ 0 w 756"/>
                <a:gd name="T9" fmla="*/ 503 h 567"/>
              </a:gdLst>
              <a:ahLst/>
              <a:cxnLst>
                <a:cxn ang="0">
                  <a:pos x="T0" y="T1"/>
                </a:cxn>
                <a:cxn ang="0">
                  <a:pos x="T2" y="T3"/>
                </a:cxn>
                <a:cxn ang="0">
                  <a:pos x="T4" y="T5"/>
                </a:cxn>
                <a:cxn ang="0">
                  <a:pos x="T6" y="T7"/>
                </a:cxn>
                <a:cxn ang="0">
                  <a:pos x="T8" y="T9"/>
                </a:cxn>
              </a:cxnLst>
              <a:rect l="0" t="0" r="r" b="b"/>
              <a:pathLst>
                <a:path w="756" h="567">
                  <a:moveTo>
                    <a:pt x="0" y="503"/>
                  </a:moveTo>
                  <a:lnTo>
                    <a:pt x="442" y="567"/>
                  </a:lnTo>
                  <a:lnTo>
                    <a:pt x="756" y="189"/>
                  </a:lnTo>
                  <a:lnTo>
                    <a:pt x="317" y="0"/>
                  </a:lnTo>
                  <a:lnTo>
                    <a:pt x="0" y="503"/>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6" name="Freeform 16"/>
            <p:cNvSpPr>
              <a:spLocks/>
            </p:cNvSpPr>
            <p:nvPr/>
          </p:nvSpPr>
          <p:spPr bwMode="auto">
            <a:xfrm>
              <a:off x="3171425" y="2881936"/>
              <a:ext cx="750487" cy="874576"/>
            </a:xfrm>
            <a:custGeom>
              <a:avLst/>
              <a:gdLst>
                <a:gd name="T0" fmla="*/ 0 w 756"/>
                <a:gd name="T1" fmla="*/ 503 h 881"/>
                <a:gd name="T2" fmla="*/ 439 w 756"/>
                <a:gd name="T3" fmla="*/ 881 h 881"/>
                <a:gd name="T4" fmla="*/ 756 w 756"/>
                <a:gd name="T5" fmla="*/ 378 h 881"/>
                <a:gd name="T6" fmla="*/ 314 w 756"/>
                <a:gd name="T7" fmla="*/ 0 h 881"/>
                <a:gd name="T8" fmla="*/ 0 w 756"/>
                <a:gd name="T9" fmla="*/ 503 h 881"/>
              </a:gdLst>
              <a:ahLst/>
              <a:cxnLst>
                <a:cxn ang="0">
                  <a:pos x="T0" y="T1"/>
                </a:cxn>
                <a:cxn ang="0">
                  <a:pos x="T2" y="T3"/>
                </a:cxn>
                <a:cxn ang="0">
                  <a:pos x="T4" y="T5"/>
                </a:cxn>
                <a:cxn ang="0">
                  <a:pos x="T6" y="T7"/>
                </a:cxn>
                <a:cxn ang="0">
                  <a:pos x="T8" y="T9"/>
                </a:cxn>
              </a:cxnLst>
              <a:rect l="0" t="0" r="r" b="b"/>
              <a:pathLst>
                <a:path w="756" h="881">
                  <a:moveTo>
                    <a:pt x="0" y="503"/>
                  </a:moveTo>
                  <a:lnTo>
                    <a:pt x="439" y="881"/>
                  </a:lnTo>
                  <a:lnTo>
                    <a:pt x="756" y="378"/>
                  </a:lnTo>
                  <a:lnTo>
                    <a:pt x="314" y="0"/>
                  </a:lnTo>
                  <a:lnTo>
                    <a:pt x="0" y="503"/>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7" name="Freeform 17"/>
            <p:cNvSpPr>
              <a:spLocks/>
            </p:cNvSpPr>
            <p:nvPr/>
          </p:nvSpPr>
          <p:spPr bwMode="auto">
            <a:xfrm>
              <a:off x="3483135" y="2694315"/>
              <a:ext cx="750487" cy="562865"/>
            </a:xfrm>
            <a:custGeom>
              <a:avLst/>
              <a:gdLst>
                <a:gd name="T0" fmla="*/ 314 w 756"/>
                <a:gd name="T1" fmla="*/ 0 h 567"/>
                <a:gd name="T2" fmla="*/ 0 w 756"/>
                <a:gd name="T3" fmla="*/ 189 h 567"/>
                <a:gd name="T4" fmla="*/ 442 w 756"/>
                <a:gd name="T5" fmla="*/ 567 h 567"/>
                <a:gd name="T6" fmla="*/ 756 w 756"/>
                <a:gd name="T7" fmla="*/ 314 h 567"/>
                <a:gd name="T8" fmla="*/ 314 w 756"/>
                <a:gd name="T9" fmla="*/ 0 h 567"/>
              </a:gdLst>
              <a:ahLst/>
              <a:cxnLst>
                <a:cxn ang="0">
                  <a:pos x="T0" y="T1"/>
                </a:cxn>
                <a:cxn ang="0">
                  <a:pos x="T2" y="T3"/>
                </a:cxn>
                <a:cxn ang="0">
                  <a:pos x="T4" y="T5"/>
                </a:cxn>
                <a:cxn ang="0">
                  <a:pos x="T6" y="T7"/>
                </a:cxn>
                <a:cxn ang="0">
                  <a:pos x="T8" y="T9"/>
                </a:cxn>
              </a:cxnLst>
              <a:rect l="0" t="0" r="r" b="b"/>
              <a:pathLst>
                <a:path w="756" h="567">
                  <a:moveTo>
                    <a:pt x="314" y="0"/>
                  </a:moveTo>
                  <a:lnTo>
                    <a:pt x="0" y="189"/>
                  </a:lnTo>
                  <a:lnTo>
                    <a:pt x="442" y="567"/>
                  </a:lnTo>
                  <a:lnTo>
                    <a:pt x="756" y="314"/>
                  </a:lnTo>
                  <a:lnTo>
                    <a:pt x="314"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8" name="Freeform 18"/>
            <p:cNvSpPr>
              <a:spLocks/>
            </p:cNvSpPr>
            <p:nvPr/>
          </p:nvSpPr>
          <p:spPr bwMode="auto">
            <a:xfrm>
              <a:off x="3794846" y="2256530"/>
              <a:ext cx="750487" cy="749495"/>
            </a:xfrm>
            <a:custGeom>
              <a:avLst/>
              <a:gdLst>
                <a:gd name="T0" fmla="*/ 317 w 756"/>
                <a:gd name="T1" fmla="*/ 0 h 755"/>
                <a:gd name="T2" fmla="*/ 0 w 756"/>
                <a:gd name="T3" fmla="*/ 441 h 755"/>
                <a:gd name="T4" fmla="*/ 442 w 756"/>
                <a:gd name="T5" fmla="*/ 755 h 755"/>
                <a:gd name="T6" fmla="*/ 756 w 756"/>
                <a:gd name="T7" fmla="*/ 377 h 755"/>
                <a:gd name="T8" fmla="*/ 317 w 756"/>
                <a:gd name="T9" fmla="*/ 0 h 755"/>
              </a:gdLst>
              <a:ahLst/>
              <a:cxnLst>
                <a:cxn ang="0">
                  <a:pos x="T0" y="T1"/>
                </a:cxn>
                <a:cxn ang="0">
                  <a:pos x="T2" y="T3"/>
                </a:cxn>
                <a:cxn ang="0">
                  <a:pos x="T4" y="T5"/>
                </a:cxn>
                <a:cxn ang="0">
                  <a:pos x="T6" y="T7"/>
                </a:cxn>
                <a:cxn ang="0">
                  <a:pos x="T8" y="T9"/>
                </a:cxn>
              </a:cxnLst>
              <a:rect l="0" t="0" r="r" b="b"/>
              <a:pathLst>
                <a:path w="756" h="755">
                  <a:moveTo>
                    <a:pt x="317" y="0"/>
                  </a:moveTo>
                  <a:lnTo>
                    <a:pt x="0" y="441"/>
                  </a:lnTo>
                  <a:lnTo>
                    <a:pt x="442" y="755"/>
                  </a:lnTo>
                  <a:lnTo>
                    <a:pt x="756" y="377"/>
                  </a:lnTo>
                  <a:lnTo>
                    <a:pt x="317"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9" name="Freeform 19"/>
            <p:cNvSpPr>
              <a:spLocks/>
            </p:cNvSpPr>
            <p:nvPr/>
          </p:nvSpPr>
          <p:spPr bwMode="auto">
            <a:xfrm>
              <a:off x="4109534" y="2068909"/>
              <a:ext cx="750487" cy="561873"/>
            </a:xfrm>
            <a:custGeom>
              <a:avLst/>
              <a:gdLst>
                <a:gd name="T0" fmla="*/ 314 w 756"/>
                <a:gd name="T1" fmla="*/ 0 h 566"/>
                <a:gd name="T2" fmla="*/ 0 w 756"/>
                <a:gd name="T3" fmla="*/ 189 h 566"/>
                <a:gd name="T4" fmla="*/ 439 w 756"/>
                <a:gd name="T5" fmla="*/ 566 h 566"/>
                <a:gd name="T6" fmla="*/ 756 w 756"/>
                <a:gd name="T7" fmla="*/ 189 h 566"/>
                <a:gd name="T8" fmla="*/ 314 w 756"/>
                <a:gd name="T9" fmla="*/ 0 h 566"/>
              </a:gdLst>
              <a:ahLst/>
              <a:cxnLst>
                <a:cxn ang="0">
                  <a:pos x="T0" y="T1"/>
                </a:cxn>
                <a:cxn ang="0">
                  <a:pos x="T2" y="T3"/>
                </a:cxn>
                <a:cxn ang="0">
                  <a:pos x="T4" y="T5"/>
                </a:cxn>
                <a:cxn ang="0">
                  <a:pos x="T6" y="T7"/>
                </a:cxn>
                <a:cxn ang="0">
                  <a:pos x="T8" y="T9"/>
                </a:cxn>
              </a:cxnLst>
              <a:rect l="0" t="0" r="r" b="b"/>
              <a:pathLst>
                <a:path w="756" h="566">
                  <a:moveTo>
                    <a:pt x="314" y="0"/>
                  </a:moveTo>
                  <a:lnTo>
                    <a:pt x="0" y="189"/>
                  </a:lnTo>
                  <a:lnTo>
                    <a:pt x="439" y="566"/>
                  </a:lnTo>
                  <a:lnTo>
                    <a:pt x="756" y="189"/>
                  </a:lnTo>
                  <a:lnTo>
                    <a:pt x="314" y="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0" name="Freeform 20"/>
            <p:cNvSpPr>
              <a:spLocks/>
            </p:cNvSpPr>
            <p:nvPr/>
          </p:nvSpPr>
          <p:spPr bwMode="auto">
            <a:xfrm>
              <a:off x="3670757" y="1881287"/>
              <a:ext cx="750487" cy="375244"/>
            </a:xfrm>
            <a:custGeom>
              <a:avLst/>
              <a:gdLst>
                <a:gd name="T0" fmla="*/ 314 w 756"/>
                <a:gd name="T1" fmla="*/ 0 h 378"/>
                <a:gd name="T2" fmla="*/ 0 w 756"/>
                <a:gd name="T3" fmla="*/ 252 h 378"/>
                <a:gd name="T4" fmla="*/ 442 w 756"/>
                <a:gd name="T5" fmla="*/ 378 h 378"/>
                <a:gd name="T6" fmla="*/ 756 w 756"/>
                <a:gd name="T7" fmla="*/ 189 h 378"/>
                <a:gd name="T8" fmla="*/ 314 w 756"/>
                <a:gd name="T9" fmla="*/ 0 h 378"/>
              </a:gdLst>
              <a:ahLst/>
              <a:cxnLst>
                <a:cxn ang="0">
                  <a:pos x="T0" y="T1"/>
                </a:cxn>
                <a:cxn ang="0">
                  <a:pos x="T2" y="T3"/>
                </a:cxn>
                <a:cxn ang="0">
                  <a:pos x="T4" y="T5"/>
                </a:cxn>
                <a:cxn ang="0">
                  <a:pos x="T6" y="T7"/>
                </a:cxn>
                <a:cxn ang="0">
                  <a:pos x="T8" y="T9"/>
                </a:cxn>
              </a:cxnLst>
              <a:rect l="0" t="0" r="r" b="b"/>
              <a:pathLst>
                <a:path w="756" h="378">
                  <a:moveTo>
                    <a:pt x="314" y="0"/>
                  </a:moveTo>
                  <a:lnTo>
                    <a:pt x="0" y="252"/>
                  </a:lnTo>
                  <a:lnTo>
                    <a:pt x="442" y="378"/>
                  </a:lnTo>
                  <a:lnTo>
                    <a:pt x="756" y="189"/>
                  </a:lnTo>
                  <a:lnTo>
                    <a:pt x="314" y="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1" name="Freeform 21"/>
            <p:cNvSpPr>
              <a:spLocks/>
            </p:cNvSpPr>
            <p:nvPr/>
          </p:nvSpPr>
          <p:spPr bwMode="auto">
            <a:xfrm>
              <a:off x="3359047" y="2131450"/>
              <a:ext cx="750487" cy="562865"/>
            </a:xfrm>
            <a:custGeom>
              <a:avLst/>
              <a:gdLst>
                <a:gd name="T0" fmla="*/ 0 w 756"/>
                <a:gd name="T1" fmla="*/ 442 h 567"/>
                <a:gd name="T2" fmla="*/ 439 w 756"/>
                <a:gd name="T3" fmla="*/ 567 h 567"/>
                <a:gd name="T4" fmla="*/ 756 w 756"/>
                <a:gd name="T5" fmla="*/ 126 h 567"/>
                <a:gd name="T6" fmla="*/ 314 w 756"/>
                <a:gd name="T7" fmla="*/ 0 h 567"/>
                <a:gd name="T8" fmla="*/ 0 w 756"/>
                <a:gd name="T9" fmla="*/ 442 h 567"/>
              </a:gdLst>
              <a:ahLst/>
              <a:cxnLst>
                <a:cxn ang="0">
                  <a:pos x="T0" y="T1"/>
                </a:cxn>
                <a:cxn ang="0">
                  <a:pos x="T2" y="T3"/>
                </a:cxn>
                <a:cxn ang="0">
                  <a:pos x="T4" y="T5"/>
                </a:cxn>
                <a:cxn ang="0">
                  <a:pos x="T6" y="T7"/>
                </a:cxn>
                <a:cxn ang="0">
                  <a:pos x="T8" y="T9"/>
                </a:cxn>
              </a:cxnLst>
              <a:rect l="0" t="0" r="r" b="b"/>
              <a:pathLst>
                <a:path w="756" h="567">
                  <a:moveTo>
                    <a:pt x="0" y="442"/>
                  </a:moveTo>
                  <a:lnTo>
                    <a:pt x="439" y="567"/>
                  </a:lnTo>
                  <a:lnTo>
                    <a:pt x="756" y="126"/>
                  </a:lnTo>
                  <a:lnTo>
                    <a:pt x="314" y="0"/>
                  </a:lnTo>
                  <a:lnTo>
                    <a:pt x="0" y="442"/>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2" name="Freeform 22"/>
            <p:cNvSpPr>
              <a:spLocks/>
            </p:cNvSpPr>
            <p:nvPr/>
          </p:nvSpPr>
          <p:spPr bwMode="auto">
            <a:xfrm>
              <a:off x="3044359" y="2570226"/>
              <a:ext cx="750487" cy="311710"/>
            </a:xfrm>
            <a:custGeom>
              <a:avLst/>
              <a:gdLst>
                <a:gd name="T0" fmla="*/ 0 w 756"/>
                <a:gd name="T1" fmla="*/ 314 h 314"/>
                <a:gd name="T2" fmla="*/ 442 w 756"/>
                <a:gd name="T3" fmla="*/ 314 h 314"/>
                <a:gd name="T4" fmla="*/ 756 w 756"/>
                <a:gd name="T5" fmla="*/ 125 h 314"/>
                <a:gd name="T6" fmla="*/ 317 w 756"/>
                <a:gd name="T7" fmla="*/ 0 h 314"/>
                <a:gd name="T8" fmla="*/ 0 w 756"/>
                <a:gd name="T9" fmla="*/ 314 h 314"/>
              </a:gdLst>
              <a:ahLst/>
              <a:cxnLst>
                <a:cxn ang="0">
                  <a:pos x="T0" y="T1"/>
                </a:cxn>
                <a:cxn ang="0">
                  <a:pos x="T2" y="T3"/>
                </a:cxn>
                <a:cxn ang="0">
                  <a:pos x="T4" y="T5"/>
                </a:cxn>
                <a:cxn ang="0">
                  <a:pos x="T6" y="T7"/>
                </a:cxn>
                <a:cxn ang="0">
                  <a:pos x="T8" y="T9"/>
                </a:cxn>
              </a:cxnLst>
              <a:rect l="0" t="0" r="r" b="b"/>
              <a:pathLst>
                <a:path w="756" h="314">
                  <a:moveTo>
                    <a:pt x="0" y="314"/>
                  </a:moveTo>
                  <a:lnTo>
                    <a:pt x="442" y="314"/>
                  </a:lnTo>
                  <a:lnTo>
                    <a:pt x="756" y="125"/>
                  </a:lnTo>
                  <a:lnTo>
                    <a:pt x="317" y="0"/>
                  </a:lnTo>
                  <a:lnTo>
                    <a:pt x="0" y="314"/>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3" name="Freeform 23"/>
            <p:cNvSpPr>
              <a:spLocks/>
            </p:cNvSpPr>
            <p:nvPr/>
          </p:nvSpPr>
          <p:spPr bwMode="auto">
            <a:xfrm>
              <a:off x="2732648" y="2881937"/>
              <a:ext cx="750487" cy="499333"/>
            </a:xfrm>
            <a:custGeom>
              <a:avLst/>
              <a:gdLst>
                <a:gd name="T0" fmla="*/ 0 w 756"/>
                <a:gd name="T1" fmla="*/ 378 h 503"/>
                <a:gd name="T2" fmla="*/ 442 w 756"/>
                <a:gd name="T3" fmla="*/ 503 h 503"/>
                <a:gd name="T4" fmla="*/ 756 w 756"/>
                <a:gd name="T5" fmla="*/ 0 h 503"/>
                <a:gd name="T6" fmla="*/ 314 w 756"/>
                <a:gd name="T7" fmla="*/ 0 h 503"/>
                <a:gd name="T8" fmla="*/ 0 w 756"/>
                <a:gd name="T9" fmla="*/ 378 h 503"/>
              </a:gdLst>
              <a:ahLst/>
              <a:cxnLst>
                <a:cxn ang="0">
                  <a:pos x="T0" y="T1"/>
                </a:cxn>
                <a:cxn ang="0">
                  <a:pos x="T2" y="T3"/>
                </a:cxn>
                <a:cxn ang="0">
                  <a:pos x="T4" y="T5"/>
                </a:cxn>
                <a:cxn ang="0">
                  <a:pos x="T6" y="T7"/>
                </a:cxn>
                <a:cxn ang="0">
                  <a:pos x="T8" y="T9"/>
                </a:cxn>
              </a:cxnLst>
              <a:rect l="0" t="0" r="r" b="b"/>
              <a:pathLst>
                <a:path w="756" h="503">
                  <a:moveTo>
                    <a:pt x="0" y="378"/>
                  </a:moveTo>
                  <a:lnTo>
                    <a:pt x="442" y="503"/>
                  </a:lnTo>
                  <a:lnTo>
                    <a:pt x="756" y="0"/>
                  </a:lnTo>
                  <a:lnTo>
                    <a:pt x="314" y="0"/>
                  </a:lnTo>
                  <a:lnTo>
                    <a:pt x="0" y="37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8" name="Freeform 28"/>
            <p:cNvSpPr>
              <a:spLocks/>
            </p:cNvSpPr>
            <p:nvPr/>
          </p:nvSpPr>
          <p:spPr bwMode="auto">
            <a:xfrm>
              <a:off x="2722721" y="3128128"/>
              <a:ext cx="1770991" cy="895423"/>
            </a:xfrm>
            <a:custGeom>
              <a:avLst/>
              <a:gdLst>
                <a:gd name="T0" fmla="*/ 751 w 755"/>
                <a:gd name="T1" fmla="*/ 382 h 382"/>
                <a:gd name="T2" fmla="*/ 748 w 755"/>
                <a:gd name="T3" fmla="*/ 381 h 382"/>
                <a:gd name="T4" fmla="*/ 563 w 755"/>
                <a:gd name="T5" fmla="*/ 248 h 382"/>
                <a:gd name="T6" fmla="*/ 377 w 755"/>
                <a:gd name="T7" fmla="*/ 222 h 382"/>
                <a:gd name="T8" fmla="*/ 375 w 755"/>
                <a:gd name="T9" fmla="*/ 221 h 382"/>
                <a:gd name="T10" fmla="*/ 189 w 755"/>
                <a:gd name="T11" fmla="*/ 61 h 382"/>
                <a:gd name="T12" fmla="*/ 3 w 755"/>
                <a:gd name="T13" fmla="*/ 8 h 382"/>
                <a:gd name="T14" fmla="*/ 0 w 755"/>
                <a:gd name="T15" fmla="*/ 3 h 382"/>
                <a:gd name="T16" fmla="*/ 5 w 755"/>
                <a:gd name="T17" fmla="*/ 0 h 382"/>
                <a:gd name="T18" fmla="*/ 192 w 755"/>
                <a:gd name="T19" fmla="*/ 54 h 382"/>
                <a:gd name="T20" fmla="*/ 193 w 755"/>
                <a:gd name="T21" fmla="*/ 55 h 382"/>
                <a:gd name="T22" fmla="*/ 379 w 755"/>
                <a:gd name="T23" fmla="*/ 214 h 382"/>
                <a:gd name="T24" fmla="*/ 565 w 755"/>
                <a:gd name="T25" fmla="*/ 240 h 382"/>
                <a:gd name="T26" fmla="*/ 566 w 755"/>
                <a:gd name="T27" fmla="*/ 241 h 382"/>
                <a:gd name="T28" fmla="*/ 753 w 755"/>
                <a:gd name="T29" fmla="*/ 374 h 382"/>
                <a:gd name="T30" fmla="*/ 754 w 755"/>
                <a:gd name="T31" fmla="*/ 380 h 382"/>
                <a:gd name="T32" fmla="*/ 751 w 755"/>
                <a:gd name="T3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5" h="382">
                  <a:moveTo>
                    <a:pt x="751" y="382"/>
                  </a:moveTo>
                  <a:cubicBezTo>
                    <a:pt x="750" y="382"/>
                    <a:pt x="749" y="381"/>
                    <a:pt x="748" y="381"/>
                  </a:cubicBezTo>
                  <a:cubicBezTo>
                    <a:pt x="563" y="248"/>
                    <a:pt x="563" y="248"/>
                    <a:pt x="563" y="248"/>
                  </a:cubicBezTo>
                  <a:cubicBezTo>
                    <a:pt x="377" y="222"/>
                    <a:pt x="377" y="222"/>
                    <a:pt x="377" y="222"/>
                  </a:cubicBezTo>
                  <a:cubicBezTo>
                    <a:pt x="376" y="221"/>
                    <a:pt x="375" y="221"/>
                    <a:pt x="375" y="221"/>
                  </a:cubicBezTo>
                  <a:cubicBezTo>
                    <a:pt x="189" y="61"/>
                    <a:pt x="189" y="61"/>
                    <a:pt x="189" y="61"/>
                  </a:cubicBezTo>
                  <a:cubicBezTo>
                    <a:pt x="3" y="8"/>
                    <a:pt x="3" y="8"/>
                    <a:pt x="3" y="8"/>
                  </a:cubicBezTo>
                  <a:cubicBezTo>
                    <a:pt x="1" y="8"/>
                    <a:pt x="0" y="5"/>
                    <a:pt x="0" y="3"/>
                  </a:cubicBezTo>
                  <a:cubicBezTo>
                    <a:pt x="1" y="1"/>
                    <a:pt x="3" y="0"/>
                    <a:pt x="5" y="0"/>
                  </a:cubicBezTo>
                  <a:cubicBezTo>
                    <a:pt x="192" y="54"/>
                    <a:pt x="192" y="54"/>
                    <a:pt x="192" y="54"/>
                  </a:cubicBezTo>
                  <a:cubicBezTo>
                    <a:pt x="192" y="54"/>
                    <a:pt x="193" y="54"/>
                    <a:pt x="193" y="55"/>
                  </a:cubicBezTo>
                  <a:cubicBezTo>
                    <a:pt x="379" y="214"/>
                    <a:pt x="379" y="214"/>
                    <a:pt x="379" y="214"/>
                  </a:cubicBezTo>
                  <a:cubicBezTo>
                    <a:pt x="565" y="240"/>
                    <a:pt x="565" y="240"/>
                    <a:pt x="565" y="240"/>
                  </a:cubicBezTo>
                  <a:cubicBezTo>
                    <a:pt x="565" y="240"/>
                    <a:pt x="566" y="241"/>
                    <a:pt x="566" y="241"/>
                  </a:cubicBezTo>
                  <a:cubicBezTo>
                    <a:pt x="753" y="374"/>
                    <a:pt x="753" y="374"/>
                    <a:pt x="753" y="374"/>
                  </a:cubicBezTo>
                  <a:cubicBezTo>
                    <a:pt x="755" y="376"/>
                    <a:pt x="755" y="378"/>
                    <a:pt x="754" y="380"/>
                  </a:cubicBezTo>
                  <a:cubicBezTo>
                    <a:pt x="753" y="381"/>
                    <a:pt x="752" y="382"/>
                    <a:pt x="751" y="382"/>
                  </a:cubicBez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9" name="Freeform 29"/>
            <p:cNvSpPr>
              <a:spLocks/>
            </p:cNvSpPr>
            <p:nvPr/>
          </p:nvSpPr>
          <p:spPr bwMode="auto">
            <a:xfrm>
              <a:off x="3035425" y="2752884"/>
              <a:ext cx="1772976" cy="708793"/>
            </a:xfrm>
            <a:custGeom>
              <a:avLst/>
              <a:gdLst>
                <a:gd name="T0" fmla="*/ 751 w 756"/>
                <a:gd name="T1" fmla="*/ 302 h 302"/>
                <a:gd name="T2" fmla="*/ 750 w 756"/>
                <a:gd name="T3" fmla="*/ 301 h 302"/>
                <a:gd name="T4" fmla="*/ 563 w 756"/>
                <a:gd name="T5" fmla="*/ 248 h 302"/>
                <a:gd name="T6" fmla="*/ 563 w 756"/>
                <a:gd name="T7" fmla="*/ 248 h 302"/>
                <a:gd name="T8" fmla="*/ 376 w 756"/>
                <a:gd name="T9" fmla="*/ 168 h 302"/>
                <a:gd name="T10" fmla="*/ 375 w 756"/>
                <a:gd name="T11" fmla="*/ 167 h 302"/>
                <a:gd name="T12" fmla="*/ 190 w 756"/>
                <a:gd name="T13" fmla="*/ 8 h 302"/>
                <a:gd name="T14" fmla="*/ 4 w 756"/>
                <a:gd name="T15" fmla="*/ 8 h 302"/>
                <a:gd name="T16" fmla="*/ 0 w 756"/>
                <a:gd name="T17" fmla="*/ 4 h 302"/>
                <a:gd name="T18" fmla="*/ 4 w 756"/>
                <a:gd name="T19" fmla="*/ 0 h 302"/>
                <a:gd name="T20" fmla="*/ 191 w 756"/>
                <a:gd name="T21" fmla="*/ 0 h 302"/>
                <a:gd name="T22" fmla="*/ 194 w 756"/>
                <a:gd name="T23" fmla="*/ 1 h 302"/>
                <a:gd name="T24" fmla="*/ 380 w 756"/>
                <a:gd name="T25" fmla="*/ 161 h 302"/>
                <a:gd name="T26" fmla="*/ 566 w 756"/>
                <a:gd name="T27" fmla="*/ 240 h 302"/>
                <a:gd name="T28" fmla="*/ 752 w 756"/>
                <a:gd name="T29" fmla="*/ 294 h 302"/>
                <a:gd name="T30" fmla="*/ 755 w 756"/>
                <a:gd name="T31" fmla="*/ 299 h 302"/>
                <a:gd name="T32" fmla="*/ 751 w 756"/>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 h="302">
                  <a:moveTo>
                    <a:pt x="751" y="302"/>
                  </a:moveTo>
                  <a:cubicBezTo>
                    <a:pt x="751" y="302"/>
                    <a:pt x="750" y="302"/>
                    <a:pt x="750" y="301"/>
                  </a:cubicBezTo>
                  <a:cubicBezTo>
                    <a:pt x="563" y="248"/>
                    <a:pt x="563" y="248"/>
                    <a:pt x="563" y="248"/>
                  </a:cubicBezTo>
                  <a:cubicBezTo>
                    <a:pt x="563" y="248"/>
                    <a:pt x="563" y="248"/>
                    <a:pt x="563" y="248"/>
                  </a:cubicBezTo>
                  <a:cubicBezTo>
                    <a:pt x="376" y="168"/>
                    <a:pt x="376" y="168"/>
                    <a:pt x="376" y="168"/>
                  </a:cubicBezTo>
                  <a:cubicBezTo>
                    <a:pt x="376" y="168"/>
                    <a:pt x="375" y="168"/>
                    <a:pt x="375" y="167"/>
                  </a:cubicBezTo>
                  <a:cubicBezTo>
                    <a:pt x="190" y="8"/>
                    <a:pt x="190" y="8"/>
                    <a:pt x="190" y="8"/>
                  </a:cubicBezTo>
                  <a:cubicBezTo>
                    <a:pt x="4" y="8"/>
                    <a:pt x="4" y="8"/>
                    <a:pt x="4" y="8"/>
                  </a:cubicBezTo>
                  <a:cubicBezTo>
                    <a:pt x="2" y="8"/>
                    <a:pt x="0" y="6"/>
                    <a:pt x="0" y="4"/>
                  </a:cubicBezTo>
                  <a:cubicBezTo>
                    <a:pt x="0" y="2"/>
                    <a:pt x="2" y="0"/>
                    <a:pt x="4" y="0"/>
                  </a:cubicBezTo>
                  <a:cubicBezTo>
                    <a:pt x="191" y="0"/>
                    <a:pt x="191" y="0"/>
                    <a:pt x="191" y="0"/>
                  </a:cubicBezTo>
                  <a:cubicBezTo>
                    <a:pt x="192" y="0"/>
                    <a:pt x="193" y="1"/>
                    <a:pt x="194" y="1"/>
                  </a:cubicBezTo>
                  <a:cubicBezTo>
                    <a:pt x="380" y="161"/>
                    <a:pt x="380" y="161"/>
                    <a:pt x="380" y="161"/>
                  </a:cubicBezTo>
                  <a:cubicBezTo>
                    <a:pt x="566" y="240"/>
                    <a:pt x="566" y="240"/>
                    <a:pt x="566" y="240"/>
                  </a:cubicBezTo>
                  <a:cubicBezTo>
                    <a:pt x="752" y="294"/>
                    <a:pt x="752" y="294"/>
                    <a:pt x="752" y="294"/>
                  </a:cubicBezTo>
                  <a:cubicBezTo>
                    <a:pt x="754" y="294"/>
                    <a:pt x="756" y="297"/>
                    <a:pt x="755" y="299"/>
                  </a:cubicBezTo>
                  <a:cubicBezTo>
                    <a:pt x="754" y="300"/>
                    <a:pt x="753" y="302"/>
                    <a:pt x="751" y="302"/>
                  </a:cubicBez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0" name="Freeform 30"/>
            <p:cNvSpPr>
              <a:spLocks/>
            </p:cNvSpPr>
            <p:nvPr/>
          </p:nvSpPr>
          <p:spPr bwMode="auto">
            <a:xfrm>
              <a:off x="3347136" y="2439189"/>
              <a:ext cx="1772976" cy="834868"/>
            </a:xfrm>
            <a:custGeom>
              <a:avLst/>
              <a:gdLst>
                <a:gd name="T0" fmla="*/ 751 w 756"/>
                <a:gd name="T1" fmla="*/ 356 h 356"/>
                <a:gd name="T2" fmla="*/ 750 w 756"/>
                <a:gd name="T3" fmla="*/ 355 h 356"/>
                <a:gd name="T4" fmla="*/ 377 w 756"/>
                <a:gd name="T5" fmla="*/ 195 h 356"/>
                <a:gd name="T6" fmla="*/ 376 w 756"/>
                <a:gd name="T7" fmla="*/ 195 h 356"/>
                <a:gd name="T8" fmla="*/ 190 w 756"/>
                <a:gd name="T9" fmla="*/ 62 h 356"/>
                <a:gd name="T10" fmla="*/ 4 w 756"/>
                <a:gd name="T11" fmla="*/ 9 h 356"/>
                <a:gd name="T12" fmla="*/ 1 w 756"/>
                <a:gd name="T13" fmla="*/ 4 h 356"/>
                <a:gd name="T14" fmla="*/ 6 w 756"/>
                <a:gd name="T15" fmla="*/ 1 h 356"/>
                <a:gd name="T16" fmla="*/ 193 w 756"/>
                <a:gd name="T17" fmla="*/ 54 h 356"/>
                <a:gd name="T18" fmla="*/ 194 w 756"/>
                <a:gd name="T19" fmla="*/ 55 h 356"/>
                <a:gd name="T20" fmla="*/ 380 w 756"/>
                <a:gd name="T21" fmla="*/ 188 h 356"/>
                <a:gd name="T22" fmla="*/ 753 w 756"/>
                <a:gd name="T23" fmla="*/ 348 h 356"/>
                <a:gd name="T24" fmla="*/ 755 w 756"/>
                <a:gd name="T25" fmla="*/ 353 h 356"/>
                <a:gd name="T26" fmla="*/ 751 w 756"/>
                <a:gd name="T27"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6" h="356">
                  <a:moveTo>
                    <a:pt x="751" y="356"/>
                  </a:moveTo>
                  <a:cubicBezTo>
                    <a:pt x="751" y="356"/>
                    <a:pt x="750" y="355"/>
                    <a:pt x="750" y="355"/>
                  </a:cubicBezTo>
                  <a:cubicBezTo>
                    <a:pt x="377" y="195"/>
                    <a:pt x="377" y="195"/>
                    <a:pt x="377" y="195"/>
                  </a:cubicBezTo>
                  <a:cubicBezTo>
                    <a:pt x="376" y="195"/>
                    <a:pt x="376" y="195"/>
                    <a:pt x="376" y="195"/>
                  </a:cubicBezTo>
                  <a:cubicBezTo>
                    <a:pt x="190" y="62"/>
                    <a:pt x="190" y="62"/>
                    <a:pt x="190" y="62"/>
                  </a:cubicBezTo>
                  <a:cubicBezTo>
                    <a:pt x="4" y="9"/>
                    <a:pt x="4" y="9"/>
                    <a:pt x="4" y="9"/>
                  </a:cubicBezTo>
                  <a:cubicBezTo>
                    <a:pt x="2" y="8"/>
                    <a:pt x="0" y="6"/>
                    <a:pt x="1" y="4"/>
                  </a:cubicBezTo>
                  <a:cubicBezTo>
                    <a:pt x="2" y="2"/>
                    <a:pt x="4" y="0"/>
                    <a:pt x="6" y="1"/>
                  </a:cubicBezTo>
                  <a:cubicBezTo>
                    <a:pt x="193" y="54"/>
                    <a:pt x="193" y="54"/>
                    <a:pt x="193" y="54"/>
                  </a:cubicBezTo>
                  <a:cubicBezTo>
                    <a:pt x="193" y="55"/>
                    <a:pt x="193" y="55"/>
                    <a:pt x="194" y="55"/>
                  </a:cubicBezTo>
                  <a:cubicBezTo>
                    <a:pt x="380" y="188"/>
                    <a:pt x="380" y="188"/>
                    <a:pt x="380" y="188"/>
                  </a:cubicBezTo>
                  <a:cubicBezTo>
                    <a:pt x="753" y="348"/>
                    <a:pt x="753" y="348"/>
                    <a:pt x="753" y="348"/>
                  </a:cubicBezTo>
                  <a:cubicBezTo>
                    <a:pt x="755" y="349"/>
                    <a:pt x="756" y="351"/>
                    <a:pt x="755" y="353"/>
                  </a:cubicBezTo>
                  <a:cubicBezTo>
                    <a:pt x="754" y="355"/>
                    <a:pt x="753" y="356"/>
                    <a:pt x="751" y="356"/>
                  </a:cubicBez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1" name="Freeform 31"/>
            <p:cNvSpPr>
              <a:spLocks/>
            </p:cNvSpPr>
            <p:nvPr/>
          </p:nvSpPr>
          <p:spPr bwMode="auto">
            <a:xfrm>
              <a:off x="3660830" y="2002397"/>
              <a:ext cx="1770991" cy="769349"/>
            </a:xfrm>
            <a:custGeom>
              <a:avLst/>
              <a:gdLst>
                <a:gd name="T0" fmla="*/ 751 w 755"/>
                <a:gd name="T1" fmla="*/ 328 h 328"/>
                <a:gd name="T2" fmla="*/ 750 w 755"/>
                <a:gd name="T3" fmla="*/ 328 h 328"/>
                <a:gd name="T4" fmla="*/ 564 w 755"/>
                <a:gd name="T5" fmla="*/ 302 h 328"/>
                <a:gd name="T6" fmla="*/ 563 w 755"/>
                <a:gd name="T7" fmla="*/ 301 h 328"/>
                <a:gd name="T8" fmla="*/ 376 w 755"/>
                <a:gd name="T9" fmla="*/ 221 h 328"/>
                <a:gd name="T10" fmla="*/ 375 w 755"/>
                <a:gd name="T11" fmla="*/ 221 h 328"/>
                <a:gd name="T12" fmla="*/ 189 w 755"/>
                <a:gd name="T13" fmla="*/ 61 h 328"/>
                <a:gd name="T14" fmla="*/ 3 w 755"/>
                <a:gd name="T15" fmla="*/ 8 h 328"/>
                <a:gd name="T16" fmla="*/ 0 w 755"/>
                <a:gd name="T17" fmla="*/ 3 h 328"/>
                <a:gd name="T18" fmla="*/ 5 w 755"/>
                <a:gd name="T19" fmla="*/ 0 h 328"/>
                <a:gd name="T20" fmla="*/ 192 w 755"/>
                <a:gd name="T21" fmla="*/ 54 h 328"/>
                <a:gd name="T22" fmla="*/ 193 w 755"/>
                <a:gd name="T23" fmla="*/ 55 h 328"/>
                <a:gd name="T24" fmla="*/ 380 w 755"/>
                <a:gd name="T25" fmla="*/ 214 h 328"/>
                <a:gd name="T26" fmla="*/ 565 w 755"/>
                <a:gd name="T27" fmla="*/ 294 h 328"/>
                <a:gd name="T28" fmla="*/ 751 w 755"/>
                <a:gd name="T29" fmla="*/ 320 h 328"/>
                <a:gd name="T30" fmla="*/ 755 w 755"/>
                <a:gd name="T31" fmla="*/ 325 h 328"/>
                <a:gd name="T32" fmla="*/ 751 w 755"/>
                <a:gd name="T33"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5" h="328">
                  <a:moveTo>
                    <a:pt x="751" y="328"/>
                  </a:moveTo>
                  <a:cubicBezTo>
                    <a:pt x="751" y="328"/>
                    <a:pt x="750" y="328"/>
                    <a:pt x="750" y="328"/>
                  </a:cubicBezTo>
                  <a:cubicBezTo>
                    <a:pt x="564" y="302"/>
                    <a:pt x="564" y="302"/>
                    <a:pt x="564" y="302"/>
                  </a:cubicBezTo>
                  <a:cubicBezTo>
                    <a:pt x="563" y="302"/>
                    <a:pt x="563" y="301"/>
                    <a:pt x="563" y="301"/>
                  </a:cubicBezTo>
                  <a:cubicBezTo>
                    <a:pt x="376" y="221"/>
                    <a:pt x="376" y="221"/>
                    <a:pt x="376" y="221"/>
                  </a:cubicBezTo>
                  <a:cubicBezTo>
                    <a:pt x="375" y="221"/>
                    <a:pt x="375" y="221"/>
                    <a:pt x="375" y="221"/>
                  </a:cubicBezTo>
                  <a:cubicBezTo>
                    <a:pt x="189" y="61"/>
                    <a:pt x="189" y="61"/>
                    <a:pt x="189" y="61"/>
                  </a:cubicBezTo>
                  <a:cubicBezTo>
                    <a:pt x="3" y="8"/>
                    <a:pt x="3" y="8"/>
                    <a:pt x="3" y="8"/>
                  </a:cubicBezTo>
                  <a:cubicBezTo>
                    <a:pt x="1" y="8"/>
                    <a:pt x="0" y="5"/>
                    <a:pt x="0" y="3"/>
                  </a:cubicBezTo>
                  <a:cubicBezTo>
                    <a:pt x="1" y="1"/>
                    <a:pt x="3" y="0"/>
                    <a:pt x="5" y="0"/>
                  </a:cubicBezTo>
                  <a:cubicBezTo>
                    <a:pt x="192" y="54"/>
                    <a:pt x="192" y="54"/>
                    <a:pt x="192" y="54"/>
                  </a:cubicBezTo>
                  <a:cubicBezTo>
                    <a:pt x="192" y="54"/>
                    <a:pt x="193" y="54"/>
                    <a:pt x="193" y="55"/>
                  </a:cubicBezTo>
                  <a:cubicBezTo>
                    <a:pt x="380" y="214"/>
                    <a:pt x="380" y="214"/>
                    <a:pt x="380" y="214"/>
                  </a:cubicBezTo>
                  <a:cubicBezTo>
                    <a:pt x="565" y="294"/>
                    <a:pt x="565" y="294"/>
                    <a:pt x="565" y="294"/>
                  </a:cubicBezTo>
                  <a:cubicBezTo>
                    <a:pt x="751" y="320"/>
                    <a:pt x="751" y="320"/>
                    <a:pt x="751" y="320"/>
                  </a:cubicBezTo>
                  <a:cubicBezTo>
                    <a:pt x="753" y="321"/>
                    <a:pt x="755" y="323"/>
                    <a:pt x="755" y="325"/>
                  </a:cubicBezTo>
                  <a:cubicBezTo>
                    <a:pt x="754" y="327"/>
                    <a:pt x="753" y="328"/>
                    <a:pt x="751" y="328"/>
                  </a:cubicBezTo>
                  <a:close/>
                </a:path>
              </a:pathLst>
            </a:custGeom>
            <a:solidFill>
              <a:schemeClr val="accent4">
                <a:lumMod val="40000"/>
                <a:lumOff val="60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2" name="Freeform 32"/>
            <p:cNvSpPr>
              <a:spLocks/>
            </p:cNvSpPr>
            <p:nvPr/>
          </p:nvSpPr>
          <p:spPr bwMode="auto">
            <a:xfrm>
              <a:off x="3973533" y="1752235"/>
              <a:ext cx="1769998" cy="895423"/>
            </a:xfrm>
            <a:custGeom>
              <a:avLst/>
              <a:gdLst>
                <a:gd name="T0" fmla="*/ 751 w 755"/>
                <a:gd name="T1" fmla="*/ 382 h 382"/>
                <a:gd name="T2" fmla="*/ 751 w 755"/>
                <a:gd name="T3" fmla="*/ 382 h 382"/>
                <a:gd name="T4" fmla="*/ 564 w 755"/>
                <a:gd name="T5" fmla="*/ 355 h 382"/>
                <a:gd name="T6" fmla="*/ 562 w 755"/>
                <a:gd name="T7" fmla="*/ 354 h 382"/>
                <a:gd name="T8" fmla="*/ 375 w 755"/>
                <a:gd name="T9" fmla="*/ 168 h 382"/>
                <a:gd name="T10" fmla="*/ 3 w 755"/>
                <a:gd name="T11" fmla="*/ 8 h 382"/>
                <a:gd name="T12" fmla="*/ 1 w 755"/>
                <a:gd name="T13" fmla="*/ 3 h 382"/>
                <a:gd name="T14" fmla="*/ 6 w 755"/>
                <a:gd name="T15" fmla="*/ 1 h 382"/>
                <a:gd name="T16" fmla="*/ 379 w 755"/>
                <a:gd name="T17" fmla="*/ 161 h 382"/>
                <a:gd name="T18" fmla="*/ 381 w 755"/>
                <a:gd name="T19" fmla="*/ 162 h 382"/>
                <a:gd name="T20" fmla="*/ 566 w 755"/>
                <a:gd name="T21" fmla="*/ 347 h 382"/>
                <a:gd name="T22" fmla="*/ 752 w 755"/>
                <a:gd name="T23" fmla="*/ 374 h 382"/>
                <a:gd name="T24" fmla="*/ 755 w 755"/>
                <a:gd name="T25" fmla="*/ 378 h 382"/>
                <a:gd name="T26" fmla="*/ 751 w 75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5" h="382">
                  <a:moveTo>
                    <a:pt x="751" y="382"/>
                  </a:moveTo>
                  <a:cubicBezTo>
                    <a:pt x="751" y="382"/>
                    <a:pt x="751" y="382"/>
                    <a:pt x="751" y="382"/>
                  </a:cubicBezTo>
                  <a:cubicBezTo>
                    <a:pt x="564" y="355"/>
                    <a:pt x="564" y="355"/>
                    <a:pt x="564" y="355"/>
                  </a:cubicBezTo>
                  <a:cubicBezTo>
                    <a:pt x="563" y="355"/>
                    <a:pt x="562" y="355"/>
                    <a:pt x="562" y="354"/>
                  </a:cubicBezTo>
                  <a:cubicBezTo>
                    <a:pt x="375" y="168"/>
                    <a:pt x="375" y="168"/>
                    <a:pt x="375" y="168"/>
                  </a:cubicBezTo>
                  <a:cubicBezTo>
                    <a:pt x="3" y="8"/>
                    <a:pt x="3" y="8"/>
                    <a:pt x="3" y="8"/>
                  </a:cubicBezTo>
                  <a:cubicBezTo>
                    <a:pt x="1" y="7"/>
                    <a:pt x="0" y="5"/>
                    <a:pt x="1" y="3"/>
                  </a:cubicBezTo>
                  <a:cubicBezTo>
                    <a:pt x="2" y="1"/>
                    <a:pt x="4" y="0"/>
                    <a:pt x="6" y="1"/>
                  </a:cubicBezTo>
                  <a:cubicBezTo>
                    <a:pt x="379" y="161"/>
                    <a:pt x="379" y="161"/>
                    <a:pt x="379" y="161"/>
                  </a:cubicBezTo>
                  <a:cubicBezTo>
                    <a:pt x="380" y="161"/>
                    <a:pt x="380" y="161"/>
                    <a:pt x="381" y="162"/>
                  </a:cubicBezTo>
                  <a:cubicBezTo>
                    <a:pt x="566" y="347"/>
                    <a:pt x="566" y="347"/>
                    <a:pt x="566" y="347"/>
                  </a:cubicBezTo>
                  <a:cubicBezTo>
                    <a:pt x="752" y="374"/>
                    <a:pt x="752" y="374"/>
                    <a:pt x="752" y="374"/>
                  </a:cubicBezTo>
                  <a:cubicBezTo>
                    <a:pt x="754" y="374"/>
                    <a:pt x="755" y="376"/>
                    <a:pt x="755" y="378"/>
                  </a:cubicBezTo>
                  <a:cubicBezTo>
                    <a:pt x="755" y="380"/>
                    <a:pt x="753" y="382"/>
                    <a:pt x="751" y="382"/>
                  </a:cubicBez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3" name="Freeform 33"/>
            <p:cNvSpPr>
              <a:spLocks/>
            </p:cNvSpPr>
            <p:nvPr/>
          </p:nvSpPr>
          <p:spPr bwMode="auto">
            <a:xfrm>
              <a:off x="2722721" y="1752235"/>
              <a:ext cx="1271659" cy="1394755"/>
            </a:xfrm>
            <a:custGeom>
              <a:avLst/>
              <a:gdLst>
                <a:gd name="T0" fmla="*/ 4 w 542"/>
                <a:gd name="T1" fmla="*/ 595 h 595"/>
                <a:gd name="T2" fmla="*/ 2 w 542"/>
                <a:gd name="T3" fmla="*/ 594 h 595"/>
                <a:gd name="T4" fmla="*/ 1 w 542"/>
                <a:gd name="T5" fmla="*/ 589 h 595"/>
                <a:gd name="T6" fmla="*/ 134 w 542"/>
                <a:gd name="T7" fmla="*/ 429 h 595"/>
                <a:gd name="T8" fmla="*/ 135 w 542"/>
                <a:gd name="T9" fmla="*/ 428 h 595"/>
                <a:gd name="T10" fmla="*/ 268 w 542"/>
                <a:gd name="T11" fmla="*/ 295 h 595"/>
                <a:gd name="T12" fmla="*/ 401 w 542"/>
                <a:gd name="T13" fmla="*/ 109 h 595"/>
                <a:gd name="T14" fmla="*/ 402 w 542"/>
                <a:gd name="T15" fmla="*/ 108 h 595"/>
                <a:gd name="T16" fmla="*/ 535 w 542"/>
                <a:gd name="T17" fmla="*/ 1 h 595"/>
                <a:gd name="T18" fmla="*/ 541 w 542"/>
                <a:gd name="T19" fmla="*/ 2 h 595"/>
                <a:gd name="T20" fmla="*/ 540 w 542"/>
                <a:gd name="T21" fmla="*/ 8 h 595"/>
                <a:gd name="T22" fmla="*/ 407 w 542"/>
                <a:gd name="T23" fmla="*/ 114 h 595"/>
                <a:gd name="T24" fmla="*/ 274 w 542"/>
                <a:gd name="T25" fmla="*/ 300 h 595"/>
                <a:gd name="T26" fmla="*/ 274 w 542"/>
                <a:gd name="T27" fmla="*/ 301 h 595"/>
                <a:gd name="T28" fmla="*/ 140 w 542"/>
                <a:gd name="T29" fmla="*/ 434 h 595"/>
                <a:gd name="T30" fmla="*/ 7 w 542"/>
                <a:gd name="T31" fmla="*/ 594 h 595"/>
                <a:gd name="T32" fmla="*/ 4 w 542"/>
                <a:gd name="T33"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595">
                  <a:moveTo>
                    <a:pt x="4" y="595"/>
                  </a:moveTo>
                  <a:cubicBezTo>
                    <a:pt x="3" y="595"/>
                    <a:pt x="2" y="595"/>
                    <a:pt x="2" y="594"/>
                  </a:cubicBezTo>
                  <a:cubicBezTo>
                    <a:pt x="0" y="593"/>
                    <a:pt x="0" y="590"/>
                    <a:pt x="1" y="589"/>
                  </a:cubicBezTo>
                  <a:cubicBezTo>
                    <a:pt x="134" y="429"/>
                    <a:pt x="134" y="429"/>
                    <a:pt x="134" y="429"/>
                  </a:cubicBezTo>
                  <a:cubicBezTo>
                    <a:pt x="134" y="429"/>
                    <a:pt x="134" y="429"/>
                    <a:pt x="135" y="428"/>
                  </a:cubicBezTo>
                  <a:cubicBezTo>
                    <a:pt x="268" y="295"/>
                    <a:pt x="268" y="295"/>
                    <a:pt x="268" y="295"/>
                  </a:cubicBezTo>
                  <a:cubicBezTo>
                    <a:pt x="401" y="109"/>
                    <a:pt x="401" y="109"/>
                    <a:pt x="401" y="109"/>
                  </a:cubicBezTo>
                  <a:cubicBezTo>
                    <a:pt x="401" y="109"/>
                    <a:pt x="401" y="108"/>
                    <a:pt x="402" y="108"/>
                  </a:cubicBezTo>
                  <a:cubicBezTo>
                    <a:pt x="535" y="1"/>
                    <a:pt x="535" y="1"/>
                    <a:pt x="535" y="1"/>
                  </a:cubicBezTo>
                  <a:cubicBezTo>
                    <a:pt x="537" y="0"/>
                    <a:pt x="539" y="0"/>
                    <a:pt x="541" y="2"/>
                  </a:cubicBezTo>
                  <a:cubicBezTo>
                    <a:pt x="542" y="4"/>
                    <a:pt x="542" y="6"/>
                    <a:pt x="540" y="8"/>
                  </a:cubicBezTo>
                  <a:cubicBezTo>
                    <a:pt x="407" y="114"/>
                    <a:pt x="407" y="114"/>
                    <a:pt x="407" y="114"/>
                  </a:cubicBezTo>
                  <a:cubicBezTo>
                    <a:pt x="274" y="300"/>
                    <a:pt x="274" y="300"/>
                    <a:pt x="274" y="300"/>
                  </a:cubicBezTo>
                  <a:cubicBezTo>
                    <a:pt x="274" y="300"/>
                    <a:pt x="274" y="301"/>
                    <a:pt x="274" y="301"/>
                  </a:cubicBezTo>
                  <a:cubicBezTo>
                    <a:pt x="140" y="434"/>
                    <a:pt x="140" y="434"/>
                    <a:pt x="140" y="434"/>
                  </a:cubicBezTo>
                  <a:cubicBezTo>
                    <a:pt x="7" y="594"/>
                    <a:pt x="7" y="594"/>
                    <a:pt x="7" y="594"/>
                  </a:cubicBezTo>
                  <a:cubicBezTo>
                    <a:pt x="6" y="595"/>
                    <a:pt x="5" y="595"/>
                    <a:pt x="4" y="595"/>
                  </a:cubicBez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4" name="Freeform 34"/>
            <p:cNvSpPr>
              <a:spLocks/>
            </p:cNvSpPr>
            <p:nvPr/>
          </p:nvSpPr>
          <p:spPr bwMode="auto">
            <a:xfrm>
              <a:off x="3159513" y="1939856"/>
              <a:ext cx="1273644" cy="1334200"/>
            </a:xfrm>
            <a:custGeom>
              <a:avLst/>
              <a:gdLst>
                <a:gd name="T0" fmla="*/ 5 w 543"/>
                <a:gd name="T1" fmla="*/ 569 h 569"/>
                <a:gd name="T2" fmla="*/ 3 w 543"/>
                <a:gd name="T3" fmla="*/ 568 h 569"/>
                <a:gd name="T4" fmla="*/ 1 w 543"/>
                <a:gd name="T5" fmla="*/ 562 h 569"/>
                <a:gd name="T6" fmla="*/ 135 w 543"/>
                <a:gd name="T7" fmla="*/ 349 h 569"/>
                <a:gd name="T8" fmla="*/ 136 w 543"/>
                <a:gd name="T9" fmla="*/ 348 h 569"/>
                <a:gd name="T10" fmla="*/ 269 w 543"/>
                <a:gd name="T11" fmla="*/ 268 h 569"/>
                <a:gd name="T12" fmla="*/ 401 w 543"/>
                <a:gd name="T13" fmla="*/ 82 h 569"/>
                <a:gd name="T14" fmla="*/ 403 w 543"/>
                <a:gd name="T15" fmla="*/ 81 h 569"/>
                <a:gd name="T16" fmla="*/ 536 w 543"/>
                <a:gd name="T17" fmla="*/ 1 h 569"/>
                <a:gd name="T18" fmla="*/ 542 w 543"/>
                <a:gd name="T19" fmla="*/ 3 h 569"/>
                <a:gd name="T20" fmla="*/ 540 w 543"/>
                <a:gd name="T21" fmla="*/ 8 h 569"/>
                <a:gd name="T22" fmla="*/ 408 w 543"/>
                <a:gd name="T23" fmla="*/ 88 h 569"/>
                <a:gd name="T24" fmla="*/ 275 w 543"/>
                <a:gd name="T25" fmla="*/ 274 h 569"/>
                <a:gd name="T26" fmla="*/ 273 w 543"/>
                <a:gd name="T27" fmla="*/ 275 h 569"/>
                <a:gd name="T28" fmla="*/ 141 w 543"/>
                <a:gd name="T29" fmla="*/ 354 h 569"/>
                <a:gd name="T30" fmla="*/ 8 w 543"/>
                <a:gd name="T31" fmla="*/ 567 h 569"/>
                <a:gd name="T32" fmla="*/ 5 w 543"/>
                <a:gd name="T33"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569">
                  <a:moveTo>
                    <a:pt x="5" y="569"/>
                  </a:moveTo>
                  <a:cubicBezTo>
                    <a:pt x="4" y="569"/>
                    <a:pt x="3" y="568"/>
                    <a:pt x="3" y="568"/>
                  </a:cubicBezTo>
                  <a:cubicBezTo>
                    <a:pt x="1" y="567"/>
                    <a:pt x="0" y="564"/>
                    <a:pt x="1" y="562"/>
                  </a:cubicBezTo>
                  <a:cubicBezTo>
                    <a:pt x="135" y="349"/>
                    <a:pt x="135" y="349"/>
                    <a:pt x="135" y="349"/>
                  </a:cubicBezTo>
                  <a:cubicBezTo>
                    <a:pt x="135" y="349"/>
                    <a:pt x="135" y="348"/>
                    <a:pt x="136" y="348"/>
                  </a:cubicBezTo>
                  <a:cubicBezTo>
                    <a:pt x="269" y="268"/>
                    <a:pt x="269" y="268"/>
                    <a:pt x="269" y="268"/>
                  </a:cubicBezTo>
                  <a:cubicBezTo>
                    <a:pt x="401" y="82"/>
                    <a:pt x="401" y="82"/>
                    <a:pt x="401" y="82"/>
                  </a:cubicBezTo>
                  <a:cubicBezTo>
                    <a:pt x="402" y="82"/>
                    <a:pt x="402" y="81"/>
                    <a:pt x="403" y="81"/>
                  </a:cubicBezTo>
                  <a:cubicBezTo>
                    <a:pt x="536" y="1"/>
                    <a:pt x="536" y="1"/>
                    <a:pt x="536" y="1"/>
                  </a:cubicBezTo>
                  <a:cubicBezTo>
                    <a:pt x="538" y="0"/>
                    <a:pt x="540" y="1"/>
                    <a:pt x="542" y="3"/>
                  </a:cubicBezTo>
                  <a:cubicBezTo>
                    <a:pt x="543" y="4"/>
                    <a:pt x="542" y="7"/>
                    <a:pt x="540" y="8"/>
                  </a:cubicBezTo>
                  <a:cubicBezTo>
                    <a:pt x="408" y="88"/>
                    <a:pt x="408" y="88"/>
                    <a:pt x="408" y="88"/>
                  </a:cubicBezTo>
                  <a:cubicBezTo>
                    <a:pt x="275" y="274"/>
                    <a:pt x="275" y="274"/>
                    <a:pt x="275" y="274"/>
                  </a:cubicBezTo>
                  <a:cubicBezTo>
                    <a:pt x="274" y="274"/>
                    <a:pt x="274" y="274"/>
                    <a:pt x="273" y="275"/>
                  </a:cubicBezTo>
                  <a:cubicBezTo>
                    <a:pt x="141" y="354"/>
                    <a:pt x="141" y="354"/>
                    <a:pt x="141" y="354"/>
                  </a:cubicBezTo>
                  <a:cubicBezTo>
                    <a:pt x="8" y="567"/>
                    <a:pt x="8" y="567"/>
                    <a:pt x="8" y="567"/>
                  </a:cubicBezTo>
                  <a:cubicBezTo>
                    <a:pt x="7" y="568"/>
                    <a:pt x="6" y="569"/>
                    <a:pt x="5" y="569"/>
                  </a:cubicBez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5" name="Freeform 35"/>
            <p:cNvSpPr>
              <a:spLocks/>
            </p:cNvSpPr>
            <p:nvPr/>
          </p:nvSpPr>
          <p:spPr bwMode="auto">
            <a:xfrm>
              <a:off x="3598289" y="2127479"/>
              <a:ext cx="1270666" cy="1520829"/>
            </a:xfrm>
            <a:custGeom>
              <a:avLst/>
              <a:gdLst>
                <a:gd name="T0" fmla="*/ 4 w 542"/>
                <a:gd name="T1" fmla="*/ 649 h 649"/>
                <a:gd name="T2" fmla="*/ 2 w 542"/>
                <a:gd name="T3" fmla="*/ 648 h 649"/>
                <a:gd name="T4" fmla="*/ 1 w 542"/>
                <a:gd name="T5" fmla="*/ 642 h 649"/>
                <a:gd name="T6" fmla="*/ 134 w 542"/>
                <a:gd name="T7" fmla="*/ 429 h 649"/>
                <a:gd name="T8" fmla="*/ 135 w 542"/>
                <a:gd name="T9" fmla="*/ 428 h 649"/>
                <a:gd name="T10" fmla="*/ 268 w 542"/>
                <a:gd name="T11" fmla="*/ 322 h 649"/>
                <a:gd name="T12" fmla="*/ 535 w 542"/>
                <a:gd name="T13" fmla="*/ 2 h 649"/>
                <a:gd name="T14" fmla="*/ 540 w 542"/>
                <a:gd name="T15" fmla="*/ 2 h 649"/>
                <a:gd name="T16" fmla="*/ 541 w 542"/>
                <a:gd name="T17" fmla="*/ 7 h 649"/>
                <a:gd name="T18" fmla="*/ 274 w 542"/>
                <a:gd name="T19" fmla="*/ 327 h 649"/>
                <a:gd name="T20" fmla="*/ 274 w 542"/>
                <a:gd name="T21" fmla="*/ 328 h 649"/>
                <a:gd name="T22" fmla="*/ 141 w 542"/>
                <a:gd name="T23" fmla="*/ 434 h 649"/>
                <a:gd name="T24" fmla="*/ 8 w 542"/>
                <a:gd name="T25" fmla="*/ 647 h 649"/>
                <a:gd name="T26" fmla="*/ 4 w 542"/>
                <a:gd name="T27"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2" h="649">
                  <a:moveTo>
                    <a:pt x="4" y="649"/>
                  </a:moveTo>
                  <a:cubicBezTo>
                    <a:pt x="4" y="649"/>
                    <a:pt x="3" y="648"/>
                    <a:pt x="2" y="648"/>
                  </a:cubicBezTo>
                  <a:cubicBezTo>
                    <a:pt x="0" y="647"/>
                    <a:pt x="0" y="644"/>
                    <a:pt x="1" y="642"/>
                  </a:cubicBezTo>
                  <a:cubicBezTo>
                    <a:pt x="134" y="429"/>
                    <a:pt x="134" y="429"/>
                    <a:pt x="134" y="429"/>
                  </a:cubicBezTo>
                  <a:cubicBezTo>
                    <a:pt x="135" y="429"/>
                    <a:pt x="135" y="428"/>
                    <a:pt x="135" y="428"/>
                  </a:cubicBezTo>
                  <a:cubicBezTo>
                    <a:pt x="268" y="322"/>
                    <a:pt x="268" y="322"/>
                    <a:pt x="268" y="322"/>
                  </a:cubicBezTo>
                  <a:cubicBezTo>
                    <a:pt x="535" y="2"/>
                    <a:pt x="535" y="2"/>
                    <a:pt x="535" y="2"/>
                  </a:cubicBezTo>
                  <a:cubicBezTo>
                    <a:pt x="536" y="0"/>
                    <a:pt x="539" y="0"/>
                    <a:pt x="540" y="2"/>
                  </a:cubicBezTo>
                  <a:cubicBezTo>
                    <a:pt x="542" y="3"/>
                    <a:pt x="542" y="5"/>
                    <a:pt x="541" y="7"/>
                  </a:cubicBezTo>
                  <a:cubicBezTo>
                    <a:pt x="274" y="327"/>
                    <a:pt x="274" y="327"/>
                    <a:pt x="274" y="327"/>
                  </a:cubicBezTo>
                  <a:cubicBezTo>
                    <a:pt x="274" y="327"/>
                    <a:pt x="274" y="328"/>
                    <a:pt x="274" y="328"/>
                  </a:cubicBezTo>
                  <a:cubicBezTo>
                    <a:pt x="141" y="434"/>
                    <a:pt x="141" y="434"/>
                    <a:pt x="141" y="434"/>
                  </a:cubicBezTo>
                  <a:cubicBezTo>
                    <a:pt x="8" y="647"/>
                    <a:pt x="8" y="647"/>
                    <a:pt x="8" y="647"/>
                  </a:cubicBezTo>
                  <a:cubicBezTo>
                    <a:pt x="7" y="648"/>
                    <a:pt x="6" y="649"/>
                    <a:pt x="4" y="649"/>
                  </a:cubicBez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6" name="Freeform 36"/>
            <p:cNvSpPr>
              <a:spLocks/>
            </p:cNvSpPr>
            <p:nvPr/>
          </p:nvSpPr>
          <p:spPr bwMode="auto">
            <a:xfrm>
              <a:off x="4036074" y="2565263"/>
              <a:ext cx="1271659" cy="1144593"/>
            </a:xfrm>
            <a:custGeom>
              <a:avLst/>
              <a:gdLst>
                <a:gd name="T0" fmla="*/ 4 w 542"/>
                <a:gd name="T1" fmla="*/ 488 h 488"/>
                <a:gd name="T2" fmla="*/ 2 w 542"/>
                <a:gd name="T3" fmla="*/ 487 h 488"/>
                <a:gd name="T4" fmla="*/ 1 w 542"/>
                <a:gd name="T5" fmla="*/ 482 h 488"/>
                <a:gd name="T6" fmla="*/ 134 w 542"/>
                <a:gd name="T7" fmla="*/ 322 h 488"/>
                <a:gd name="T8" fmla="*/ 135 w 542"/>
                <a:gd name="T9" fmla="*/ 321 h 488"/>
                <a:gd name="T10" fmla="*/ 268 w 542"/>
                <a:gd name="T11" fmla="*/ 215 h 488"/>
                <a:gd name="T12" fmla="*/ 401 w 542"/>
                <a:gd name="T13" fmla="*/ 55 h 488"/>
                <a:gd name="T14" fmla="*/ 403 w 542"/>
                <a:gd name="T15" fmla="*/ 54 h 488"/>
                <a:gd name="T16" fmla="*/ 536 w 542"/>
                <a:gd name="T17" fmla="*/ 1 h 488"/>
                <a:gd name="T18" fmla="*/ 541 w 542"/>
                <a:gd name="T19" fmla="*/ 3 h 488"/>
                <a:gd name="T20" fmla="*/ 539 w 542"/>
                <a:gd name="T21" fmla="*/ 8 h 488"/>
                <a:gd name="T22" fmla="*/ 407 w 542"/>
                <a:gd name="T23" fmla="*/ 61 h 488"/>
                <a:gd name="T24" fmla="*/ 274 w 542"/>
                <a:gd name="T25" fmla="*/ 220 h 488"/>
                <a:gd name="T26" fmla="*/ 273 w 542"/>
                <a:gd name="T27" fmla="*/ 221 h 488"/>
                <a:gd name="T28" fmla="*/ 140 w 542"/>
                <a:gd name="T29" fmla="*/ 327 h 488"/>
                <a:gd name="T30" fmla="*/ 7 w 542"/>
                <a:gd name="T31" fmla="*/ 487 h 488"/>
                <a:gd name="T32" fmla="*/ 4 w 542"/>
                <a:gd name="T33"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488">
                  <a:moveTo>
                    <a:pt x="4" y="488"/>
                  </a:moveTo>
                  <a:cubicBezTo>
                    <a:pt x="3" y="488"/>
                    <a:pt x="2" y="488"/>
                    <a:pt x="2" y="487"/>
                  </a:cubicBezTo>
                  <a:cubicBezTo>
                    <a:pt x="0" y="486"/>
                    <a:pt x="0" y="483"/>
                    <a:pt x="1" y="482"/>
                  </a:cubicBezTo>
                  <a:cubicBezTo>
                    <a:pt x="134" y="322"/>
                    <a:pt x="134" y="322"/>
                    <a:pt x="134" y="322"/>
                  </a:cubicBezTo>
                  <a:cubicBezTo>
                    <a:pt x="135" y="321"/>
                    <a:pt x="135" y="321"/>
                    <a:pt x="135" y="321"/>
                  </a:cubicBezTo>
                  <a:cubicBezTo>
                    <a:pt x="268" y="215"/>
                    <a:pt x="268" y="215"/>
                    <a:pt x="268" y="215"/>
                  </a:cubicBezTo>
                  <a:cubicBezTo>
                    <a:pt x="401" y="55"/>
                    <a:pt x="401" y="55"/>
                    <a:pt x="401" y="55"/>
                  </a:cubicBezTo>
                  <a:cubicBezTo>
                    <a:pt x="401" y="55"/>
                    <a:pt x="402" y="54"/>
                    <a:pt x="403" y="54"/>
                  </a:cubicBezTo>
                  <a:cubicBezTo>
                    <a:pt x="536" y="1"/>
                    <a:pt x="536" y="1"/>
                    <a:pt x="536" y="1"/>
                  </a:cubicBezTo>
                  <a:cubicBezTo>
                    <a:pt x="538" y="0"/>
                    <a:pt x="540" y="1"/>
                    <a:pt x="541" y="3"/>
                  </a:cubicBezTo>
                  <a:cubicBezTo>
                    <a:pt x="542" y="5"/>
                    <a:pt x="541" y="7"/>
                    <a:pt x="539" y="8"/>
                  </a:cubicBezTo>
                  <a:cubicBezTo>
                    <a:pt x="407" y="61"/>
                    <a:pt x="407" y="61"/>
                    <a:pt x="407" y="61"/>
                  </a:cubicBezTo>
                  <a:cubicBezTo>
                    <a:pt x="274" y="220"/>
                    <a:pt x="274" y="220"/>
                    <a:pt x="274" y="220"/>
                  </a:cubicBezTo>
                  <a:cubicBezTo>
                    <a:pt x="274" y="220"/>
                    <a:pt x="273" y="221"/>
                    <a:pt x="273" y="221"/>
                  </a:cubicBezTo>
                  <a:cubicBezTo>
                    <a:pt x="140" y="327"/>
                    <a:pt x="140" y="327"/>
                    <a:pt x="140" y="327"/>
                  </a:cubicBezTo>
                  <a:cubicBezTo>
                    <a:pt x="7" y="487"/>
                    <a:pt x="7" y="487"/>
                    <a:pt x="7" y="487"/>
                  </a:cubicBezTo>
                  <a:cubicBezTo>
                    <a:pt x="6" y="488"/>
                    <a:pt x="5" y="488"/>
                    <a:pt x="4" y="488"/>
                  </a:cubicBez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7" name="Freeform 37"/>
            <p:cNvSpPr>
              <a:spLocks/>
            </p:cNvSpPr>
            <p:nvPr/>
          </p:nvSpPr>
          <p:spPr bwMode="auto">
            <a:xfrm>
              <a:off x="4472867" y="2626811"/>
              <a:ext cx="1273644" cy="1396740"/>
            </a:xfrm>
            <a:custGeom>
              <a:avLst/>
              <a:gdLst>
                <a:gd name="T0" fmla="*/ 5 w 543"/>
                <a:gd name="T1" fmla="*/ 596 h 596"/>
                <a:gd name="T2" fmla="*/ 3 w 543"/>
                <a:gd name="T3" fmla="*/ 595 h 596"/>
                <a:gd name="T4" fmla="*/ 1 w 543"/>
                <a:gd name="T5" fmla="*/ 590 h 596"/>
                <a:gd name="T6" fmla="*/ 135 w 543"/>
                <a:gd name="T7" fmla="*/ 350 h 596"/>
                <a:gd name="T8" fmla="*/ 136 w 543"/>
                <a:gd name="T9" fmla="*/ 348 h 596"/>
                <a:gd name="T10" fmla="*/ 269 w 543"/>
                <a:gd name="T11" fmla="*/ 269 h 596"/>
                <a:gd name="T12" fmla="*/ 401 w 543"/>
                <a:gd name="T13" fmla="*/ 56 h 596"/>
                <a:gd name="T14" fmla="*/ 403 w 543"/>
                <a:gd name="T15" fmla="*/ 55 h 596"/>
                <a:gd name="T16" fmla="*/ 537 w 543"/>
                <a:gd name="T17" fmla="*/ 1 h 596"/>
                <a:gd name="T18" fmla="*/ 542 w 543"/>
                <a:gd name="T19" fmla="*/ 3 h 596"/>
                <a:gd name="T20" fmla="*/ 540 w 543"/>
                <a:gd name="T21" fmla="*/ 9 h 596"/>
                <a:gd name="T22" fmla="*/ 407 w 543"/>
                <a:gd name="T23" fmla="*/ 61 h 596"/>
                <a:gd name="T24" fmla="*/ 275 w 543"/>
                <a:gd name="T25" fmla="*/ 274 h 596"/>
                <a:gd name="T26" fmla="*/ 273 w 543"/>
                <a:gd name="T27" fmla="*/ 275 h 596"/>
                <a:gd name="T28" fmla="*/ 141 w 543"/>
                <a:gd name="T29" fmla="*/ 354 h 596"/>
                <a:gd name="T30" fmla="*/ 8 w 543"/>
                <a:gd name="T31" fmla="*/ 594 h 596"/>
                <a:gd name="T32" fmla="*/ 5 w 543"/>
                <a:gd name="T33"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596">
                  <a:moveTo>
                    <a:pt x="5" y="596"/>
                  </a:moveTo>
                  <a:cubicBezTo>
                    <a:pt x="4" y="596"/>
                    <a:pt x="3" y="595"/>
                    <a:pt x="3" y="595"/>
                  </a:cubicBezTo>
                  <a:cubicBezTo>
                    <a:pt x="1" y="594"/>
                    <a:pt x="0" y="592"/>
                    <a:pt x="1" y="590"/>
                  </a:cubicBezTo>
                  <a:cubicBezTo>
                    <a:pt x="135" y="350"/>
                    <a:pt x="135" y="350"/>
                    <a:pt x="135" y="350"/>
                  </a:cubicBezTo>
                  <a:cubicBezTo>
                    <a:pt x="135" y="349"/>
                    <a:pt x="135" y="349"/>
                    <a:pt x="136" y="348"/>
                  </a:cubicBezTo>
                  <a:cubicBezTo>
                    <a:pt x="269" y="269"/>
                    <a:pt x="269" y="269"/>
                    <a:pt x="269" y="269"/>
                  </a:cubicBezTo>
                  <a:cubicBezTo>
                    <a:pt x="401" y="56"/>
                    <a:pt x="401" y="56"/>
                    <a:pt x="401" y="56"/>
                  </a:cubicBezTo>
                  <a:cubicBezTo>
                    <a:pt x="402" y="55"/>
                    <a:pt x="402" y="55"/>
                    <a:pt x="403" y="55"/>
                  </a:cubicBezTo>
                  <a:cubicBezTo>
                    <a:pt x="537" y="1"/>
                    <a:pt x="537" y="1"/>
                    <a:pt x="537" y="1"/>
                  </a:cubicBezTo>
                  <a:cubicBezTo>
                    <a:pt x="539" y="0"/>
                    <a:pt x="541" y="1"/>
                    <a:pt x="542" y="3"/>
                  </a:cubicBezTo>
                  <a:cubicBezTo>
                    <a:pt x="543" y="5"/>
                    <a:pt x="542" y="8"/>
                    <a:pt x="540" y="9"/>
                  </a:cubicBezTo>
                  <a:cubicBezTo>
                    <a:pt x="407" y="61"/>
                    <a:pt x="407" y="61"/>
                    <a:pt x="407" y="61"/>
                  </a:cubicBezTo>
                  <a:cubicBezTo>
                    <a:pt x="275" y="274"/>
                    <a:pt x="275" y="274"/>
                    <a:pt x="275" y="274"/>
                  </a:cubicBezTo>
                  <a:cubicBezTo>
                    <a:pt x="274" y="274"/>
                    <a:pt x="274" y="275"/>
                    <a:pt x="273" y="275"/>
                  </a:cubicBezTo>
                  <a:cubicBezTo>
                    <a:pt x="141" y="354"/>
                    <a:pt x="141" y="354"/>
                    <a:pt x="141" y="354"/>
                  </a:cubicBezTo>
                  <a:cubicBezTo>
                    <a:pt x="8" y="594"/>
                    <a:pt x="8" y="594"/>
                    <a:pt x="8" y="594"/>
                  </a:cubicBezTo>
                  <a:cubicBezTo>
                    <a:pt x="8" y="595"/>
                    <a:pt x="6" y="596"/>
                    <a:pt x="5" y="596"/>
                  </a:cubicBez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9" name="Freeform 39"/>
            <p:cNvSpPr>
              <a:spLocks noEditPoints="1"/>
            </p:cNvSpPr>
            <p:nvPr/>
          </p:nvSpPr>
          <p:spPr bwMode="auto">
            <a:xfrm>
              <a:off x="3605240" y="3639373"/>
              <a:ext cx="18862" cy="468558"/>
            </a:xfrm>
            <a:custGeom>
              <a:avLst/>
              <a:gdLst>
                <a:gd name="T0" fmla="*/ 19 w 19"/>
                <a:gd name="T1" fmla="*/ 472 h 472"/>
                <a:gd name="T2" fmla="*/ 0 w 19"/>
                <a:gd name="T3" fmla="*/ 472 h 472"/>
                <a:gd name="T4" fmla="*/ 0 w 19"/>
                <a:gd name="T5" fmla="*/ 453 h 472"/>
                <a:gd name="T6" fmla="*/ 19 w 19"/>
                <a:gd name="T7" fmla="*/ 453 h 472"/>
                <a:gd name="T8" fmla="*/ 19 w 19"/>
                <a:gd name="T9" fmla="*/ 472 h 472"/>
                <a:gd name="T10" fmla="*/ 19 w 19"/>
                <a:gd name="T11" fmla="*/ 416 h 472"/>
                <a:gd name="T12" fmla="*/ 0 w 19"/>
                <a:gd name="T13" fmla="*/ 416 h 472"/>
                <a:gd name="T14" fmla="*/ 0 w 19"/>
                <a:gd name="T15" fmla="*/ 397 h 472"/>
                <a:gd name="T16" fmla="*/ 19 w 19"/>
                <a:gd name="T17" fmla="*/ 397 h 472"/>
                <a:gd name="T18" fmla="*/ 19 w 19"/>
                <a:gd name="T19" fmla="*/ 416 h 472"/>
                <a:gd name="T20" fmla="*/ 19 w 19"/>
                <a:gd name="T21" fmla="*/ 359 h 472"/>
                <a:gd name="T22" fmla="*/ 0 w 19"/>
                <a:gd name="T23" fmla="*/ 359 h 472"/>
                <a:gd name="T24" fmla="*/ 0 w 19"/>
                <a:gd name="T25" fmla="*/ 340 h 472"/>
                <a:gd name="T26" fmla="*/ 19 w 19"/>
                <a:gd name="T27" fmla="*/ 340 h 472"/>
                <a:gd name="T28" fmla="*/ 19 w 19"/>
                <a:gd name="T29" fmla="*/ 359 h 472"/>
                <a:gd name="T30" fmla="*/ 19 w 19"/>
                <a:gd name="T31" fmla="*/ 302 h 472"/>
                <a:gd name="T32" fmla="*/ 0 w 19"/>
                <a:gd name="T33" fmla="*/ 302 h 472"/>
                <a:gd name="T34" fmla="*/ 0 w 19"/>
                <a:gd name="T35" fmla="*/ 283 h 472"/>
                <a:gd name="T36" fmla="*/ 19 w 19"/>
                <a:gd name="T37" fmla="*/ 283 h 472"/>
                <a:gd name="T38" fmla="*/ 19 w 19"/>
                <a:gd name="T39" fmla="*/ 302 h 472"/>
                <a:gd name="T40" fmla="*/ 19 w 19"/>
                <a:gd name="T41" fmla="*/ 246 h 472"/>
                <a:gd name="T42" fmla="*/ 0 w 19"/>
                <a:gd name="T43" fmla="*/ 246 h 472"/>
                <a:gd name="T44" fmla="*/ 0 w 19"/>
                <a:gd name="T45" fmla="*/ 227 h 472"/>
                <a:gd name="T46" fmla="*/ 19 w 19"/>
                <a:gd name="T47" fmla="*/ 227 h 472"/>
                <a:gd name="T48" fmla="*/ 19 w 19"/>
                <a:gd name="T49" fmla="*/ 246 h 472"/>
                <a:gd name="T50" fmla="*/ 19 w 19"/>
                <a:gd name="T51" fmla="*/ 189 h 472"/>
                <a:gd name="T52" fmla="*/ 0 w 19"/>
                <a:gd name="T53" fmla="*/ 189 h 472"/>
                <a:gd name="T54" fmla="*/ 0 w 19"/>
                <a:gd name="T55" fmla="*/ 170 h 472"/>
                <a:gd name="T56" fmla="*/ 19 w 19"/>
                <a:gd name="T57" fmla="*/ 170 h 472"/>
                <a:gd name="T58" fmla="*/ 19 w 19"/>
                <a:gd name="T59" fmla="*/ 189 h 472"/>
                <a:gd name="T60" fmla="*/ 19 w 19"/>
                <a:gd name="T61" fmla="*/ 132 h 472"/>
                <a:gd name="T62" fmla="*/ 0 w 19"/>
                <a:gd name="T63" fmla="*/ 132 h 472"/>
                <a:gd name="T64" fmla="*/ 0 w 19"/>
                <a:gd name="T65" fmla="*/ 113 h 472"/>
                <a:gd name="T66" fmla="*/ 19 w 19"/>
                <a:gd name="T67" fmla="*/ 113 h 472"/>
                <a:gd name="T68" fmla="*/ 19 w 19"/>
                <a:gd name="T69" fmla="*/ 132 h 472"/>
                <a:gd name="T70" fmla="*/ 19 w 19"/>
                <a:gd name="T71" fmla="*/ 76 h 472"/>
                <a:gd name="T72" fmla="*/ 0 w 19"/>
                <a:gd name="T73" fmla="*/ 76 h 472"/>
                <a:gd name="T74" fmla="*/ 0 w 19"/>
                <a:gd name="T75" fmla="*/ 57 h 472"/>
                <a:gd name="T76" fmla="*/ 19 w 19"/>
                <a:gd name="T77" fmla="*/ 57 h 472"/>
                <a:gd name="T78" fmla="*/ 19 w 19"/>
                <a:gd name="T79" fmla="*/ 76 h 472"/>
                <a:gd name="T80" fmla="*/ 19 w 19"/>
                <a:gd name="T81" fmla="*/ 19 h 472"/>
                <a:gd name="T82" fmla="*/ 0 w 19"/>
                <a:gd name="T83" fmla="*/ 19 h 472"/>
                <a:gd name="T84" fmla="*/ 0 w 19"/>
                <a:gd name="T85" fmla="*/ 0 h 472"/>
                <a:gd name="T86" fmla="*/ 19 w 19"/>
                <a:gd name="T87" fmla="*/ 0 h 472"/>
                <a:gd name="T88" fmla="*/ 19 w 19"/>
                <a:gd name="T89" fmla="*/ 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 h="472">
                  <a:moveTo>
                    <a:pt x="19" y="472"/>
                  </a:moveTo>
                  <a:lnTo>
                    <a:pt x="0" y="472"/>
                  </a:lnTo>
                  <a:lnTo>
                    <a:pt x="0" y="453"/>
                  </a:lnTo>
                  <a:lnTo>
                    <a:pt x="19" y="453"/>
                  </a:lnTo>
                  <a:lnTo>
                    <a:pt x="19" y="472"/>
                  </a:lnTo>
                  <a:close/>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2"/>
                  </a:moveTo>
                  <a:lnTo>
                    <a:pt x="0" y="302"/>
                  </a:lnTo>
                  <a:lnTo>
                    <a:pt x="0" y="283"/>
                  </a:lnTo>
                  <a:lnTo>
                    <a:pt x="19" y="283"/>
                  </a:lnTo>
                  <a:lnTo>
                    <a:pt x="19" y="302"/>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2"/>
                  </a:moveTo>
                  <a:lnTo>
                    <a:pt x="0" y="132"/>
                  </a:lnTo>
                  <a:lnTo>
                    <a:pt x="0" y="113"/>
                  </a:lnTo>
                  <a:lnTo>
                    <a:pt x="19" y="113"/>
                  </a:lnTo>
                  <a:lnTo>
                    <a:pt x="19" y="132"/>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solidFill>
                <a:schemeClr val="bg1">
                  <a:lumMod val="50000"/>
                </a:schemeClr>
              </a:solid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40"/>
            <p:cNvSpPr>
              <a:spLocks noEditPoints="1"/>
            </p:cNvSpPr>
            <p:nvPr/>
          </p:nvSpPr>
          <p:spPr bwMode="auto">
            <a:xfrm>
              <a:off x="3352099" y="1709549"/>
              <a:ext cx="17869" cy="748502"/>
            </a:xfrm>
            <a:custGeom>
              <a:avLst/>
              <a:gdLst>
                <a:gd name="T0" fmla="*/ 0 w 18"/>
                <a:gd name="T1" fmla="*/ 754 h 754"/>
                <a:gd name="T2" fmla="*/ 18 w 18"/>
                <a:gd name="T3" fmla="*/ 737 h 754"/>
                <a:gd name="T4" fmla="*/ 18 w 18"/>
                <a:gd name="T5" fmla="*/ 699 h 754"/>
                <a:gd name="T6" fmla="*/ 0 w 18"/>
                <a:gd name="T7" fmla="*/ 680 h 754"/>
                <a:gd name="T8" fmla="*/ 18 w 18"/>
                <a:gd name="T9" fmla="*/ 699 h 754"/>
                <a:gd name="T10" fmla="*/ 0 w 18"/>
                <a:gd name="T11" fmla="*/ 643 h 754"/>
                <a:gd name="T12" fmla="*/ 18 w 18"/>
                <a:gd name="T13" fmla="*/ 624 h 754"/>
                <a:gd name="T14" fmla="*/ 18 w 18"/>
                <a:gd name="T15" fmla="*/ 586 h 754"/>
                <a:gd name="T16" fmla="*/ 0 w 18"/>
                <a:gd name="T17" fmla="*/ 567 h 754"/>
                <a:gd name="T18" fmla="*/ 18 w 18"/>
                <a:gd name="T19" fmla="*/ 586 h 754"/>
                <a:gd name="T20" fmla="*/ 0 w 18"/>
                <a:gd name="T21" fmla="*/ 529 h 754"/>
                <a:gd name="T22" fmla="*/ 18 w 18"/>
                <a:gd name="T23" fmla="*/ 510 h 754"/>
                <a:gd name="T24" fmla="*/ 18 w 18"/>
                <a:gd name="T25" fmla="*/ 473 h 754"/>
                <a:gd name="T26" fmla="*/ 0 w 18"/>
                <a:gd name="T27" fmla="*/ 454 h 754"/>
                <a:gd name="T28" fmla="*/ 18 w 18"/>
                <a:gd name="T29" fmla="*/ 473 h 754"/>
                <a:gd name="T30" fmla="*/ 0 w 18"/>
                <a:gd name="T31" fmla="*/ 416 h 754"/>
                <a:gd name="T32" fmla="*/ 18 w 18"/>
                <a:gd name="T33" fmla="*/ 397 h 754"/>
                <a:gd name="T34" fmla="*/ 18 w 18"/>
                <a:gd name="T35" fmla="*/ 359 h 754"/>
                <a:gd name="T36" fmla="*/ 0 w 18"/>
                <a:gd name="T37" fmla="*/ 340 h 754"/>
                <a:gd name="T38" fmla="*/ 18 w 18"/>
                <a:gd name="T39" fmla="*/ 359 h 754"/>
                <a:gd name="T40" fmla="*/ 0 w 18"/>
                <a:gd name="T41" fmla="*/ 303 h 754"/>
                <a:gd name="T42" fmla="*/ 18 w 18"/>
                <a:gd name="T43" fmla="*/ 284 h 754"/>
                <a:gd name="T44" fmla="*/ 18 w 18"/>
                <a:gd name="T45" fmla="*/ 246 h 754"/>
                <a:gd name="T46" fmla="*/ 0 w 18"/>
                <a:gd name="T47" fmla="*/ 227 h 754"/>
                <a:gd name="T48" fmla="*/ 18 w 18"/>
                <a:gd name="T49" fmla="*/ 246 h 754"/>
                <a:gd name="T50" fmla="*/ 0 w 18"/>
                <a:gd name="T51" fmla="*/ 189 h 754"/>
                <a:gd name="T52" fmla="*/ 18 w 18"/>
                <a:gd name="T53" fmla="*/ 170 h 754"/>
                <a:gd name="T54" fmla="*/ 18 w 18"/>
                <a:gd name="T55" fmla="*/ 132 h 754"/>
                <a:gd name="T56" fmla="*/ 0 w 18"/>
                <a:gd name="T57" fmla="*/ 114 h 754"/>
                <a:gd name="T58" fmla="*/ 18 w 18"/>
                <a:gd name="T59" fmla="*/ 132 h 754"/>
                <a:gd name="T60" fmla="*/ 0 w 18"/>
                <a:gd name="T61" fmla="*/ 76 h 754"/>
                <a:gd name="T62" fmla="*/ 18 w 18"/>
                <a:gd name="T63" fmla="*/ 57 h 754"/>
                <a:gd name="T64" fmla="*/ 18 w 18"/>
                <a:gd name="T65" fmla="*/ 19 h 754"/>
                <a:gd name="T66" fmla="*/ 0 w 18"/>
                <a:gd name="T67" fmla="*/ 0 h 754"/>
                <a:gd name="T68" fmla="*/ 18 w 18"/>
                <a:gd name="T69" fmla="*/ 1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754">
                  <a:moveTo>
                    <a:pt x="18" y="754"/>
                  </a:moveTo>
                  <a:lnTo>
                    <a:pt x="0" y="754"/>
                  </a:lnTo>
                  <a:lnTo>
                    <a:pt x="0" y="737"/>
                  </a:lnTo>
                  <a:lnTo>
                    <a:pt x="18" y="737"/>
                  </a:lnTo>
                  <a:lnTo>
                    <a:pt x="18" y="754"/>
                  </a:lnTo>
                  <a:close/>
                  <a:moveTo>
                    <a:pt x="18" y="699"/>
                  </a:moveTo>
                  <a:lnTo>
                    <a:pt x="0" y="699"/>
                  </a:lnTo>
                  <a:lnTo>
                    <a:pt x="0" y="680"/>
                  </a:lnTo>
                  <a:lnTo>
                    <a:pt x="18" y="680"/>
                  </a:lnTo>
                  <a:lnTo>
                    <a:pt x="18" y="699"/>
                  </a:lnTo>
                  <a:close/>
                  <a:moveTo>
                    <a:pt x="18" y="643"/>
                  </a:moveTo>
                  <a:lnTo>
                    <a:pt x="0" y="643"/>
                  </a:lnTo>
                  <a:lnTo>
                    <a:pt x="0" y="624"/>
                  </a:lnTo>
                  <a:lnTo>
                    <a:pt x="18" y="624"/>
                  </a:lnTo>
                  <a:lnTo>
                    <a:pt x="18" y="643"/>
                  </a:lnTo>
                  <a:close/>
                  <a:moveTo>
                    <a:pt x="18" y="586"/>
                  </a:moveTo>
                  <a:lnTo>
                    <a:pt x="0" y="586"/>
                  </a:lnTo>
                  <a:lnTo>
                    <a:pt x="0" y="567"/>
                  </a:lnTo>
                  <a:lnTo>
                    <a:pt x="18" y="567"/>
                  </a:lnTo>
                  <a:lnTo>
                    <a:pt x="18" y="586"/>
                  </a:lnTo>
                  <a:close/>
                  <a:moveTo>
                    <a:pt x="18" y="529"/>
                  </a:moveTo>
                  <a:lnTo>
                    <a:pt x="0" y="529"/>
                  </a:lnTo>
                  <a:lnTo>
                    <a:pt x="0" y="510"/>
                  </a:lnTo>
                  <a:lnTo>
                    <a:pt x="18" y="510"/>
                  </a:lnTo>
                  <a:lnTo>
                    <a:pt x="18" y="529"/>
                  </a:lnTo>
                  <a:close/>
                  <a:moveTo>
                    <a:pt x="18" y="473"/>
                  </a:moveTo>
                  <a:lnTo>
                    <a:pt x="0" y="473"/>
                  </a:lnTo>
                  <a:lnTo>
                    <a:pt x="0" y="454"/>
                  </a:lnTo>
                  <a:lnTo>
                    <a:pt x="18" y="454"/>
                  </a:lnTo>
                  <a:lnTo>
                    <a:pt x="18" y="473"/>
                  </a:lnTo>
                  <a:close/>
                  <a:moveTo>
                    <a:pt x="18" y="416"/>
                  </a:moveTo>
                  <a:lnTo>
                    <a:pt x="0" y="416"/>
                  </a:lnTo>
                  <a:lnTo>
                    <a:pt x="0" y="397"/>
                  </a:lnTo>
                  <a:lnTo>
                    <a:pt x="18" y="397"/>
                  </a:lnTo>
                  <a:lnTo>
                    <a:pt x="18" y="416"/>
                  </a:lnTo>
                  <a:close/>
                  <a:moveTo>
                    <a:pt x="18" y="359"/>
                  </a:moveTo>
                  <a:lnTo>
                    <a:pt x="0" y="359"/>
                  </a:lnTo>
                  <a:lnTo>
                    <a:pt x="0" y="340"/>
                  </a:lnTo>
                  <a:lnTo>
                    <a:pt x="18" y="340"/>
                  </a:lnTo>
                  <a:lnTo>
                    <a:pt x="18" y="359"/>
                  </a:lnTo>
                  <a:close/>
                  <a:moveTo>
                    <a:pt x="18" y="303"/>
                  </a:moveTo>
                  <a:lnTo>
                    <a:pt x="0" y="303"/>
                  </a:lnTo>
                  <a:lnTo>
                    <a:pt x="0" y="284"/>
                  </a:lnTo>
                  <a:lnTo>
                    <a:pt x="18" y="284"/>
                  </a:lnTo>
                  <a:lnTo>
                    <a:pt x="18" y="303"/>
                  </a:lnTo>
                  <a:close/>
                  <a:moveTo>
                    <a:pt x="18" y="246"/>
                  </a:moveTo>
                  <a:lnTo>
                    <a:pt x="0" y="246"/>
                  </a:lnTo>
                  <a:lnTo>
                    <a:pt x="0" y="227"/>
                  </a:lnTo>
                  <a:lnTo>
                    <a:pt x="18" y="227"/>
                  </a:lnTo>
                  <a:lnTo>
                    <a:pt x="18" y="246"/>
                  </a:lnTo>
                  <a:close/>
                  <a:moveTo>
                    <a:pt x="18" y="189"/>
                  </a:moveTo>
                  <a:lnTo>
                    <a:pt x="0" y="189"/>
                  </a:lnTo>
                  <a:lnTo>
                    <a:pt x="0" y="170"/>
                  </a:lnTo>
                  <a:lnTo>
                    <a:pt x="18" y="170"/>
                  </a:lnTo>
                  <a:lnTo>
                    <a:pt x="18" y="189"/>
                  </a:lnTo>
                  <a:close/>
                  <a:moveTo>
                    <a:pt x="18" y="132"/>
                  </a:moveTo>
                  <a:lnTo>
                    <a:pt x="0" y="132"/>
                  </a:lnTo>
                  <a:lnTo>
                    <a:pt x="0" y="114"/>
                  </a:lnTo>
                  <a:lnTo>
                    <a:pt x="18" y="114"/>
                  </a:lnTo>
                  <a:lnTo>
                    <a:pt x="18" y="132"/>
                  </a:lnTo>
                  <a:close/>
                  <a:moveTo>
                    <a:pt x="18" y="76"/>
                  </a:moveTo>
                  <a:lnTo>
                    <a:pt x="0" y="76"/>
                  </a:lnTo>
                  <a:lnTo>
                    <a:pt x="0" y="57"/>
                  </a:lnTo>
                  <a:lnTo>
                    <a:pt x="18" y="57"/>
                  </a:lnTo>
                  <a:lnTo>
                    <a:pt x="18" y="76"/>
                  </a:lnTo>
                  <a:close/>
                  <a:moveTo>
                    <a:pt x="18" y="19"/>
                  </a:moveTo>
                  <a:lnTo>
                    <a:pt x="0" y="19"/>
                  </a:lnTo>
                  <a:lnTo>
                    <a:pt x="0" y="0"/>
                  </a:lnTo>
                  <a:lnTo>
                    <a:pt x="18" y="0"/>
                  </a:lnTo>
                  <a:lnTo>
                    <a:pt x="18" y="19"/>
                  </a:lnTo>
                  <a:close/>
                </a:path>
              </a:pathLst>
            </a:custGeom>
            <a:solidFill>
              <a:srgbClr val="990099"/>
            </a:solidFill>
            <a:ln>
              <a:solidFill>
                <a:schemeClr val="bg1">
                  <a:lumMod val="50000"/>
                </a:schemeClr>
              </a:solid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41"/>
            <p:cNvSpPr>
              <a:spLocks noEditPoints="1"/>
            </p:cNvSpPr>
            <p:nvPr/>
          </p:nvSpPr>
          <p:spPr bwMode="auto">
            <a:xfrm>
              <a:off x="4841161" y="1723446"/>
              <a:ext cx="18862" cy="412966"/>
            </a:xfrm>
            <a:custGeom>
              <a:avLst/>
              <a:gdLst>
                <a:gd name="T0" fmla="*/ 19 w 19"/>
                <a:gd name="T1" fmla="*/ 416 h 416"/>
                <a:gd name="T2" fmla="*/ 0 w 19"/>
                <a:gd name="T3" fmla="*/ 416 h 416"/>
                <a:gd name="T4" fmla="*/ 0 w 19"/>
                <a:gd name="T5" fmla="*/ 397 h 416"/>
                <a:gd name="T6" fmla="*/ 19 w 19"/>
                <a:gd name="T7" fmla="*/ 397 h 416"/>
                <a:gd name="T8" fmla="*/ 19 w 19"/>
                <a:gd name="T9" fmla="*/ 416 h 416"/>
                <a:gd name="T10" fmla="*/ 19 w 19"/>
                <a:gd name="T11" fmla="*/ 359 h 416"/>
                <a:gd name="T12" fmla="*/ 0 w 19"/>
                <a:gd name="T13" fmla="*/ 359 h 416"/>
                <a:gd name="T14" fmla="*/ 0 w 19"/>
                <a:gd name="T15" fmla="*/ 340 h 416"/>
                <a:gd name="T16" fmla="*/ 19 w 19"/>
                <a:gd name="T17" fmla="*/ 340 h 416"/>
                <a:gd name="T18" fmla="*/ 19 w 19"/>
                <a:gd name="T19" fmla="*/ 359 h 416"/>
                <a:gd name="T20" fmla="*/ 19 w 19"/>
                <a:gd name="T21" fmla="*/ 303 h 416"/>
                <a:gd name="T22" fmla="*/ 0 w 19"/>
                <a:gd name="T23" fmla="*/ 303 h 416"/>
                <a:gd name="T24" fmla="*/ 0 w 19"/>
                <a:gd name="T25" fmla="*/ 284 h 416"/>
                <a:gd name="T26" fmla="*/ 19 w 19"/>
                <a:gd name="T27" fmla="*/ 284 h 416"/>
                <a:gd name="T28" fmla="*/ 19 w 19"/>
                <a:gd name="T29" fmla="*/ 303 h 416"/>
                <a:gd name="T30" fmla="*/ 19 w 19"/>
                <a:gd name="T31" fmla="*/ 246 h 416"/>
                <a:gd name="T32" fmla="*/ 0 w 19"/>
                <a:gd name="T33" fmla="*/ 246 h 416"/>
                <a:gd name="T34" fmla="*/ 0 w 19"/>
                <a:gd name="T35" fmla="*/ 227 h 416"/>
                <a:gd name="T36" fmla="*/ 19 w 19"/>
                <a:gd name="T37" fmla="*/ 227 h 416"/>
                <a:gd name="T38" fmla="*/ 19 w 19"/>
                <a:gd name="T39" fmla="*/ 246 h 416"/>
                <a:gd name="T40" fmla="*/ 19 w 19"/>
                <a:gd name="T41" fmla="*/ 189 h 416"/>
                <a:gd name="T42" fmla="*/ 0 w 19"/>
                <a:gd name="T43" fmla="*/ 189 h 416"/>
                <a:gd name="T44" fmla="*/ 0 w 19"/>
                <a:gd name="T45" fmla="*/ 170 h 416"/>
                <a:gd name="T46" fmla="*/ 19 w 19"/>
                <a:gd name="T47" fmla="*/ 170 h 416"/>
                <a:gd name="T48" fmla="*/ 19 w 19"/>
                <a:gd name="T49" fmla="*/ 189 h 416"/>
                <a:gd name="T50" fmla="*/ 19 w 19"/>
                <a:gd name="T51" fmla="*/ 133 h 416"/>
                <a:gd name="T52" fmla="*/ 0 w 19"/>
                <a:gd name="T53" fmla="*/ 133 h 416"/>
                <a:gd name="T54" fmla="*/ 0 w 19"/>
                <a:gd name="T55" fmla="*/ 114 h 416"/>
                <a:gd name="T56" fmla="*/ 19 w 19"/>
                <a:gd name="T57" fmla="*/ 114 h 416"/>
                <a:gd name="T58" fmla="*/ 19 w 19"/>
                <a:gd name="T59" fmla="*/ 133 h 416"/>
                <a:gd name="T60" fmla="*/ 19 w 19"/>
                <a:gd name="T61" fmla="*/ 76 h 416"/>
                <a:gd name="T62" fmla="*/ 0 w 19"/>
                <a:gd name="T63" fmla="*/ 76 h 416"/>
                <a:gd name="T64" fmla="*/ 0 w 19"/>
                <a:gd name="T65" fmla="*/ 57 h 416"/>
                <a:gd name="T66" fmla="*/ 19 w 19"/>
                <a:gd name="T67" fmla="*/ 57 h 416"/>
                <a:gd name="T68" fmla="*/ 19 w 19"/>
                <a:gd name="T69" fmla="*/ 76 h 416"/>
                <a:gd name="T70" fmla="*/ 19 w 19"/>
                <a:gd name="T71" fmla="*/ 19 h 416"/>
                <a:gd name="T72" fmla="*/ 0 w 19"/>
                <a:gd name="T73" fmla="*/ 19 h 416"/>
                <a:gd name="T74" fmla="*/ 0 w 19"/>
                <a:gd name="T75" fmla="*/ 0 h 416"/>
                <a:gd name="T76" fmla="*/ 19 w 19"/>
                <a:gd name="T77" fmla="*/ 0 h 416"/>
                <a:gd name="T78" fmla="*/ 19 w 19"/>
                <a:gd name="T79" fmla="*/ 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416">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3"/>
                  </a:moveTo>
                  <a:lnTo>
                    <a:pt x="0" y="303"/>
                  </a:lnTo>
                  <a:lnTo>
                    <a:pt x="0" y="284"/>
                  </a:lnTo>
                  <a:lnTo>
                    <a:pt x="19" y="284"/>
                  </a:lnTo>
                  <a:lnTo>
                    <a:pt x="19" y="303"/>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3"/>
                  </a:moveTo>
                  <a:lnTo>
                    <a:pt x="0" y="133"/>
                  </a:lnTo>
                  <a:lnTo>
                    <a:pt x="0" y="114"/>
                  </a:lnTo>
                  <a:lnTo>
                    <a:pt x="19" y="114"/>
                  </a:lnTo>
                  <a:lnTo>
                    <a:pt x="19" y="133"/>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solidFill>
                <a:schemeClr val="bg1">
                  <a:lumMod val="50000"/>
                </a:schemeClr>
              </a:solidFill>
            </a:ln>
            <a:extLst/>
          </p:spPr>
          <p:txBody>
            <a:bodyPr vert="horz" wrap="square" lIns="91440" tIns="45720" rIns="91440" bIns="45720" numCol="1" anchor="t" anchorCtr="0" compatLnSpc="1">
              <a:prstTxWarp prst="textNoShape">
                <a:avLst/>
              </a:prstTxWarp>
            </a:bodyPr>
            <a:lstStyle/>
            <a:p>
              <a:endParaRPr lang="zh-CN" altLang="en-US">
                <a:solidFill>
                  <a:srgbClr val="800080"/>
                </a:solidFill>
                <a:cs typeface="+mn-ea"/>
              </a:endParaRPr>
            </a:p>
          </p:txBody>
        </p:sp>
        <p:sp>
          <p:nvSpPr>
            <p:cNvPr id="4" name="TextBox 3"/>
            <p:cNvSpPr txBox="1"/>
            <p:nvPr/>
          </p:nvSpPr>
          <p:spPr>
            <a:xfrm>
              <a:off x="1601282" y="1631435"/>
              <a:ext cx="1061967" cy="346249"/>
            </a:xfrm>
            <a:prstGeom prst="rect">
              <a:avLst/>
            </a:prstGeom>
            <a:noFill/>
          </p:spPr>
          <p:txBody>
            <a:bodyPr wrap="none" rtlCol="0">
              <a:spAutoFit/>
            </a:bodyPr>
            <a:lstStyle/>
            <a:p>
              <a:pPr algn="ctr"/>
              <a:r>
                <a:rPr lang="zh-CN" altLang="en-US" sz="2400" b="1" dirty="0">
                  <a:solidFill>
                    <a:schemeClr val="tx1">
                      <a:lumMod val="50000"/>
                      <a:lumOff val="50000"/>
                    </a:schemeClr>
                  </a:solidFill>
                  <a:cs typeface="+mn-ea"/>
                </a:rPr>
                <a:t>Add a title</a:t>
              </a:r>
            </a:p>
          </p:txBody>
        </p:sp>
        <p:sp>
          <p:nvSpPr>
            <p:cNvPr id="5" name="TextBox 4"/>
            <p:cNvSpPr txBox="1"/>
            <p:nvPr/>
          </p:nvSpPr>
          <p:spPr>
            <a:xfrm>
              <a:off x="5127682" y="1419622"/>
              <a:ext cx="1061967" cy="346249"/>
            </a:xfrm>
            <a:prstGeom prst="rect">
              <a:avLst/>
            </a:prstGeom>
            <a:noFill/>
          </p:spPr>
          <p:txBody>
            <a:bodyPr wrap="none" rtlCol="0">
              <a:spAutoFit/>
            </a:bodyPr>
            <a:lstStyle/>
            <a:p>
              <a:pPr algn="ctr"/>
              <a:r>
                <a:rPr lang="zh-CN" altLang="en-US" sz="2400" b="1" dirty="0">
                  <a:solidFill>
                    <a:schemeClr val="tx1">
                      <a:lumMod val="50000"/>
                      <a:lumOff val="50000"/>
                    </a:schemeClr>
                  </a:solidFill>
                  <a:cs typeface="+mn-ea"/>
                </a:rPr>
                <a:t>Add a title</a:t>
              </a:r>
            </a:p>
          </p:txBody>
        </p:sp>
        <p:sp>
          <p:nvSpPr>
            <p:cNvPr id="6" name="TextBox 5"/>
            <p:cNvSpPr txBox="1"/>
            <p:nvPr/>
          </p:nvSpPr>
          <p:spPr>
            <a:xfrm>
              <a:off x="4948993" y="3721875"/>
              <a:ext cx="1061967" cy="346249"/>
            </a:xfrm>
            <a:prstGeom prst="rect">
              <a:avLst/>
            </a:prstGeom>
            <a:noFill/>
          </p:spPr>
          <p:txBody>
            <a:bodyPr wrap="none" rtlCol="0">
              <a:spAutoFit/>
            </a:bodyPr>
            <a:lstStyle/>
            <a:p>
              <a:pPr algn="ctr"/>
              <a:r>
                <a:rPr lang="zh-CN" altLang="en-US" sz="2400" b="1" dirty="0">
                  <a:solidFill>
                    <a:schemeClr val="tx1">
                      <a:lumMod val="50000"/>
                      <a:lumOff val="50000"/>
                    </a:schemeClr>
                  </a:solidFill>
                  <a:cs typeface="+mn-ea"/>
                </a:rPr>
                <a:t>Add a title</a:t>
              </a:r>
            </a:p>
          </p:txBody>
        </p:sp>
        <p:sp>
          <p:nvSpPr>
            <p:cNvPr id="7" name="TextBox 6"/>
            <p:cNvSpPr txBox="1"/>
            <p:nvPr/>
          </p:nvSpPr>
          <p:spPr>
            <a:xfrm>
              <a:off x="2749233" y="4112896"/>
              <a:ext cx="1630607" cy="346249"/>
            </a:xfrm>
            <a:prstGeom prst="rect">
              <a:avLst/>
            </a:prstGeom>
            <a:noFill/>
          </p:spPr>
          <p:txBody>
            <a:bodyPr wrap="square" rtlCol="0">
              <a:spAutoFit/>
            </a:bodyPr>
            <a:lstStyle/>
            <a:p>
              <a:pPr algn="ctr"/>
              <a:r>
                <a:rPr lang="zh-CN" altLang="en-US" sz="2400" b="1" dirty="0">
                  <a:solidFill>
                    <a:schemeClr val="tx1">
                      <a:lumMod val="50000"/>
                      <a:lumOff val="50000"/>
                    </a:schemeClr>
                  </a:solidFill>
                  <a:cs typeface="+mn-ea"/>
                </a:rPr>
                <a:t>Add a title</a:t>
              </a:r>
            </a:p>
          </p:txBody>
        </p:sp>
        <p:sp>
          <p:nvSpPr>
            <p:cNvPr id="27" name="Oval 27"/>
            <p:cNvSpPr>
              <a:spLocks noChangeArrowheads="1"/>
            </p:cNvSpPr>
            <p:nvPr/>
          </p:nvSpPr>
          <p:spPr bwMode="auto">
            <a:xfrm>
              <a:off x="3564537" y="3594701"/>
              <a:ext cx="87358" cy="87358"/>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6" name="Oval 26"/>
            <p:cNvSpPr>
              <a:spLocks noChangeArrowheads="1"/>
            </p:cNvSpPr>
            <p:nvPr/>
          </p:nvSpPr>
          <p:spPr bwMode="auto">
            <a:xfrm>
              <a:off x="5073454" y="3226406"/>
              <a:ext cx="84380" cy="84380"/>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4" name="Oval 24"/>
            <p:cNvSpPr>
              <a:spLocks noChangeArrowheads="1"/>
            </p:cNvSpPr>
            <p:nvPr/>
          </p:nvSpPr>
          <p:spPr bwMode="auto">
            <a:xfrm>
              <a:off x="4803438" y="2108617"/>
              <a:ext cx="86366" cy="84380"/>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5" name="Oval 25"/>
            <p:cNvSpPr>
              <a:spLocks noChangeArrowheads="1"/>
            </p:cNvSpPr>
            <p:nvPr/>
          </p:nvSpPr>
          <p:spPr bwMode="auto">
            <a:xfrm>
              <a:off x="3316360" y="2408415"/>
              <a:ext cx="84380" cy="84380"/>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41"/>
            <p:cNvSpPr>
              <a:spLocks noEditPoints="1"/>
            </p:cNvSpPr>
            <p:nvPr/>
          </p:nvSpPr>
          <p:spPr bwMode="auto">
            <a:xfrm>
              <a:off x="5106213" y="3274723"/>
              <a:ext cx="18862" cy="412966"/>
            </a:xfrm>
            <a:custGeom>
              <a:avLst/>
              <a:gdLst>
                <a:gd name="T0" fmla="*/ 19 w 19"/>
                <a:gd name="T1" fmla="*/ 416 h 416"/>
                <a:gd name="T2" fmla="*/ 0 w 19"/>
                <a:gd name="T3" fmla="*/ 416 h 416"/>
                <a:gd name="T4" fmla="*/ 0 w 19"/>
                <a:gd name="T5" fmla="*/ 397 h 416"/>
                <a:gd name="T6" fmla="*/ 19 w 19"/>
                <a:gd name="T7" fmla="*/ 397 h 416"/>
                <a:gd name="T8" fmla="*/ 19 w 19"/>
                <a:gd name="T9" fmla="*/ 416 h 416"/>
                <a:gd name="T10" fmla="*/ 19 w 19"/>
                <a:gd name="T11" fmla="*/ 359 h 416"/>
                <a:gd name="T12" fmla="*/ 0 w 19"/>
                <a:gd name="T13" fmla="*/ 359 h 416"/>
                <a:gd name="T14" fmla="*/ 0 w 19"/>
                <a:gd name="T15" fmla="*/ 340 h 416"/>
                <a:gd name="T16" fmla="*/ 19 w 19"/>
                <a:gd name="T17" fmla="*/ 340 h 416"/>
                <a:gd name="T18" fmla="*/ 19 w 19"/>
                <a:gd name="T19" fmla="*/ 359 h 416"/>
                <a:gd name="T20" fmla="*/ 19 w 19"/>
                <a:gd name="T21" fmla="*/ 303 h 416"/>
                <a:gd name="T22" fmla="*/ 0 w 19"/>
                <a:gd name="T23" fmla="*/ 303 h 416"/>
                <a:gd name="T24" fmla="*/ 0 w 19"/>
                <a:gd name="T25" fmla="*/ 284 h 416"/>
                <a:gd name="T26" fmla="*/ 19 w 19"/>
                <a:gd name="T27" fmla="*/ 284 h 416"/>
                <a:gd name="T28" fmla="*/ 19 w 19"/>
                <a:gd name="T29" fmla="*/ 303 h 416"/>
                <a:gd name="T30" fmla="*/ 19 w 19"/>
                <a:gd name="T31" fmla="*/ 246 h 416"/>
                <a:gd name="T32" fmla="*/ 0 w 19"/>
                <a:gd name="T33" fmla="*/ 246 h 416"/>
                <a:gd name="T34" fmla="*/ 0 w 19"/>
                <a:gd name="T35" fmla="*/ 227 h 416"/>
                <a:gd name="T36" fmla="*/ 19 w 19"/>
                <a:gd name="T37" fmla="*/ 227 h 416"/>
                <a:gd name="T38" fmla="*/ 19 w 19"/>
                <a:gd name="T39" fmla="*/ 246 h 416"/>
                <a:gd name="T40" fmla="*/ 19 w 19"/>
                <a:gd name="T41" fmla="*/ 189 h 416"/>
                <a:gd name="T42" fmla="*/ 0 w 19"/>
                <a:gd name="T43" fmla="*/ 189 h 416"/>
                <a:gd name="T44" fmla="*/ 0 w 19"/>
                <a:gd name="T45" fmla="*/ 170 h 416"/>
                <a:gd name="T46" fmla="*/ 19 w 19"/>
                <a:gd name="T47" fmla="*/ 170 h 416"/>
                <a:gd name="T48" fmla="*/ 19 w 19"/>
                <a:gd name="T49" fmla="*/ 189 h 416"/>
                <a:gd name="T50" fmla="*/ 19 w 19"/>
                <a:gd name="T51" fmla="*/ 133 h 416"/>
                <a:gd name="T52" fmla="*/ 0 w 19"/>
                <a:gd name="T53" fmla="*/ 133 h 416"/>
                <a:gd name="T54" fmla="*/ 0 w 19"/>
                <a:gd name="T55" fmla="*/ 114 h 416"/>
                <a:gd name="T56" fmla="*/ 19 w 19"/>
                <a:gd name="T57" fmla="*/ 114 h 416"/>
                <a:gd name="T58" fmla="*/ 19 w 19"/>
                <a:gd name="T59" fmla="*/ 133 h 416"/>
                <a:gd name="T60" fmla="*/ 19 w 19"/>
                <a:gd name="T61" fmla="*/ 76 h 416"/>
                <a:gd name="T62" fmla="*/ 0 w 19"/>
                <a:gd name="T63" fmla="*/ 76 h 416"/>
                <a:gd name="T64" fmla="*/ 0 w 19"/>
                <a:gd name="T65" fmla="*/ 57 h 416"/>
                <a:gd name="T66" fmla="*/ 19 w 19"/>
                <a:gd name="T67" fmla="*/ 57 h 416"/>
                <a:gd name="T68" fmla="*/ 19 w 19"/>
                <a:gd name="T69" fmla="*/ 76 h 416"/>
                <a:gd name="T70" fmla="*/ 19 w 19"/>
                <a:gd name="T71" fmla="*/ 19 h 416"/>
                <a:gd name="T72" fmla="*/ 0 w 19"/>
                <a:gd name="T73" fmla="*/ 19 h 416"/>
                <a:gd name="T74" fmla="*/ 0 w 19"/>
                <a:gd name="T75" fmla="*/ 0 h 416"/>
                <a:gd name="T76" fmla="*/ 19 w 19"/>
                <a:gd name="T77" fmla="*/ 0 h 416"/>
                <a:gd name="T78" fmla="*/ 19 w 19"/>
                <a:gd name="T79" fmla="*/ 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416">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3"/>
                  </a:moveTo>
                  <a:lnTo>
                    <a:pt x="0" y="303"/>
                  </a:lnTo>
                  <a:lnTo>
                    <a:pt x="0" y="284"/>
                  </a:lnTo>
                  <a:lnTo>
                    <a:pt x="19" y="284"/>
                  </a:lnTo>
                  <a:lnTo>
                    <a:pt x="19" y="303"/>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3"/>
                  </a:moveTo>
                  <a:lnTo>
                    <a:pt x="0" y="133"/>
                  </a:lnTo>
                  <a:lnTo>
                    <a:pt x="0" y="114"/>
                  </a:lnTo>
                  <a:lnTo>
                    <a:pt x="19" y="114"/>
                  </a:lnTo>
                  <a:lnTo>
                    <a:pt x="19" y="133"/>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solidFill>
                <a:schemeClr val="bg1">
                  <a:lumMod val="50000"/>
                </a:schemeClr>
              </a:solidFill>
            </a:ln>
            <a:extLst/>
          </p:spPr>
          <p:txBody>
            <a:bodyPr vert="horz" wrap="square" lIns="91440" tIns="45720" rIns="91440" bIns="45720" numCol="1" anchor="t" anchorCtr="0" compatLnSpc="1">
              <a:prstTxWarp prst="textNoShape">
                <a:avLst/>
              </a:prstTxWarp>
            </a:bodyPr>
            <a:lstStyle/>
            <a:p>
              <a:endParaRPr lang="zh-CN" altLang="en-US">
                <a:solidFill>
                  <a:srgbClr val="800080"/>
                </a:solidFill>
                <a:cs typeface="+mn-ea"/>
              </a:endParaRPr>
            </a:p>
          </p:txBody>
        </p:sp>
      </p:grpSp>
      <p:sp>
        <p:nvSpPr>
          <p:cNvPr id="3" name="标题 2"/>
          <p:cNvSpPr>
            <a:spLocks noGrp="1"/>
          </p:cNvSpPr>
          <p:nvPr>
            <p:ph type="title"/>
          </p:nvPr>
        </p:nvSpPr>
        <p:spPr/>
        <p:txBody>
          <a:bodyPr>
            <a:normAutofit fontScale="90000"/>
          </a:bodyPr>
          <a:lstStyle/>
          <a:p>
            <a:r>
              <a:rPr lang="zh-CN" altLang="en-US" dirty="0">
                <a:cs typeface="+mn-ea"/>
              </a:rPr>
              <a:t>Title bar Text</a:t>
            </a:r>
            <a:endParaRPr lang="zh-CN" altLang="en-US" dirty="0">
              <a:ea typeface="+mn-ea"/>
              <a:cs typeface="+mn-ea"/>
            </a:endParaRPr>
          </a:p>
        </p:txBody>
      </p:sp>
    </p:spTree>
    <p:extLst>
      <p:ext uri="{BB962C8B-B14F-4D97-AF65-F5344CB8AC3E}">
        <p14:creationId xmlns:p14="http://schemas.microsoft.com/office/powerpoint/2010/main" val="33663926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90214" y="2106495"/>
            <a:ext cx="1918657" cy="1704667"/>
            <a:chOff x="967190" y="1347614"/>
            <a:chExt cx="1439180" cy="1278500"/>
          </a:xfrm>
        </p:grpSpPr>
        <p:sp>
          <p:nvSpPr>
            <p:cNvPr id="10" name="椭圆 9"/>
            <p:cNvSpPr/>
            <p:nvPr/>
          </p:nvSpPr>
          <p:spPr>
            <a:xfrm>
              <a:off x="1127870" y="1347614"/>
              <a:ext cx="1278500" cy="12785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1" name="椭圆 10"/>
            <p:cNvSpPr/>
            <p:nvPr/>
          </p:nvSpPr>
          <p:spPr>
            <a:xfrm>
              <a:off x="967190" y="1347614"/>
              <a:ext cx="432048" cy="432048"/>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rPr>
                <a:t>A</a:t>
              </a:r>
              <a:endParaRPr lang="zh-CN" altLang="en-US" dirty="0">
                <a:cs typeface="+mn-ea"/>
              </a:endParaRPr>
            </a:p>
          </p:txBody>
        </p:sp>
        <p:grpSp>
          <p:nvGrpSpPr>
            <p:cNvPr id="12" name="组合 11"/>
            <p:cNvGrpSpPr/>
            <p:nvPr/>
          </p:nvGrpSpPr>
          <p:grpSpPr>
            <a:xfrm>
              <a:off x="1519470" y="1713814"/>
              <a:ext cx="495300" cy="546100"/>
              <a:chOff x="1917700" y="530225"/>
              <a:chExt cx="495300" cy="546100"/>
            </a:xfrm>
          </p:grpSpPr>
          <p:sp>
            <p:nvSpPr>
              <p:cNvPr id="13"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4" name="Freeform 24"/>
              <p:cNvSpPr>
                <a:spLocks/>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grpSp>
      <p:grpSp>
        <p:nvGrpSpPr>
          <p:cNvPr id="7" name="组合 6"/>
          <p:cNvGrpSpPr/>
          <p:nvPr/>
        </p:nvGrpSpPr>
        <p:grpSpPr>
          <a:xfrm>
            <a:off x="3978162" y="2106495"/>
            <a:ext cx="1918657" cy="1704667"/>
            <a:chOff x="2983414" y="1347614"/>
            <a:chExt cx="1439180" cy="1278500"/>
          </a:xfrm>
        </p:grpSpPr>
        <p:sp>
          <p:nvSpPr>
            <p:cNvPr id="15" name="椭圆 14"/>
            <p:cNvSpPr/>
            <p:nvPr/>
          </p:nvSpPr>
          <p:spPr>
            <a:xfrm>
              <a:off x="3144094" y="1347614"/>
              <a:ext cx="1278500" cy="12785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6" name="组合 5"/>
            <p:cNvGrpSpPr/>
            <p:nvPr/>
          </p:nvGrpSpPr>
          <p:grpSpPr>
            <a:xfrm>
              <a:off x="2983414" y="1347614"/>
              <a:ext cx="1048122" cy="891663"/>
              <a:chOff x="2983414" y="1347614"/>
              <a:chExt cx="1048122" cy="891663"/>
            </a:xfrm>
          </p:grpSpPr>
          <p:sp>
            <p:nvSpPr>
              <p:cNvPr id="16" name="椭圆 15"/>
              <p:cNvSpPr/>
              <p:nvPr/>
            </p:nvSpPr>
            <p:spPr>
              <a:xfrm>
                <a:off x="2983414" y="1347614"/>
                <a:ext cx="432048" cy="43204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rPr>
                  <a:t>B</a:t>
                </a:r>
                <a:endParaRPr lang="zh-CN" altLang="en-US" dirty="0">
                  <a:cs typeface="+mn-ea"/>
                </a:endParaRPr>
              </a:p>
            </p:txBody>
          </p:sp>
          <p:grpSp>
            <p:nvGrpSpPr>
              <p:cNvPr id="30" name="组合 29"/>
              <p:cNvGrpSpPr/>
              <p:nvPr/>
            </p:nvGrpSpPr>
            <p:grpSpPr>
              <a:xfrm>
                <a:off x="3604498" y="1696352"/>
                <a:ext cx="427038" cy="542925"/>
                <a:chOff x="3290888" y="533400"/>
                <a:chExt cx="427038" cy="542925"/>
              </a:xfrm>
            </p:grpSpPr>
            <p:sp>
              <p:nvSpPr>
                <p:cNvPr id="31" name="Freeform 25"/>
                <p:cNvSpPr>
                  <a:spLocks/>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2"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grpSp>
      </p:grpSp>
      <p:grpSp>
        <p:nvGrpSpPr>
          <p:cNvPr id="8" name="组合 7"/>
          <p:cNvGrpSpPr/>
          <p:nvPr/>
        </p:nvGrpSpPr>
        <p:grpSpPr>
          <a:xfrm>
            <a:off x="6367854" y="2106495"/>
            <a:ext cx="1918657" cy="1704667"/>
            <a:chOff x="4775916" y="1347614"/>
            <a:chExt cx="1439180" cy="1278500"/>
          </a:xfrm>
        </p:grpSpPr>
        <p:sp>
          <p:nvSpPr>
            <p:cNvPr id="20" name="椭圆 19"/>
            <p:cNvSpPr/>
            <p:nvPr/>
          </p:nvSpPr>
          <p:spPr>
            <a:xfrm>
              <a:off x="4936596" y="1347614"/>
              <a:ext cx="1278500" cy="12785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21" name="椭圆 20"/>
            <p:cNvSpPr/>
            <p:nvPr/>
          </p:nvSpPr>
          <p:spPr>
            <a:xfrm>
              <a:off x="4775916" y="1347614"/>
              <a:ext cx="432048" cy="43204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rPr>
                <a:t>C</a:t>
              </a:r>
              <a:endParaRPr lang="zh-CN" altLang="en-US" dirty="0">
                <a:cs typeface="+mn-ea"/>
              </a:endParaRPr>
            </a:p>
          </p:txBody>
        </p:sp>
        <p:sp>
          <p:nvSpPr>
            <p:cNvPr id="33" name="Freeform 97"/>
            <p:cNvSpPr>
              <a:spLocks/>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grpSp>
        <p:nvGrpSpPr>
          <p:cNvPr id="9" name="组合 8"/>
          <p:cNvGrpSpPr/>
          <p:nvPr/>
        </p:nvGrpSpPr>
        <p:grpSpPr>
          <a:xfrm>
            <a:off x="8730821" y="2106495"/>
            <a:ext cx="1918657" cy="1704667"/>
            <a:chOff x="6548372" y="1347614"/>
            <a:chExt cx="1439180" cy="1278500"/>
          </a:xfrm>
        </p:grpSpPr>
        <p:sp>
          <p:nvSpPr>
            <p:cNvPr id="25" name="椭圆 24"/>
            <p:cNvSpPr/>
            <p:nvPr/>
          </p:nvSpPr>
          <p:spPr>
            <a:xfrm>
              <a:off x="6709052" y="1347614"/>
              <a:ext cx="1278500" cy="12785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26" name="椭圆 25"/>
            <p:cNvSpPr/>
            <p:nvPr/>
          </p:nvSpPr>
          <p:spPr>
            <a:xfrm>
              <a:off x="6548372" y="1347614"/>
              <a:ext cx="432048" cy="43204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rPr>
                <a:t>D</a:t>
              </a:r>
              <a:endParaRPr lang="zh-CN" altLang="en-US" dirty="0">
                <a:cs typeface="+mn-ea"/>
              </a:endParaRPr>
            </a:p>
          </p:txBody>
        </p:sp>
        <p:sp>
          <p:nvSpPr>
            <p:cNvPr id="34"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grpSp>
        <p:nvGrpSpPr>
          <p:cNvPr id="17" name="组合 16"/>
          <p:cNvGrpSpPr/>
          <p:nvPr/>
        </p:nvGrpSpPr>
        <p:grpSpPr>
          <a:xfrm>
            <a:off x="1141179" y="4014005"/>
            <a:ext cx="2430936" cy="2507999"/>
            <a:chOff x="855400" y="2778246"/>
            <a:chExt cx="1823439" cy="1880999"/>
          </a:xfrm>
        </p:grpSpPr>
        <p:sp>
          <p:nvSpPr>
            <p:cNvPr id="35" name="TextBox 34"/>
            <p:cNvSpPr txBox="1"/>
            <p:nvPr/>
          </p:nvSpPr>
          <p:spPr>
            <a:xfrm>
              <a:off x="891437" y="2778246"/>
              <a:ext cx="1751366" cy="207749"/>
            </a:xfrm>
            <a:prstGeom prst="rect">
              <a:avLst/>
            </a:prstGeom>
            <a:noFill/>
          </p:spPr>
          <p:txBody>
            <a:bodyPr wrap="square" rtlCol="0">
              <a:spAutoFit/>
            </a:bodyPr>
            <a:lstStyle/>
            <a:p>
              <a:pPr algn="ctr"/>
              <a:r>
                <a:rPr lang="zh-CN" altLang="en-US" sz="1200" b="1" dirty="0">
                  <a:solidFill>
                    <a:schemeClr val="tx1">
                      <a:lumMod val="50000"/>
                      <a:lumOff val="50000"/>
                    </a:schemeClr>
                  </a:solidFill>
                  <a:cs typeface="+mn-ea"/>
                </a:rPr>
                <a:t>Add a title</a:t>
              </a:r>
            </a:p>
          </p:txBody>
        </p:sp>
        <p:sp>
          <p:nvSpPr>
            <p:cNvPr id="36" name="TextBox 35"/>
            <p:cNvSpPr txBox="1"/>
            <p:nvPr/>
          </p:nvSpPr>
          <p:spPr>
            <a:xfrm>
              <a:off x="855400" y="3160469"/>
              <a:ext cx="1823439" cy="149877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grpSp>
      <p:grpSp>
        <p:nvGrpSpPr>
          <p:cNvPr id="18" name="组合 17"/>
          <p:cNvGrpSpPr/>
          <p:nvPr/>
        </p:nvGrpSpPr>
        <p:grpSpPr>
          <a:xfrm>
            <a:off x="3829128" y="4014004"/>
            <a:ext cx="2430936" cy="2508001"/>
            <a:chOff x="2871624" y="2778246"/>
            <a:chExt cx="1823439" cy="1881001"/>
          </a:xfrm>
        </p:grpSpPr>
        <p:sp>
          <p:nvSpPr>
            <p:cNvPr id="37" name="TextBox 36"/>
            <p:cNvSpPr txBox="1"/>
            <p:nvPr/>
          </p:nvSpPr>
          <p:spPr>
            <a:xfrm>
              <a:off x="2907661" y="2778246"/>
              <a:ext cx="1751366" cy="207749"/>
            </a:xfrm>
            <a:prstGeom prst="rect">
              <a:avLst/>
            </a:prstGeom>
            <a:noFill/>
          </p:spPr>
          <p:txBody>
            <a:bodyPr wrap="square" rtlCol="0">
              <a:spAutoFit/>
            </a:bodyPr>
            <a:lstStyle/>
            <a:p>
              <a:pPr algn="ctr"/>
              <a:r>
                <a:rPr lang="zh-CN" altLang="en-US" sz="1200" b="1" dirty="0">
                  <a:solidFill>
                    <a:schemeClr val="tx1">
                      <a:lumMod val="50000"/>
                      <a:lumOff val="50000"/>
                    </a:schemeClr>
                  </a:solidFill>
                  <a:cs typeface="+mn-ea"/>
                </a:rPr>
                <a:t>Add a title</a:t>
              </a:r>
            </a:p>
          </p:txBody>
        </p:sp>
        <p:sp>
          <p:nvSpPr>
            <p:cNvPr id="38" name="TextBox 37"/>
            <p:cNvSpPr txBox="1"/>
            <p:nvPr/>
          </p:nvSpPr>
          <p:spPr>
            <a:xfrm>
              <a:off x="2871624" y="3160471"/>
              <a:ext cx="1823439" cy="149877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grpSp>
      <p:grpSp>
        <p:nvGrpSpPr>
          <p:cNvPr id="19" name="组合 18"/>
          <p:cNvGrpSpPr/>
          <p:nvPr/>
        </p:nvGrpSpPr>
        <p:grpSpPr>
          <a:xfrm>
            <a:off x="6275360" y="4014004"/>
            <a:ext cx="2430936" cy="2508001"/>
            <a:chOff x="4706537" y="2778246"/>
            <a:chExt cx="1823439" cy="1881001"/>
          </a:xfrm>
        </p:grpSpPr>
        <p:sp>
          <p:nvSpPr>
            <p:cNvPr id="39" name="TextBox 38"/>
            <p:cNvSpPr txBox="1"/>
            <p:nvPr/>
          </p:nvSpPr>
          <p:spPr>
            <a:xfrm>
              <a:off x="4742574" y="2778246"/>
              <a:ext cx="1751366" cy="207749"/>
            </a:xfrm>
            <a:prstGeom prst="rect">
              <a:avLst/>
            </a:prstGeom>
            <a:noFill/>
          </p:spPr>
          <p:txBody>
            <a:bodyPr wrap="square" rtlCol="0">
              <a:spAutoFit/>
            </a:bodyPr>
            <a:lstStyle/>
            <a:p>
              <a:pPr algn="ctr"/>
              <a:r>
                <a:rPr lang="zh-CN" altLang="en-US" sz="1200" b="1" dirty="0">
                  <a:solidFill>
                    <a:schemeClr val="tx1">
                      <a:lumMod val="50000"/>
                      <a:lumOff val="50000"/>
                    </a:schemeClr>
                  </a:solidFill>
                  <a:cs typeface="+mn-ea"/>
                </a:rPr>
                <a:t>Add a title</a:t>
              </a:r>
            </a:p>
          </p:txBody>
        </p:sp>
        <p:sp>
          <p:nvSpPr>
            <p:cNvPr id="40" name="TextBox 39"/>
            <p:cNvSpPr txBox="1"/>
            <p:nvPr/>
          </p:nvSpPr>
          <p:spPr>
            <a:xfrm>
              <a:off x="4706537" y="3160471"/>
              <a:ext cx="1823439" cy="149877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grpSp>
      <p:grpSp>
        <p:nvGrpSpPr>
          <p:cNvPr id="22" name="组合 21"/>
          <p:cNvGrpSpPr/>
          <p:nvPr/>
        </p:nvGrpSpPr>
        <p:grpSpPr>
          <a:xfrm>
            <a:off x="8706296" y="4014004"/>
            <a:ext cx="2430936" cy="2508001"/>
            <a:chOff x="6529976" y="2778246"/>
            <a:chExt cx="1823439" cy="1881001"/>
          </a:xfrm>
        </p:grpSpPr>
        <p:sp>
          <p:nvSpPr>
            <p:cNvPr id="41" name="TextBox 40"/>
            <p:cNvSpPr txBox="1"/>
            <p:nvPr/>
          </p:nvSpPr>
          <p:spPr>
            <a:xfrm>
              <a:off x="6566013" y="2778246"/>
              <a:ext cx="1751366" cy="207749"/>
            </a:xfrm>
            <a:prstGeom prst="rect">
              <a:avLst/>
            </a:prstGeom>
            <a:noFill/>
          </p:spPr>
          <p:txBody>
            <a:bodyPr wrap="square" rtlCol="0">
              <a:spAutoFit/>
            </a:bodyPr>
            <a:lstStyle/>
            <a:p>
              <a:pPr algn="ctr"/>
              <a:r>
                <a:rPr lang="zh-CN" altLang="en-US" sz="1200" b="1" dirty="0">
                  <a:solidFill>
                    <a:schemeClr val="tx1">
                      <a:lumMod val="50000"/>
                      <a:lumOff val="50000"/>
                    </a:schemeClr>
                  </a:solidFill>
                  <a:cs typeface="+mn-ea"/>
                </a:rPr>
                <a:t>Add a title</a:t>
              </a:r>
            </a:p>
          </p:txBody>
        </p:sp>
        <p:sp>
          <p:nvSpPr>
            <p:cNvPr id="42" name="TextBox 41"/>
            <p:cNvSpPr txBox="1"/>
            <p:nvPr/>
          </p:nvSpPr>
          <p:spPr>
            <a:xfrm>
              <a:off x="6529976" y="3160471"/>
              <a:ext cx="1823439" cy="149877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Title bar Text</a:t>
            </a:r>
            <a:endParaRPr lang="zh-CN" altLang="en-US" dirty="0">
              <a:ea typeface="+mn-ea"/>
              <a:cs typeface="+mn-ea"/>
            </a:endParaRPr>
          </a:p>
        </p:txBody>
      </p:sp>
    </p:spTree>
    <p:extLst>
      <p:ext uri="{BB962C8B-B14F-4D97-AF65-F5344CB8AC3E}">
        <p14:creationId xmlns:p14="http://schemas.microsoft.com/office/powerpoint/2010/main" val="184129117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72813" y="1797244"/>
            <a:ext cx="2575664" cy="38394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72813" y="4403566"/>
            <a:ext cx="2575664" cy="1067098"/>
            <a:chOff x="503548" y="3302863"/>
            <a:chExt cx="1932251" cy="800532"/>
          </a:xfrm>
        </p:grpSpPr>
        <p:sp>
          <p:nvSpPr>
            <p:cNvPr id="10" name="矩形 9"/>
            <p:cNvSpPr/>
            <p:nvPr/>
          </p:nvSpPr>
          <p:spPr>
            <a:xfrm>
              <a:off x="503548" y="3554929"/>
              <a:ext cx="1932251" cy="548466"/>
            </a:xfrm>
            <a:prstGeom prst="rect">
              <a:avLst/>
            </a:prstGeom>
            <a:noFill/>
          </p:spPr>
          <p:txBody>
            <a:bodyPr wrap="square">
              <a:spAutoFit/>
            </a:bodyPr>
            <a:lstStyle/>
            <a:p>
              <a:pPr lvl="0" algn="ctr">
                <a:lnSpc>
                  <a:spcPct val="130000"/>
                </a:lnSpc>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According to their own needs to add the appropriate text, the text is best not to exceed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Word</a:t>
              </a:r>
            </a:p>
          </p:txBody>
        </p:sp>
        <p:sp>
          <p:nvSpPr>
            <p:cNvPr id="11" name="TextBox 30"/>
            <p:cNvSpPr txBox="1"/>
            <p:nvPr/>
          </p:nvSpPr>
          <p:spPr>
            <a:xfrm>
              <a:off x="503548" y="3302863"/>
              <a:ext cx="1932251" cy="196259"/>
            </a:xfrm>
            <a:prstGeom prst="rect">
              <a:avLst/>
            </a:prstGeom>
            <a:noFill/>
            <a:effectLst/>
          </p:spPr>
          <p:txBody>
            <a:bodyPr wrap="square" rtlCol="0">
              <a:spAutoFit/>
            </a:bodyPr>
            <a:lstStyle/>
            <a:p>
              <a:pPr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information</a:t>
              </a:r>
            </a:p>
          </p:txBody>
        </p:sp>
      </p:grpSp>
      <p:sp>
        <p:nvSpPr>
          <p:cNvPr id="12" name="矩形 11"/>
          <p:cNvSpPr/>
          <p:nvPr/>
        </p:nvSpPr>
        <p:spPr>
          <a:xfrm>
            <a:off x="3413721" y="1797244"/>
            <a:ext cx="2575664" cy="38394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412486" y="1941225"/>
            <a:ext cx="2575664" cy="1115041"/>
            <a:chOff x="2558838" y="1455626"/>
            <a:chExt cx="1932251" cy="836499"/>
          </a:xfrm>
        </p:grpSpPr>
        <p:sp>
          <p:nvSpPr>
            <p:cNvPr id="14" name="矩形 13"/>
            <p:cNvSpPr/>
            <p:nvPr/>
          </p:nvSpPr>
          <p:spPr>
            <a:xfrm>
              <a:off x="2558838" y="1743658"/>
              <a:ext cx="1932251" cy="548467"/>
            </a:xfrm>
            <a:prstGeom prst="rect">
              <a:avLst/>
            </a:prstGeom>
            <a:noFill/>
          </p:spPr>
          <p:txBody>
            <a:bodyPr wrap="square">
              <a:spAutoFit/>
            </a:bodyPr>
            <a:lstStyle/>
            <a:p>
              <a:pPr lvl="0" algn="ctr">
                <a:lnSpc>
                  <a:spcPct val="130000"/>
                </a:lnSpc>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According to their own needs to add the appropriate text, the text is best not to exceed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Word</a:t>
              </a:r>
            </a:p>
          </p:txBody>
        </p:sp>
        <p:sp>
          <p:nvSpPr>
            <p:cNvPr id="15" name="TextBox 32"/>
            <p:cNvSpPr txBox="1"/>
            <p:nvPr/>
          </p:nvSpPr>
          <p:spPr>
            <a:xfrm>
              <a:off x="2558838" y="1455626"/>
              <a:ext cx="1932251" cy="196259"/>
            </a:xfrm>
            <a:prstGeom prst="rect">
              <a:avLst/>
            </a:prstGeom>
            <a:noFill/>
            <a:effectLst/>
          </p:spPr>
          <p:txBody>
            <a:bodyPr wrap="square" rtlCol="0">
              <a:spAutoFit/>
            </a:bodyPr>
            <a:lstStyle/>
            <a:p>
              <a:pPr lvl="0"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information</a:t>
              </a:r>
            </a:p>
          </p:txBody>
        </p:sp>
      </p:grpSp>
      <p:sp>
        <p:nvSpPr>
          <p:cNvPr id="16" name="矩形 15"/>
          <p:cNvSpPr/>
          <p:nvPr/>
        </p:nvSpPr>
        <p:spPr>
          <a:xfrm>
            <a:off x="6154629" y="1797244"/>
            <a:ext cx="2575664" cy="38394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163000" y="4388857"/>
            <a:ext cx="2575664" cy="1115041"/>
            <a:chOff x="4622261" y="3291830"/>
            <a:chExt cx="1932251" cy="836499"/>
          </a:xfrm>
        </p:grpSpPr>
        <p:sp>
          <p:nvSpPr>
            <p:cNvPr id="18" name="矩形 17"/>
            <p:cNvSpPr/>
            <p:nvPr/>
          </p:nvSpPr>
          <p:spPr>
            <a:xfrm>
              <a:off x="4622261" y="3579862"/>
              <a:ext cx="1932251" cy="548467"/>
            </a:xfrm>
            <a:prstGeom prst="rect">
              <a:avLst/>
            </a:prstGeom>
            <a:noFill/>
          </p:spPr>
          <p:txBody>
            <a:bodyPr wrap="square">
              <a:spAutoFit/>
            </a:bodyPr>
            <a:lstStyle/>
            <a:p>
              <a:pPr lvl="0" algn="ctr">
                <a:lnSpc>
                  <a:spcPct val="130000"/>
                </a:lnSpc>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According to their own needs to add the appropriate text, the text is best not to exceed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Word</a:t>
              </a:r>
            </a:p>
          </p:txBody>
        </p:sp>
        <p:sp>
          <p:nvSpPr>
            <p:cNvPr id="19" name="TextBox 34"/>
            <p:cNvSpPr txBox="1"/>
            <p:nvPr/>
          </p:nvSpPr>
          <p:spPr>
            <a:xfrm>
              <a:off x="4622261" y="3291830"/>
              <a:ext cx="1932251" cy="196259"/>
            </a:xfrm>
            <a:prstGeom prst="rect">
              <a:avLst/>
            </a:prstGeom>
            <a:noFill/>
            <a:effectLst/>
          </p:spPr>
          <p:txBody>
            <a:bodyPr wrap="square" rtlCol="0">
              <a:spAutoFit/>
            </a:bodyPr>
            <a:lstStyle/>
            <a:p>
              <a:pPr lvl="0"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information</a:t>
              </a:r>
            </a:p>
          </p:txBody>
        </p:sp>
      </p:grpSp>
      <p:sp>
        <p:nvSpPr>
          <p:cNvPr id="20" name="矩形 19"/>
          <p:cNvSpPr/>
          <p:nvPr/>
        </p:nvSpPr>
        <p:spPr>
          <a:xfrm>
            <a:off x="8895537" y="1797244"/>
            <a:ext cx="2575664" cy="38394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8895534" y="1941224"/>
            <a:ext cx="2575664" cy="1115041"/>
            <a:chOff x="6672195" y="1455625"/>
            <a:chExt cx="1932251" cy="836499"/>
          </a:xfrm>
        </p:grpSpPr>
        <p:sp>
          <p:nvSpPr>
            <p:cNvPr id="22" name="矩形 21"/>
            <p:cNvSpPr/>
            <p:nvPr/>
          </p:nvSpPr>
          <p:spPr>
            <a:xfrm>
              <a:off x="6672195" y="1743657"/>
              <a:ext cx="1932251" cy="548467"/>
            </a:xfrm>
            <a:prstGeom prst="rect">
              <a:avLst/>
            </a:prstGeom>
            <a:noFill/>
          </p:spPr>
          <p:txBody>
            <a:bodyPr wrap="square">
              <a:spAutoFit/>
            </a:bodyPr>
            <a:lstStyle/>
            <a:p>
              <a:pPr lvl="0" algn="ctr">
                <a:lnSpc>
                  <a:spcPct val="130000"/>
                </a:lnSpc>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According to their own needs to add the appropriate text, the text is best not to exceed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Word</a:t>
              </a:r>
            </a:p>
          </p:txBody>
        </p:sp>
        <p:sp>
          <p:nvSpPr>
            <p:cNvPr id="23" name="TextBox 36"/>
            <p:cNvSpPr txBox="1"/>
            <p:nvPr/>
          </p:nvSpPr>
          <p:spPr>
            <a:xfrm>
              <a:off x="6672195" y="1455625"/>
              <a:ext cx="1932251" cy="196259"/>
            </a:xfrm>
            <a:prstGeom prst="rect">
              <a:avLst/>
            </a:prstGeom>
            <a:noFill/>
            <a:effectLst/>
          </p:spPr>
          <p:txBody>
            <a:bodyPr wrap="square" rtlCol="0">
              <a:spAutoFit/>
            </a:bodyPr>
            <a:lstStyle/>
            <a:p>
              <a:pPr lvl="0"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information</a:t>
              </a:r>
            </a:p>
          </p:txBody>
        </p:sp>
      </p:grpSp>
      <p:sp>
        <p:nvSpPr>
          <p:cNvPr id="24" name="矩形 23"/>
          <p:cNvSpPr/>
          <p:nvPr/>
        </p:nvSpPr>
        <p:spPr>
          <a:xfrm>
            <a:off x="760823" y="1893229"/>
            <a:ext cx="2399643" cy="23996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501731" y="3121237"/>
            <a:ext cx="2399643" cy="239964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242639" y="1880490"/>
            <a:ext cx="2399643" cy="239964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8983547" y="3141043"/>
            <a:ext cx="2399643" cy="239964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标题 27"/>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9298794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par>
                          <p:cTn id="52" fill="hold">
                            <p:stCondLst>
                              <p:cond delay="5500"/>
                            </p:stCondLst>
                            <p:childTnLst>
                              <p:par>
                                <p:cTn id="53" presetID="22" presetClass="entr" presetSubtype="4"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20"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78654" y="1573591"/>
            <a:ext cx="3024216" cy="2500129"/>
          </a:xfrm>
          <a:prstGeom prst="rect">
            <a:avLst/>
          </a:prstGeom>
        </p:spPr>
        <p:txBody>
          <a:bodyPr wrap="square" lIns="128987" tIns="64495" rIns="128987" bIns="64495">
            <a:spAutoFit/>
          </a:bodyPr>
          <a:lstStyle/>
          <a:p>
            <a:pPr>
              <a:defRPr/>
            </a:pPr>
            <a:r>
              <a:rPr lang="en-US" altLang="zh-CN" sz="15400" kern="0" dirty="0">
                <a:ln w="28575">
                  <a:solidFill>
                    <a:schemeClr val="tx2"/>
                  </a:solidFill>
                </a:ln>
                <a:noFill/>
                <a:effectLst/>
                <a:latin typeface="Impact" pitchFamily="34" charset="0"/>
              </a:rPr>
              <a:t>01</a:t>
            </a:r>
            <a:endParaRPr lang="zh-CN" altLang="en-US" sz="15400" kern="0" dirty="0">
              <a:ln w="28575">
                <a:solidFill>
                  <a:schemeClr val="tx2"/>
                </a:solidFill>
              </a:ln>
              <a:noFill/>
              <a:effectLst/>
              <a:latin typeface="Impact" pitchFamily="34" charset="0"/>
            </a:endParaRPr>
          </a:p>
        </p:txBody>
      </p:sp>
      <p:sp>
        <p:nvSpPr>
          <p:cNvPr id="3" name="TextBox 21"/>
          <p:cNvSpPr txBox="1"/>
          <p:nvPr/>
        </p:nvSpPr>
        <p:spPr>
          <a:xfrm>
            <a:off x="4079930" y="2369218"/>
            <a:ext cx="5383468" cy="861354"/>
          </a:xfrm>
          <a:prstGeom prst="rect">
            <a:avLst/>
          </a:prstGeom>
          <a:noFill/>
        </p:spPr>
        <p:txBody>
          <a:bodyPr wrap="square" lIns="121549" tIns="60752" rIns="121549" bIns="60752" rtlCol="0">
            <a:spAutoFit/>
          </a:bodyPr>
          <a:lstStyle/>
          <a:p>
            <a:pPr algn="r" eaLnBrk="1" hangingPunct="1"/>
            <a:r>
              <a:rPr lang="zh-CN" altLang="en-US" sz="4800" b="1" dirty="0">
                <a:solidFill>
                  <a:schemeClr val="tx2"/>
                </a:solidFill>
                <a:latin typeface="微软雅黑" panose="020B0503020204020204" pitchFamily="34" charset="-122"/>
                <a:ea typeface="微软雅黑" panose="020B0503020204020204" pitchFamily="34" charset="-122"/>
              </a:rPr>
              <a:t>Title bar</a:t>
            </a:r>
          </a:p>
        </p:txBody>
      </p:sp>
      <p:sp>
        <p:nvSpPr>
          <p:cNvPr id="4" name="矩形 3"/>
          <p:cNvSpPr/>
          <p:nvPr/>
        </p:nvSpPr>
        <p:spPr>
          <a:xfrm>
            <a:off x="6969676" y="1861374"/>
            <a:ext cx="2543448" cy="684119"/>
          </a:xfrm>
          <a:prstGeom prst="rect">
            <a:avLst/>
          </a:prstGeom>
        </p:spPr>
        <p:txBody>
          <a:bodyPr wrap="square" lIns="128987" tIns="64495" rIns="128987" bIns="64495">
            <a:spAutoFit/>
          </a:bodyPr>
          <a:lstStyle/>
          <a:p>
            <a:pPr>
              <a:defRPr/>
            </a:pPr>
            <a:r>
              <a:rPr lang="en-US" altLang="zh-CN" sz="3599" kern="0" dirty="0">
                <a:solidFill>
                  <a:schemeClr val="tx2"/>
                </a:solidFill>
                <a:effectLst>
                  <a:glow rad="63500">
                    <a:schemeClr val="bg1">
                      <a:lumMod val="65000"/>
                      <a:alpha val="40000"/>
                    </a:schemeClr>
                  </a:glow>
                </a:effectLst>
                <a:latin typeface="Impact" pitchFamily="34" charset="0"/>
              </a:rPr>
              <a:t>Powerpoint</a:t>
            </a:r>
            <a:endParaRPr lang="zh-CN" altLang="en-US" sz="3599" kern="0" dirty="0">
              <a:solidFill>
                <a:schemeClr val="tx2"/>
              </a:solidFill>
              <a:effectLst>
                <a:glow rad="63500">
                  <a:schemeClr val="bg1">
                    <a:lumMod val="65000"/>
                    <a:alpha val="40000"/>
                  </a:schemeClr>
                </a:glow>
              </a:effectLst>
              <a:latin typeface="Impact" pitchFamily="34" charset="0"/>
            </a:endParaRPr>
          </a:p>
        </p:txBody>
      </p:sp>
      <p:sp>
        <p:nvSpPr>
          <p:cNvPr id="5" name="Text Box 40"/>
          <p:cNvSpPr txBox="1">
            <a:spLocks noChangeArrowheads="1"/>
          </p:cNvSpPr>
          <p:nvPr/>
        </p:nvSpPr>
        <p:spPr bwMode="gray">
          <a:xfrm>
            <a:off x="5431284" y="3109175"/>
            <a:ext cx="4032114" cy="535531"/>
          </a:xfrm>
          <a:prstGeom prst="rect">
            <a:avLst/>
          </a:prstGeom>
          <a:noFill/>
          <a:ln w="9525">
            <a:noFill/>
            <a:miter lim="800000"/>
            <a:headEnd/>
            <a:tailEnd/>
          </a:ln>
        </p:spPr>
        <p:txBody>
          <a:bodyPr wrap="square">
            <a:spAutoFit/>
          </a:bodyPr>
          <a:lstStyle/>
          <a:p>
            <a:pPr lvl="0" algn="r">
              <a:lnSpc>
                <a:spcPct val="120000"/>
              </a:lnSpc>
              <a:defRPr/>
            </a:pPr>
            <a:r>
              <a:rPr lang="zh-CN" altLang="en-US" sz="1200" kern="0" dirty="0">
                <a:solidFill>
                  <a:schemeClr val="tx2"/>
                </a:solidFill>
                <a:latin typeface="微软雅黑" pitchFamily="34" charset="-122"/>
                <a:ea typeface="微软雅黑" pitchFamily="34" charset="-122"/>
              </a:rPr>
              <a:t>Click here to enter text Click here to enter text Click here to enter text Click here to enter text Click here to enter</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591" y="4357230"/>
            <a:ext cx="6123160" cy="2541111"/>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4" y="5322764"/>
            <a:ext cx="4930662" cy="2046224"/>
          </a:xfrm>
          <a:prstGeom prst="rect">
            <a:avLst/>
          </a:prstGeom>
        </p:spPr>
      </p:pic>
    </p:spTree>
    <p:extLst>
      <p:ext uri="{BB962C8B-B14F-4D97-AF65-F5344CB8AC3E}">
        <p14:creationId xmlns:p14="http://schemas.microsoft.com/office/powerpoint/2010/main" val="153179394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8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9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9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9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34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71184" y="2981190"/>
            <a:ext cx="2441996" cy="1309987"/>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6" dirty="0">
                  <a:solidFill>
                    <a:srgbClr val="FFFFFF"/>
                  </a:solidFill>
                  <a:latin typeface="黑体" panose="02010609060101010101" pitchFamily="49" charset="-122"/>
                  <a:ea typeface="黑体" panose="02010609060101010101" pitchFamily="49" charset="-122"/>
                </a:rPr>
                <a:t>2014</a:t>
              </a:r>
              <a:endParaRPr lang="zh-CN" altLang="en-US" sz="2666" dirty="0">
                <a:solidFill>
                  <a:srgbClr val="FFFFFF"/>
                </a:solidFill>
                <a:latin typeface="黑体" panose="02010609060101010101" pitchFamily="49" charset="-122"/>
                <a:ea typeface="黑体" panose="02010609060101010101" pitchFamily="49" charset="-122"/>
              </a:endParaRPr>
            </a:p>
          </p:txBody>
        </p:sp>
        <p:sp>
          <p:nvSpPr>
            <p:cNvPr id="10" name="平行四边形 9"/>
            <p:cNvSpPr/>
            <p:nvPr/>
          </p:nvSpPr>
          <p:spPr>
            <a:xfrm flipH="1">
              <a:off x="502328" y="2580832"/>
              <a:ext cx="1831974"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199">
                  <a:solidFill>
                    <a:srgbClr val="FFFFFF"/>
                  </a:solidFill>
                  <a:latin typeface="黑体" panose="02010609060101010101" pitchFamily="49" charset="-122"/>
                  <a:ea typeface="黑体" panose="02010609060101010101" pitchFamily="49" charset="-122"/>
                </a:rPr>
                <a:t>Title</a:t>
              </a:r>
            </a:p>
          </p:txBody>
        </p:sp>
      </p:grpSp>
      <p:grpSp>
        <p:nvGrpSpPr>
          <p:cNvPr id="11" name="组合 10"/>
          <p:cNvGrpSpPr/>
          <p:nvPr/>
        </p:nvGrpSpPr>
        <p:grpSpPr>
          <a:xfrm>
            <a:off x="2773787" y="2981190"/>
            <a:ext cx="2439235" cy="1309987"/>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6" dirty="0">
                  <a:solidFill>
                    <a:srgbClr val="FFFFFF"/>
                  </a:solidFill>
                  <a:latin typeface="黑体" panose="02010609060101010101" pitchFamily="49" charset="-122"/>
                  <a:ea typeface="黑体" panose="02010609060101010101" pitchFamily="49" charset="-122"/>
                </a:rPr>
                <a:t>2015</a:t>
              </a:r>
              <a:endParaRPr lang="zh-CN" altLang="en-US" sz="2666" dirty="0">
                <a:solidFill>
                  <a:srgbClr val="FFFFFF"/>
                </a:solidFill>
                <a:latin typeface="黑体" panose="02010609060101010101" pitchFamily="49" charset="-122"/>
                <a:ea typeface="黑体" panose="02010609060101010101" pitchFamily="49" charset="-122"/>
              </a:endParaRPr>
            </a:p>
          </p:txBody>
        </p:sp>
        <p:sp>
          <p:nvSpPr>
            <p:cNvPr id="13" name="平行四边形 12"/>
            <p:cNvSpPr/>
            <p:nvPr/>
          </p:nvSpPr>
          <p:spPr>
            <a:xfrm flipH="1">
              <a:off x="2079688" y="2580832"/>
              <a:ext cx="1829903" cy="493702"/>
            </a:xfrm>
            <a:prstGeom prst="parallelogram">
              <a:avLst>
                <a:gd name="adj" fmla="val 817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199">
                  <a:solidFill>
                    <a:srgbClr val="FFFFFF"/>
                  </a:solidFill>
                  <a:latin typeface="黑体" panose="02010609060101010101" pitchFamily="49" charset="-122"/>
                  <a:ea typeface="黑体" panose="02010609060101010101" pitchFamily="49" charset="-122"/>
                </a:rPr>
                <a:t>Title</a:t>
              </a:r>
            </a:p>
          </p:txBody>
        </p:sp>
      </p:grpSp>
      <p:grpSp>
        <p:nvGrpSpPr>
          <p:cNvPr id="14" name="组合 13"/>
          <p:cNvGrpSpPr/>
          <p:nvPr/>
        </p:nvGrpSpPr>
        <p:grpSpPr>
          <a:xfrm>
            <a:off x="4876386" y="2981190"/>
            <a:ext cx="2439235" cy="1309987"/>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6" dirty="0">
                  <a:solidFill>
                    <a:srgbClr val="FFFFFF"/>
                  </a:solidFill>
                  <a:latin typeface="黑体" panose="02010609060101010101" pitchFamily="49" charset="-122"/>
                  <a:ea typeface="黑体" panose="02010609060101010101" pitchFamily="49" charset="-122"/>
                </a:rPr>
                <a:t>2016</a:t>
              </a:r>
              <a:endParaRPr lang="zh-CN" altLang="en-US" sz="2666" dirty="0">
                <a:solidFill>
                  <a:srgbClr val="FFFFFF"/>
                </a:solidFill>
                <a:latin typeface="黑体" panose="02010609060101010101" pitchFamily="49" charset="-122"/>
                <a:ea typeface="黑体" panose="02010609060101010101" pitchFamily="49" charset="-122"/>
              </a:endParaRPr>
            </a:p>
          </p:txBody>
        </p:sp>
        <p:sp>
          <p:nvSpPr>
            <p:cNvPr id="16" name="平行四边形 15"/>
            <p:cNvSpPr/>
            <p:nvPr/>
          </p:nvSpPr>
          <p:spPr>
            <a:xfrm flipH="1">
              <a:off x="3657048" y="2580832"/>
              <a:ext cx="1829903" cy="493702"/>
            </a:xfrm>
            <a:prstGeom prst="parallelogram">
              <a:avLst>
                <a:gd name="adj" fmla="val 817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199">
                  <a:solidFill>
                    <a:srgbClr val="FFFFFF"/>
                  </a:solidFill>
                  <a:latin typeface="黑体" panose="02010609060101010101" pitchFamily="49" charset="-122"/>
                  <a:ea typeface="黑体" panose="02010609060101010101" pitchFamily="49" charset="-122"/>
                </a:rPr>
                <a:t>Title</a:t>
              </a:r>
            </a:p>
          </p:txBody>
        </p:sp>
      </p:grpSp>
      <p:grpSp>
        <p:nvGrpSpPr>
          <p:cNvPr id="17" name="组合 16"/>
          <p:cNvGrpSpPr/>
          <p:nvPr/>
        </p:nvGrpSpPr>
        <p:grpSpPr>
          <a:xfrm>
            <a:off x="6978985" y="2981190"/>
            <a:ext cx="2439235" cy="1309987"/>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6" dirty="0">
                  <a:solidFill>
                    <a:srgbClr val="FFFFFF"/>
                  </a:solidFill>
                  <a:latin typeface="黑体" panose="02010609060101010101" pitchFamily="49" charset="-122"/>
                  <a:ea typeface="黑体" panose="02010609060101010101" pitchFamily="49" charset="-122"/>
                </a:rPr>
                <a:t>2017</a:t>
              </a:r>
              <a:endParaRPr lang="zh-CN" altLang="en-US" sz="2666" dirty="0">
                <a:solidFill>
                  <a:srgbClr val="FFFFFF"/>
                </a:solidFill>
                <a:latin typeface="黑体" panose="02010609060101010101" pitchFamily="49" charset="-122"/>
                <a:ea typeface="黑体" panose="02010609060101010101" pitchFamily="49" charset="-122"/>
              </a:endParaRPr>
            </a:p>
          </p:txBody>
        </p:sp>
        <p:sp>
          <p:nvSpPr>
            <p:cNvPr id="19" name="平行四边形 18"/>
            <p:cNvSpPr/>
            <p:nvPr/>
          </p:nvSpPr>
          <p:spPr>
            <a:xfrm flipH="1">
              <a:off x="5234408" y="2580832"/>
              <a:ext cx="1829903" cy="493702"/>
            </a:xfrm>
            <a:prstGeom prst="parallelogram">
              <a:avLst>
                <a:gd name="adj" fmla="val 817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199">
                  <a:solidFill>
                    <a:srgbClr val="FFFFFF"/>
                  </a:solidFill>
                  <a:latin typeface="黑体" panose="02010609060101010101" pitchFamily="49" charset="-122"/>
                  <a:ea typeface="黑体" panose="02010609060101010101" pitchFamily="49" charset="-122"/>
                </a:rPr>
                <a:t>Title</a:t>
              </a:r>
            </a:p>
          </p:txBody>
        </p:sp>
      </p:grpSp>
      <p:grpSp>
        <p:nvGrpSpPr>
          <p:cNvPr id="20" name="组合 19"/>
          <p:cNvGrpSpPr/>
          <p:nvPr/>
        </p:nvGrpSpPr>
        <p:grpSpPr>
          <a:xfrm>
            <a:off x="9078824" y="2981190"/>
            <a:ext cx="2441993" cy="1309987"/>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6" dirty="0">
                  <a:solidFill>
                    <a:srgbClr val="FFFFFF"/>
                  </a:solidFill>
                  <a:latin typeface="黑体" panose="02010609060101010101" pitchFamily="49" charset="-122"/>
                  <a:ea typeface="黑体" panose="02010609060101010101" pitchFamily="49" charset="-122"/>
                </a:rPr>
                <a:t>2018</a:t>
              </a:r>
              <a:endParaRPr lang="zh-CN" altLang="en-US" sz="2666" dirty="0">
                <a:solidFill>
                  <a:srgbClr val="FFFFFF"/>
                </a:solidFill>
                <a:latin typeface="黑体" panose="02010609060101010101" pitchFamily="49" charset="-122"/>
                <a:ea typeface="黑体" panose="02010609060101010101" pitchFamily="49" charset="-122"/>
              </a:endParaRPr>
            </a:p>
          </p:txBody>
        </p:sp>
        <p:sp>
          <p:nvSpPr>
            <p:cNvPr id="22" name="平行四边形 21"/>
            <p:cNvSpPr/>
            <p:nvPr/>
          </p:nvSpPr>
          <p:spPr>
            <a:xfrm flipH="1">
              <a:off x="6809700" y="2580832"/>
              <a:ext cx="1831972" cy="493702"/>
            </a:xfrm>
            <a:prstGeom prst="parallelogram">
              <a:avLst>
                <a:gd name="adj" fmla="val 817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199">
                  <a:solidFill>
                    <a:srgbClr val="FFFFFF"/>
                  </a:solidFill>
                  <a:latin typeface="黑体" panose="02010609060101010101" pitchFamily="49" charset="-122"/>
                  <a:ea typeface="黑体" panose="02010609060101010101" pitchFamily="49" charset="-122"/>
                </a:rPr>
                <a:t>Title</a:t>
              </a:r>
            </a:p>
          </p:txBody>
        </p:sp>
      </p:grpSp>
      <p:sp>
        <p:nvSpPr>
          <p:cNvPr id="23" name="矩形 22"/>
          <p:cNvSpPr/>
          <p:nvPr/>
        </p:nvSpPr>
        <p:spPr>
          <a:xfrm>
            <a:off x="1237400" y="4291178"/>
            <a:ext cx="1823525"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600" dirty="0">
                <a:solidFill>
                  <a:schemeClr val="tx1">
                    <a:lumMod val="50000"/>
                    <a:lumOff val="50000"/>
                  </a:schemeClr>
                </a:solidFill>
                <a:latin typeface="微软雅黑" pitchFamily="34" charset="-122"/>
                <a:ea typeface="微软雅黑" pitchFamily="34" charset="-122"/>
              </a:rPr>
              <a:t>Click here to add a description text Click here to add a caption</a:t>
            </a:r>
          </a:p>
        </p:txBody>
      </p:sp>
      <p:sp>
        <p:nvSpPr>
          <p:cNvPr id="24" name="矩形 23"/>
          <p:cNvSpPr/>
          <p:nvPr/>
        </p:nvSpPr>
        <p:spPr>
          <a:xfrm>
            <a:off x="5381914"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itchFamily="34" charset="-122"/>
                <a:ea typeface="微软雅黑" pitchFamily="34" charset="-122"/>
              </a:rPr>
              <a:t>Click here to add a description text Click here to add a caption</a:t>
            </a:r>
          </a:p>
        </p:txBody>
      </p:sp>
      <p:sp>
        <p:nvSpPr>
          <p:cNvPr id="25" name="矩形 24"/>
          <p:cNvSpPr/>
          <p:nvPr/>
        </p:nvSpPr>
        <p:spPr>
          <a:xfrm>
            <a:off x="9601316"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itchFamily="34" charset="-122"/>
                <a:ea typeface="微软雅黑" pitchFamily="34" charset="-122"/>
              </a:rPr>
              <a:t>Click here to add a description text Click here to add a caption</a:t>
            </a:r>
          </a:p>
        </p:txBody>
      </p:sp>
      <p:sp>
        <p:nvSpPr>
          <p:cNvPr id="26" name="矩形 25"/>
          <p:cNvSpPr/>
          <p:nvPr/>
        </p:nvSpPr>
        <p:spPr>
          <a:xfrm>
            <a:off x="3279314"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itchFamily="34" charset="-122"/>
                <a:ea typeface="微软雅黑" pitchFamily="34" charset="-122"/>
              </a:rPr>
              <a:t>Click here to add a description text Click here to add a caption</a:t>
            </a:r>
          </a:p>
        </p:txBody>
      </p:sp>
      <p:sp>
        <p:nvSpPr>
          <p:cNvPr id="27" name="矩形 26"/>
          <p:cNvSpPr/>
          <p:nvPr/>
        </p:nvSpPr>
        <p:spPr>
          <a:xfrm>
            <a:off x="7498716"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itchFamily="34" charset="-122"/>
                <a:ea typeface="微软雅黑" pitchFamily="34" charset="-122"/>
              </a:rPr>
              <a:t>Click here to add a description text Click here to add a caption</a:t>
            </a:r>
          </a:p>
        </p:txBody>
      </p:sp>
      <p:sp>
        <p:nvSpPr>
          <p:cNvPr id="28" name="标题 27"/>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8604641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78654" y="1573591"/>
            <a:ext cx="3024216" cy="2500129"/>
          </a:xfrm>
          <a:prstGeom prst="rect">
            <a:avLst/>
          </a:prstGeom>
        </p:spPr>
        <p:txBody>
          <a:bodyPr wrap="square" lIns="128987" tIns="64495" rIns="128987" bIns="64495">
            <a:spAutoFit/>
          </a:bodyPr>
          <a:lstStyle/>
          <a:p>
            <a:pPr>
              <a:defRPr/>
            </a:pPr>
            <a:r>
              <a:rPr lang="en-US" altLang="zh-CN" sz="15400" kern="0" dirty="0">
                <a:ln w="28575">
                  <a:solidFill>
                    <a:schemeClr val="tx2"/>
                  </a:solidFill>
                </a:ln>
                <a:noFill/>
                <a:effectLst/>
                <a:latin typeface="Impact" pitchFamily="34" charset="0"/>
              </a:rPr>
              <a:t>05</a:t>
            </a:r>
            <a:endParaRPr lang="zh-CN" altLang="en-US" sz="15400" kern="0" dirty="0">
              <a:ln w="28575">
                <a:solidFill>
                  <a:schemeClr val="tx2"/>
                </a:solidFill>
              </a:ln>
              <a:noFill/>
              <a:effectLst/>
              <a:latin typeface="Impact" pitchFamily="34" charset="0"/>
            </a:endParaRPr>
          </a:p>
        </p:txBody>
      </p:sp>
      <p:sp>
        <p:nvSpPr>
          <p:cNvPr id="3" name="TextBox 21"/>
          <p:cNvSpPr txBox="1"/>
          <p:nvPr/>
        </p:nvSpPr>
        <p:spPr>
          <a:xfrm>
            <a:off x="4079930" y="2369218"/>
            <a:ext cx="5383468" cy="861354"/>
          </a:xfrm>
          <a:prstGeom prst="rect">
            <a:avLst/>
          </a:prstGeom>
          <a:noFill/>
        </p:spPr>
        <p:txBody>
          <a:bodyPr wrap="square" lIns="121549" tIns="60752" rIns="121549" bIns="60752" rtlCol="0">
            <a:spAutoFit/>
          </a:bodyPr>
          <a:lstStyle/>
          <a:p>
            <a:pPr algn="r" eaLnBrk="1" hangingPunct="1"/>
            <a:r>
              <a:rPr lang="zh-CN" altLang="en-US" sz="4800" b="1" dirty="0">
                <a:solidFill>
                  <a:schemeClr val="tx2"/>
                </a:solidFill>
                <a:latin typeface="微软雅黑" panose="020B0503020204020204" pitchFamily="34" charset="-122"/>
                <a:ea typeface="微软雅黑" panose="020B0503020204020204" pitchFamily="34" charset="-122"/>
              </a:rPr>
              <a:t>Title bar</a:t>
            </a:r>
          </a:p>
        </p:txBody>
      </p:sp>
      <p:sp>
        <p:nvSpPr>
          <p:cNvPr id="4" name="矩形 3"/>
          <p:cNvSpPr/>
          <p:nvPr/>
        </p:nvSpPr>
        <p:spPr>
          <a:xfrm>
            <a:off x="6969676" y="1861374"/>
            <a:ext cx="2543448" cy="684119"/>
          </a:xfrm>
          <a:prstGeom prst="rect">
            <a:avLst/>
          </a:prstGeom>
        </p:spPr>
        <p:txBody>
          <a:bodyPr wrap="square" lIns="128987" tIns="64495" rIns="128987" bIns="64495">
            <a:spAutoFit/>
          </a:bodyPr>
          <a:lstStyle/>
          <a:p>
            <a:pPr>
              <a:defRPr/>
            </a:pPr>
            <a:r>
              <a:rPr lang="en-US" altLang="zh-CN" sz="3599" kern="0" dirty="0">
                <a:solidFill>
                  <a:schemeClr val="tx2"/>
                </a:solidFill>
                <a:effectLst>
                  <a:glow rad="63500">
                    <a:schemeClr val="bg1">
                      <a:lumMod val="65000"/>
                      <a:alpha val="40000"/>
                    </a:schemeClr>
                  </a:glow>
                </a:effectLst>
                <a:latin typeface="Impact" pitchFamily="34" charset="0"/>
              </a:rPr>
              <a:t>Powerpoint</a:t>
            </a:r>
            <a:endParaRPr lang="zh-CN" altLang="en-US" sz="3599" kern="0" dirty="0">
              <a:solidFill>
                <a:schemeClr val="tx2"/>
              </a:solidFill>
              <a:effectLst>
                <a:glow rad="63500">
                  <a:schemeClr val="bg1">
                    <a:lumMod val="65000"/>
                    <a:alpha val="40000"/>
                  </a:schemeClr>
                </a:glow>
              </a:effectLst>
              <a:latin typeface="Impact" pitchFamily="34" charset="0"/>
            </a:endParaRPr>
          </a:p>
        </p:txBody>
      </p:sp>
      <p:sp>
        <p:nvSpPr>
          <p:cNvPr id="5" name="Text Box 40"/>
          <p:cNvSpPr txBox="1">
            <a:spLocks noChangeArrowheads="1"/>
          </p:cNvSpPr>
          <p:nvPr/>
        </p:nvSpPr>
        <p:spPr bwMode="gray">
          <a:xfrm>
            <a:off x="5431284" y="3109175"/>
            <a:ext cx="4032114" cy="535531"/>
          </a:xfrm>
          <a:prstGeom prst="rect">
            <a:avLst/>
          </a:prstGeom>
          <a:noFill/>
          <a:ln w="9525">
            <a:noFill/>
            <a:miter lim="800000"/>
            <a:headEnd/>
            <a:tailEnd/>
          </a:ln>
        </p:spPr>
        <p:txBody>
          <a:bodyPr wrap="square">
            <a:spAutoFit/>
          </a:bodyPr>
          <a:lstStyle/>
          <a:p>
            <a:pPr lvl="0" algn="r">
              <a:lnSpc>
                <a:spcPct val="120000"/>
              </a:lnSpc>
              <a:defRPr/>
            </a:pPr>
            <a:r>
              <a:rPr lang="zh-CN" altLang="en-US" sz="1200" kern="0" dirty="0">
                <a:solidFill>
                  <a:schemeClr val="tx2"/>
                </a:solidFill>
                <a:latin typeface="微软雅黑" pitchFamily="34" charset="-122"/>
                <a:ea typeface="微软雅黑" pitchFamily="34" charset="-122"/>
              </a:rPr>
              <a:t>Click here to enter text Click here to enter text Click here to enter text Click here to enter text Click here to enter</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591" y="4357230"/>
            <a:ext cx="6123160" cy="2541111"/>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4" y="5322764"/>
            <a:ext cx="4930662" cy="2046224"/>
          </a:xfrm>
          <a:prstGeom prst="rect">
            <a:avLst/>
          </a:prstGeom>
        </p:spPr>
      </p:pic>
    </p:spTree>
    <p:extLst>
      <p:ext uri="{BB962C8B-B14F-4D97-AF65-F5344CB8AC3E}">
        <p14:creationId xmlns:p14="http://schemas.microsoft.com/office/powerpoint/2010/main" val="250276429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8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9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9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9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34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nvPr>
        </p:nvGraphicFramePr>
        <p:xfrm>
          <a:off x="720804" y="2503570"/>
          <a:ext cx="3503477" cy="2591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extLst/>
          </p:nvPr>
        </p:nvGraphicFramePr>
        <p:xfrm>
          <a:off x="7583779" y="2503570"/>
          <a:ext cx="3503477" cy="25916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extLst/>
          </p:nvPr>
        </p:nvGraphicFramePr>
        <p:xfrm>
          <a:off x="4176288" y="2503570"/>
          <a:ext cx="3503477" cy="2591613"/>
        </p:xfrm>
        <a:graphic>
          <a:graphicData uri="http://schemas.openxmlformats.org/drawingml/2006/chart">
            <c:chart xmlns:c="http://schemas.openxmlformats.org/drawingml/2006/chart" xmlns:r="http://schemas.openxmlformats.org/officeDocument/2006/relationships" r:id="rId5"/>
          </a:graphicData>
        </a:graphic>
      </p:graphicFrame>
      <p:sp>
        <p:nvSpPr>
          <p:cNvPr id="11" name="文本框 13"/>
          <p:cNvSpPr txBox="1"/>
          <p:nvPr/>
        </p:nvSpPr>
        <p:spPr>
          <a:xfrm>
            <a:off x="1344710" y="3455012"/>
            <a:ext cx="2303656" cy="748795"/>
          </a:xfrm>
          <a:prstGeom prst="rect">
            <a:avLst/>
          </a:prstGeom>
          <a:noFill/>
        </p:spPr>
        <p:txBody>
          <a:bodyPr wrap="square" rtlCol="0">
            <a:spAutoFit/>
          </a:bodyPr>
          <a:lstStyle/>
          <a:p>
            <a:pPr algn="ctr"/>
            <a:r>
              <a:rPr lang="en-US" altLang="zh-CN" sz="4266" dirty="0">
                <a:solidFill>
                  <a:schemeClr val="tx1">
                    <a:lumMod val="50000"/>
                    <a:lumOff val="50000"/>
                  </a:schemeClr>
                </a:solidFill>
                <a:latin typeface="Calibri Light" panose="020F0302020204030204" pitchFamily="34" charset="0"/>
              </a:rPr>
              <a:t>75%</a:t>
            </a:r>
            <a:endParaRPr lang="zh-CN" altLang="en-US" sz="4266" dirty="0">
              <a:solidFill>
                <a:schemeClr val="tx1">
                  <a:lumMod val="50000"/>
                  <a:lumOff val="50000"/>
                </a:schemeClr>
              </a:solidFill>
              <a:latin typeface="Calibri Light" panose="020F0302020204030204" pitchFamily="34" charset="0"/>
            </a:endParaRPr>
          </a:p>
        </p:txBody>
      </p:sp>
      <p:sp>
        <p:nvSpPr>
          <p:cNvPr id="12" name="文本框 14"/>
          <p:cNvSpPr txBox="1"/>
          <p:nvPr/>
        </p:nvSpPr>
        <p:spPr>
          <a:xfrm>
            <a:off x="4872183" y="3467220"/>
            <a:ext cx="2303656" cy="748795"/>
          </a:xfrm>
          <a:prstGeom prst="rect">
            <a:avLst/>
          </a:prstGeom>
          <a:noFill/>
        </p:spPr>
        <p:txBody>
          <a:bodyPr wrap="square" rtlCol="0">
            <a:spAutoFit/>
          </a:bodyPr>
          <a:lstStyle/>
          <a:p>
            <a:pPr algn="ctr"/>
            <a:r>
              <a:rPr lang="en-US" altLang="zh-CN" sz="4266" dirty="0">
                <a:solidFill>
                  <a:schemeClr val="tx1">
                    <a:lumMod val="50000"/>
                    <a:lumOff val="50000"/>
                  </a:schemeClr>
                </a:solidFill>
                <a:latin typeface="Calibri Light" panose="020F0302020204030204" pitchFamily="34" charset="0"/>
              </a:rPr>
              <a:t>50%</a:t>
            </a:r>
            <a:endParaRPr lang="zh-CN" altLang="en-US" sz="4266" dirty="0">
              <a:solidFill>
                <a:schemeClr val="tx1">
                  <a:lumMod val="50000"/>
                  <a:lumOff val="50000"/>
                </a:schemeClr>
              </a:solidFill>
              <a:latin typeface="Calibri Light" panose="020F0302020204030204" pitchFamily="34" charset="0"/>
            </a:endParaRPr>
          </a:p>
        </p:txBody>
      </p:sp>
      <p:sp>
        <p:nvSpPr>
          <p:cNvPr id="13" name="文本框 15"/>
          <p:cNvSpPr txBox="1"/>
          <p:nvPr/>
        </p:nvSpPr>
        <p:spPr>
          <a:xfrm>
            <a:off x="8207685" y="3467220"/>
            <a:ext cx="2303656" cy="748795"/>
          </a:xfrm>
          <a:prstGeom prst="rect">
            <a:avLst/>
          </a:prstGeom>
          <a:noFill/>
        </p:spPr>
        <p:txBody>
          <a:bodyPr wrap="square" rtlCol="0">
            <a:spAutoFit/>
          </a:bodyPr>
          <a:lstStyle/>
          <a:p>
            <a:pPr algn="ctr"/>
            <a:r>
              <a:rPr lang="en-US" altLang="zh-CN" sz="4266" dirty="0">
                <a:solidFill>
                  <a:schemeClr val="tx1">
                    <a:lumMod val="50000"/>
                    <a:lumOff val="50000"/>
                  </a:schemeClr>
                </a:solidFill>
                <a:latin typeface="Calibri Light" panose="020F0302020204030204" pitchFamily="34" charset="0"/>
              </a:rPr>
              <a:t>25%</a:t>
            </a:r>
            <a:endParaRPr lang="zh-CN" altLang="en-US" sz="4266" dirty="0">
              <a:solidFill>
                <a:schemeClr val="tx1">
                  <a:lumMod val="50000"/>
                  <a:lumOff val="50000"/>
                </a:schemeClr>
              </a:solidFill>
              <a:latin typeface="Calibri Light" panose="020F0302020204030204" pitchFamily="34" charset="0"/>
            </a:endParaRPr>
          </a:p>
        </p:txBody>
      </p:sp>
      <p:sp>
        <p:nvSpPr>
          <p:cNvPr id="14" name="文本框 7"/>
          <p:cNvSpPr txBox="1">
            <a:spLocks noChangeArrowheads="1"/>
          </p:cNvSpPr>
          <p:nvPr/>
        </p:nvSpPr>
        <p:spPr bwMode="auto">
          <a:xfrm>
            <a:off x="1296720"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itchFamily="34" charset="-122"/>
              </a:rPr>
              <a:t>Add caption text here to add caption text</a:t>
            </a:r>
          </a:p>
        </p:txBody>
      </p:sp>
      <p:sp>
        <p:nvSpPr>
          <p:cNvPr id="15" name="文本框 7"/>
          <p:cNvSpPr txBox="1">
            <a:spLocks noChangeArrowheads="1"/>
          </p:cNvSpPr>
          <p:nvPr/>
        </p:nvSpPr>
        <p:spPr bwMode="auto">
          <a:xfrm>
            <a:off x="4720688"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itchFamily="34" charset="-122"/>
              </a:rPr>
              <a:t>Add caption text here to add caption text</a:t>
            </a:r>
          </a:p>
        </p:txBody>
      </p:sp>
      <p:sp>
        <p:nvSpPr>
          <p:cNvPr id="16" name="文本框 7"/>
          <p:cNvSpPr txBox="1">
            <a:spLocks noChangeArrowheads="1"/>
          </p:cNvSpPr>
          <p:nvPr/>
        </p:nvSpPr>
        <p:spPr bwMode="auto">
          <a:xfrm>
            <a:off x="8128179"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itchFamily="34" charset="-122"/>
              </a:rPr>
              <a:t>Add caption text here to add caption text</a:t>
            </a:r>
          </a:p>
        </p:txBody>
      </p:sp>
      <p:sp>
        <p:nvSpPr>
          <p:cNvPr id="17" name="文本框 7"/>
          <p:cNvSpPr txBox="1">
            <a:spLocks noChangeArrowheads="1"/>
          </p:cNvSpPr>
          <p:nvPr/>
        </p:nvSpPr>
        <p:spPr bwMode="auto">
          <a:xfrm>
            <a:off x="1244897" y="1317315"/>
            <a:ext cx="9842359" cy="124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50000"/>
              </a:lnSpc>
              <a:spcBef>
                <a:spcPts val="400"/>
              </a:spcBef>
            </a:pPr>
            <a:r>
              <a:rPr lang="zh-CN" altLang="en-US" sz="1600" dirty="0">
                <a:solidFill>
                  <a:schemeClr val="tx1">
                    <a:lumMod val="50000"/>
                    <a:lumOff val="50000"/>
                  </a:schemeClr>
                </a:solidFill>
                <a:latin typeface="微软雅黑" pitchFamily="34" charset="-122"/>
              </a:rPr>
              <a:t>Click here to add the caption text click here to add the caption text click here to add the caption text click here to add the caption</a:t>
            </a:r>
          </a:p>
        </p:txBody>
      </p:sp>
      <p:sp>
        <p:nvSpPr>
          <p:cNvPr id="18" name="标题 17"/>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70629453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c="http://schemas.openxmlformats.org/drawingml/2006/chart"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250"/>
                            </p:stCondLst>
                            <p:childTnLst>
                              <p:par>
                                <p:cTn id="15" presetID="45"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ppt_w</p:attrName>
                                        </p:attrNameLst>
                                      </p:cBhvr>
                                      <p:tavLst>
                                        <p:tav tm="0" fmla="#ppt_w*sin(2.5*pi*$)">
                                          <p:val>
                                            <p:fltVal val="0"/>
                                          </p:val>
                                        </p:tav>
                                        <p:tav tm="100000">
                                          <p:val>
                                            <p:fltVal val="1"/>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250"/>
                            </p:stCondLst>
                            <p:childTnLst>
                              <p:par>
                                <p:cTn id="30" presetID="4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ppt_w</p:attrName>
                                        </p:attrNameLst>
                                      </p:cBhvr>
                                      <p:tavLst>
                                        <p:tav tm="0" fmla="#ppt_w*sin(2.5*pi*$)">
                                          <p:val>
                                            <p:fltVal val="0"/>
                                          </p:val>
                                        </p:tav>
                                        <p:tav tm="100000">
                                          <p:val>
                                            <p:fltVal val="1"/>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250"/>
                            </p:stCondLst>
                            <p:childTnLst>
                              <p:par>
                                <p:cTn id="45" presetID="45"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ppt_w</p:attrName>
                                        </p:attrNameLst>
                                      </p:cBhvr>
                                      <p:tavLst>
                                        <p:tav tm="0" fmla="#ppt_w*sin(2.5*pi*$)">
                                          <p:val>
                                            <p:fltVal val="0"/>
                                          </p:val>
                                        </p:tav>
                                        <p:tav tm="100000">
                                          <p:val>
                                            <p:fltVal val="1"/>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childTnLst>
                          </p:cTn>
                        </p:par>
                        <p:par>
                          <p:cTn id="50" fill="hold">
                            <p:stCondLst>
                              <p:cond delay="375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4"/>
          <p:cNvGrpSpPr>
            <a:grpSpLocks/>
          </p:cNvGrpSpPr>
          <p:nvPr/>
        </p:nvGrpSpPr>
        <p:grpSpPr bwMode="auto">
          <a:xfrm>
            <a:off x="817015" y="1600200"/>
            <a:ext cx="3728295" cy="4419600"/>
            <a:chOff x="336" y="1008"/>
            <a:chExt cx="1728" cy="2784"/>
          </a:xfrm>
        </p:grpSpPr>
        <p:sp>
          <p:nvSpPr>
            <p:cNvPr id="16" name="AutoShape 3"/>
            <p:cNvSpPr>
              <a:spLocks noChangeArrowheads="1"/>
            </p:cNvSpPr>
            <p:nvPr/>
          </p:nvSpPr>
          <p:spPr bwMode="gray">
            <a:xfrm>
              <a:off x="336" y="1008"/>
              <a:ext cx="1728" cy="2784"/>
            </a:xfrm>
            <a:prstGeom prst="rightArrow">
              <a:avLst>
                <a:gd name="adj1" fmla="val 62787"/>
                <a:gd name="adj2" fmla="val 41259"/>
              </a:avLst>
            </a:prstGeom>
            <a:solidFill>
              <a:schemeClr val="tx2"/>
            </a:solidFill>
            <a:ln w="19050" cap="rnd" algn="ctr">
              <a:solidFill>
                <a:schemeClr val="bg2"/>
              </a:solidFill>
              <a:prstDash val="sysDot"/>
              <a:miter lim="800000"/>
              <a:headEnd/>
              <a:tailEnd/>
            </a:ln>
            <a:effectLst/>
          </p:spPr>
          <p:txBody>
            <a:bodyPr wrap="none" anchor="ctr"/>
            <a:lstStyle/>
            <a:p>
              <a:pPr algn="ctr">
                <a:defRPr/>
              </a:pPr>
              <a:endParaRPr lang="zh-CN" altLang="en-US">
                <a:latin typeface="Arial" charset="0"/>
              </a:endParaRPr>
            </a:p>
          </p:txBody>
        </p:sp>
        <p:sp>
          <p:nvSpPr>
            <p:cNvPr id="17" name="Text Box 4"/>
            <p:cNvSpPr txBox="1">
              <a:spLocks noChangeArrowheads="1"/>
            </p:cNvSpPr>
            <p:nvPr/>
          </p:nvSpPr>
          <p:spPr bwMode="black">
            <a:xfrm>
              <a:off x="484" y="2160"/>
              <a:ext cx="126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buFont typeface="Wingdings" pitchFamily="2" charset="2"/>
                <a:buNone/>
              </a:pPr>
              <a:r>
                <a:rPr lang="zh-CN" altLang="en-US" sz="3600" dirty="0">
                  <a:solidFill>
                    <a:schemeClr val="bg1"/>
                  </a:solidFill>
                  <a:latin typeface="+mj-ea"/>
                  <a:ea typeface="+mj-ea"/>
                </a:rPr>
                <a:t>Add a title</a:t>
              </a:r>
              <a:endParaRPr lang="en-US" altLang="zh-CN" sz="3600" dirty="0">
                <a:solidFill>
                  <a:schemeClr val="bg1"/>
                </a:solidFill>
                <a:latin typeface="+mj-ea"/>
                <a:ea typeface="+mj-ea"/>
              </a:endParaRPr>
            </a:p>
          </p:txBody>
        </p:sp>
      </p:grpSp>
      <p:sp>
        <p:nvSpPr>
          <p:cNvPr id="18" name="AutoShape 5"/>
          <p:cNvSpPr>
            <a:spLocks noChangeArrowheads="1"/>
          </p:cNvSpPr>
          <p:nvPr/>
        </p:nvSpPr>
        <p:spPr bwMode="auto">
          <a:xfrm>
            <a:off x="4814215" y="1676400"/>
            <a:ext cx="6718710" cy="4273550"/>
          </a:xfrm>
          <a:prstGeom prst="roundRect">
            <a:avLst>
              <a:gd name="adj" fmla="val 3481"/>
            </a:avLst>
          </a:prstGeom>
          <a:noFill/>
          <a:ln w="19050"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chemeClr val="bg1"/>
              </a:solidFill>
            </a:endParaRPr>
          </a:p>
        </p:txBody>
      </p:sp>
      <p:grpSp>
        <p:nvGrpSpPr>
          <p:cNvPr id="20" name="Group 27"/>
          <p:cNvGrpSpPr>
            <a:grpSpLocks/>
          </p:cNvGrpSpPr>
          <p:nvPr/>
        </p:nvGrpSpPr>
        <p:grpSpPr bwMode="auto">
          <a:xfrm>
            <a:off x="4947618" y="4576765"/>
            <a:ext cx="6480547" cy="1228725"/>
            <a:chOff x="2208" y="2832"/>
            <a:chExt cx="3102" cy="774"/>
          </a:xfrm>
        </p:grpSpPr>
        <p:grpSp>
          <p:nvGrpSpPr>
            <p:cNvPr id="21" name="Group 12"/>
            <p:cNvGrpSpPr>
              <a:grpSpLocks/>
            </p:cNvGrpSpPr>
            <p:nvPr/>
          </p:nvGrpSpPr>
          <p:grpSpPr bwMode="auto">
            <a:xfrm>
              <a:off x="2208" y="2832"/>
              <a:ext cx="3102" cy="774"/>
              <a:chOff x="2304" y="2880"/>
              <a:chExt cx="3102" cy="774"/>
            </a:xfrm>
          </p:grpSpPr>
          <p:sp>
            <p:nvSpPr>
              <p:cNvPr id="23" name="AutoShape 13"/>
              <p:cNvSpPr>
                <a:spLocks noChangeArrowheads="1"/>
              </p:cNvSpPr>
              <p:nvPr/>
            </p:nvSpPr>
            <p:spPr bwMode="gray">
              <a:xfrm>
                <a:off x="2334" y="2880"/>
                <a:ext cx="3072" cy="774"/>
              </a:xfrm>
              <a:prstGeom prst="roundRect">
                <a:avLst>
                  <a:gd name="adj" fmla="val 10889"/>
                </a:avLst>
              </a:prstGeom>
              <a:solidFill>
                <a:schemeClr val="accent2"/>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zh-CN" altLang="zh-CN" sz="1400">
                  <a:solidFill>
                    <a:schemeClr val="bg1"/>
                  </a:solidFill>
                  <a:latin typeface="+mj-ea"/>
                  <a:ea typeface="+mj-ea"/>
                </a:endParaRPr>
              </a:p>
            </p:txBody>
          </p:sp>
          <p:sp>
            <p:nvSpPr>
              <p:cNvPr id="24" name="AutoShape 14"/>
              <p:cNvSpPr>
                <a:spLocks noChangeArrowheads="1"/>
              </p:cNvSpPr>
              <p:nvPr/>
            </p:nvSpPr>
            <p:spPr bwMode="gray">
              <a:xfrm>
                <a:off x="2304" y="316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chemeClr val="bg1"/>
                  </a:solidFill>
                  <a:latin typeface="+mj-ea"/>
                  <a:ea typeface="+mj-ea"/>
                </a:endParaRPr>
              </a:p>
            </p:txBody>
          </p:sp>
        </p:grpSp>
        <p:sp>
          <p:nvSpPr>
            <p:cNvPr id="22" name="Text Box 15"/>
            <p:cNvSpPr txBox="1">
              <a:spLocks noChangeArrowheads="1"/>
            </p:cNvSpPr>
            <p:nvPr/>
          </p:nvSpPr>
          <p:spPr bwMode="gray">
            <a:xfrm>
              <a:off x="2640" y="2936"/>
              <a:ext cx="25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400" dirty="0">
                  <a:solidFill>
                    <a:schemeClr val="bg1"/>
                  </a:solidFill>
                  <a:latin typeface="+mj-ea"/>
                  <a:ea typeface="+mj-ea"/>
                  <a:sym typeface="微软雅黑" pitchFamily="34" charset="-122"/>
                </a:rPr>
                <a:t>A comprehensive description of the above chart is entered here, and a comprehensive description of the above chart is entered here.</a:t>
              </a:r>
              <a:endParaRPr lang="en-US" altLang="zh-CN" sz="1400" dirty="0">
                <a:solidFill>
                  <a:schemeClr val="bg1"/>
                </a:solidFill>
                <a:latin typeface="+mj-ea"/>
                <a:ea typeface="+mj-ea"/>
              </a:endParaRPr>
            </a:p>
          </p:txBody>
        </p:sp>
      </p:grpSp>
      <p:grpSp>
        <p:nvGrpSpPr>
          <p:cNvPr id="25" name="Group 26"/>
          <p:cNvGrpSpPr>
            <a:grpSpLocks/>
          </p:cNvGrpSpPr>
          <p:nvPr/>
        </p:nvGrpSpPr>
        <p:grpSpPr bwMode="auto">
          <a:xfrm>
            <a:off x="4947618" y="3190877"/>
            <a:ext cx="6480547" cy="1228725"/>
            <a:chOff x="2208" y="2010"/>
            <a:chExt cx="3102" cy="774"/>
          </a:xfrm>
        </p:grpSpPr>
        <p:grpSp>
          <p:nvGrpSpPr>
            <p:cNvPr id="26" name="Group 9"/>
            <p:cNvGrpSpPr>
              <a:grpSpLocks/>
            </p:cNvGrpSpPr>
            <p:nvPr/>
          </p:nvGrpSpPr>
          <p:grpSpPr bwMode="auto">
            <a:xfrm>
              <a:off x="2208" y="2010"/>
              <a:ext cx="3102" cy="774"/>
              <a:chOff x="2304" y="2058"/>
              <a:chExt cx="3102" cy="774"/>
            </a:xfrm>
          </p:grpSpPr>
          <p:sp>
            <p:nvSpPr>
              <p:cNvPr id="28" name="AutoShape 10"/>
              <p:cNvSpPr>
                <a:spLocks noChangeArrowheads="1"/>
              </p:cNvSpPr>
              <p:nvPr/>
            </p:nvSpPr>
            <p:spPr bwMode="gray">
              <a:xfrm>
                <a:off x="2334" y="2058"/>
                <a:ext cx="3072" cy="774"/>
              </a:xfrm>
              <a:prstGeom prst="roundRect">
                <a:avLst>
                  <a:gd name="adj" fmla="val 10889"/>
                </a:avLst>
              </a:prstGeom>
              <a:solidFill>
                <a:schemeClr val="accent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zh-CN" altLang="zh-CN" sz="1400">
                  <a:solidFill>
                    <a:schemeClr val="bg1"/>
                  </a:solidFill>
                  <a:latin typeface="+mj-ea"/>
                  <a:ea typeface="+mj-ea"/>
                </a:endParaRPr>
              </a:p>
            </p:txBody>
          </p:sp>
          <p:sp>
            <p:nvSpPr>
              <p:cNvPr id="29" name="AutoShape 11"/>
              <p:cNvSpPr>
                <a:spLocks noChangeArrowheads="1"/>
              </p:cNvSpPr>
              <p:nvPr/>
            </p:nvSpPr>
            <p:spPr bwMode="gray">
              <a:xfrm>
                <a:off x="2304" y="2352"/>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chemeClr val="bg1"/>
                  </a:solidFill>
                  <a:latin typeface="+mj-ea"/>
                  <a:ea typeface="+mj-ea"/>
                </a:endParaRPr>
              </a:p>
            </p:txBody>
          </p:sp>
        </p:grpSp>
        <p:sp>
          <p:nvSpPr>
            <p:cNvPr id="27" name="Text Box 16"/>
            <p:cNvSpPr txBox="1">
              <a:spLocks noChangeArrowheads="1"/>
            </p:cNvSpPr>
            <p:nvPr/>
          </p:nvSpPr>
          <p:spPr bwMode="gray">
            <a:xfrm>
              <a:off x="2640" y="2114"/>
              <a:ext cx="25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400" dirty="0">
                  <a:solidFill>
                    <a:schemeClr val="bg1"/>
                  </a:solidFill>
                  <a:latin typeface="+mj-ea"/>
                  <a:ea typeface="+mj-ea"/>
                  <a:sym typeface="微软雅黑" pitchFamily="34" charset="-122"/>
                </a:rPr>
                <a:t>A comprehensive description of the above chart is entered here, and a comprehensive description of the above chart is entered here.</a:t>
              </a:r>
              <a:endParaRPr lang="en-US" altLang="zh-CN" sz="1400" dirty="0">
                <a:solidFill>
                  <a:schemeClr val="bg1"/>
                </a:solidFill>
                <a:latin typeface="+mj-ea"/>
                <a:ea typeface="+mj-ea"/>
              </a:endParaRPr>
            </a:p>
          </p:txBody>
        </p:sp>
      </p:grpSp>
      <p:grpSp>
        <p:nvGrpSpPr>
          <p:cNvPr id="30" name="Group 25"/>
          <p:cNvGrpSpPr>
            <a:grpSpLocks/>
          </p:cNvGrpSpPr>
          <p:nvPr/>
        </p:nvGrpSpPr>
        <p:grpSpPr bwMode="auto">
          <a:xfrm>
            <a:off x="4947618" y="1828802"/>
            <a:ext cx="6480547" cy="1228725"/>
            <a:chOff x="2208" y="1152"/>
            <a:chExt cx="3102" cy="774"/>
          </a:xfrm>
        </p:grpSpPr>
        <p:grpSp>
          <p:nvGrpSpPr>
            <p:cNvPr id="31" name="Group 6"/>
            <p:cNvGrpSpPr>
              <a:grpSpLocks/>
            </p:cNvGrpSpPr>
            <p:nvPr/>
          </p:nvGrpSpPr>
          <p:grpSpPr bwMode="auto">
            <a:xfrm>
              <a:off x="2208" y="1152"/>
              <a:ext cx="3102" cy="774"/>
              <a:chOff x="2304" y="1200"/>
              <a:chExt cx="3102" cy="774"/>
            </a:xfrm>
          </p:grpSpPr>
          <p:sp>
            <p:nvSpPr>
              <p:cNvPr id="33" name="AutoShape 7"/>
              <p:cNvSpPr>
                <a:spLocks noChangeArrowheads="1"/>
              </p:cNvSpPr>
              <p:nvPr/>
            </p:nvSpPr>
            <p:spPr bwMode="gray">
              <a:xfrm>
                <a:off x="2334" y="1200"/>
                <a:ext cx="3072" cy="774"/>
              </a:xfrm>
              <a:prstGeom prst="roundRect">
                <a:avLst>
                  <a:gd name="adj" fmla="val 10889"/>
                </a:avLst>
              </a:prstGeom>
              <a:solidFill>
                <a:schemeClr val="tx2"/>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zh-CN" altLang="zh-CN" sz="1400">
                  <a:solidFill>
                    <a:schemeClr val="bg1"/>
                  </a:solidFill>
                  <a:latin typeface="+mj-ea"/>
                  <a:ea typeface="+mj-ea"/>
                </a:endParaRPr>
              </a:p>
            </p:txBody>
          </p:sp>
          <p:sp>
            <p:nvSpPr>
              <p:cNvPr id="34" name="AutoShape 8"/>
              <p:cNvSpPr>
                <a:spLocks noChangeArrowheads="1"/>
              </p:cNvSpPr>
              <p:nvPr/>
            </p:nvSpPr>
            <p:spPr bwMode="gray">
              <a:xfrm>
                <a:off x="2304" y="148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chemeClr val="bg1"/>
                  </a:solidFill>
                  <a:latin typeface="+mj-ea"/>
                  <a:ea typeface="+mj-ea"/>
                </a:endParaRPr>
              </a:p>
            </p:txBody>
          </p:sp>
        </p:grpSp>
        <p:sp>
          <p:nvSpPr>
            <p:cNvPr id="32" name="Text Box 17"/>
            <p:cNvSpPr txBox="1">
              <a:spLocks noChangeArrowheads="1"/>
            </p:cNvSpPr>
            <p:nvPr/>
          </p:nvSpPr>
          <p:spPr bwMode="gray">
            <a:xfrm>
              <a:off x="2640" y="1256"/>
              <a:ext cx="25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400" dirty="0">
                  <a:solidFill>
                    <a:schemeClr val="bg1"/>
                  </a:solidFill>
                  <a:latin typeface="+mj-ea"/>
                  <a:ea typeface="+mj-ea"/>
                  <a:sym typeface="微软雅黑" pitchFamily="34" charset="-122"/>
                </a:rPr>
                <a:t>A comprehensive description of the above chart is entered here, and a comprehensive description of the above chart is entered here.</a:t>
              </a:r>
              <a:endParaRPr lang="en-US" altLang="zh-CN" sz="1400" dirty="0">
                <a:solidFill>
                  <a:schemeClr val="bg1"/>
                </a:solidFill>
                <a:latin typeface="+mj-ea"/>
                <a:ea typeface="+mj-ea"/>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42480793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Left)">
                                      <p:cBhvr>
                                        <p:cTn id="7" dur="1000"/>
                                        <p:tgtEl>
                                          <p:spTgt spid="14"/>
                                        </p:tgtEl>
                                      </p:cBhvr>
                                    </p:animEffect>
                                  </p:child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4)">
                                      <p:cBhvr>
                                        <p:cTn id="11" dur="1000"/>
                                        <p:tgtEl>
                                          <p:spTgt spid="1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0"/>
                                        <p:tgtEl>
                                          <p:spTgt spid="30"/>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AutoShape 11"/>
          <p:cNvCxnSpPr>
            <a:cxnSpLocks noChangeShapeType="1"/>
            <a:stCxn id="33" idx="3"/>
            <a:endCxn id="30" idx="1"/>
          </p:cNvCxnSpPr>
          <p:nvPr/>
        </p:nvCxnSpPr>
        <p:spPr bwMode="gray">
          <a:xfrm flipV="1">
            <a:off x="4631739" y="4283236"/>
            <a:ext cx="319045" cy="504825"/>
          </a:xfrm>
          <a:prstGeom prst="bentConnector3">
            <a:avLst>
              <a:gd name="adj1" fmla="val 4975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6" name="AutoShape 12"/>
          <p:cNvCxnSpPr>
            <a:cxnSpLocks noChangeShapeType="1"/>
            <a:stCxn id="27" idx="3"/>
            <a:endCxn id="24" idx="1"/>
          </p:cNvCxnSpPr>
          <p:nvPr/>
        </p:nvCxnSpPr>
        <p:spPr bwMode="gray">
          <a:xfrm flipV="1">
            <a:off x="8104736" y="3348198"/>
            <a:ext cx="339681" cy="50323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7" name="AutoShape 13"/>
          <p:cNvCxnSpPr>
            <a:cxnSpLocks noChangeShapeType="1"/>
            <a:stCxn id="30" idx="3"/>
            <a:endCxn id="27" idx="1"/>
          </p:cNvCxnSpPr>
          <p:nvPr/>
        </p:nvCxnSpPr>
        <p:spPr bwMode="gray">
          <a:xfrm flipV="1">
            <a:off x="6377760" y="3851434"/>
            <a:ext cx="299998" cy="431800"/>
          </a:xfrm>
          <a:prstGeom prst="bentConnector3">
            <a:avLst>
              <a:gd name="adj1" fmla="val 4973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 name="AutoShape 14"/>
          <p:cNvCxnSpPr>
            <a:cxnSpLocks noChangeShapeType="1"/>
            <a:stCxn id="24" idx="3"/>
            <a:endCxn id="21" idx="1"/>
          </p:cNvCxnSpPr>
          <p:nvPr/>
        </p:nvCxnSpPr>
        <p:spPr bwMode="gray">
          <a:xfrm flipV="1">
            <a:off x="9869807" y="2916397"/>
            <a:ext cx="320633" cy="4318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20" name="Group 15"/>
          <p:cNvGrpSpPr>
            <a:grpSpLocks/>
          </p:cNvGrpSpPr>
          <p:nvPr/>
        </p:nvGrpSpPr>
        <p:grpSpPr bwMode="auto">
          <a:xfrm>
            <a:off x="10055518" y="1979772"/>
            <a:ext cx="1676182" cy="2303462"/>
            <a:chOff x="4558" y="1570"/>
            <a:chExt cx="1056" cy="1451"/>
          </a:xfrm>
        </p:grpSpPr>
        <p:sp>
          <p:nvSpPr>
            <p:cNvPr id="21" name="AutoShape 16"/>
            <p:cNvSpPr>
              <a:spLocks noChangeArrowheads="1"/>
            </p:cNvSpPr>
            <p:nvPr/>
          </p:nvSpPr>
          <p:spPr bwMode="gray">
            <a:xfrm>
              <a:off x="4649" y="1570"/>
              <a:ext cx="886" cy="1180"/>
            </a:xfrm>
            <a:prstGeom prst="roundRect">
              <a:avLst>
                <a:gd name="adj" fmla="val 16667"/>
              </a:avLst>
            </a:prstGeom>
            <a:solidFill>
              <a:schemeClr val="accent4"/>
            </a:solidFill>
            <a:ln w="19050">
              <a:solidFill>
                <a:schemeClr val="bg2"/>
              </a:solidFill>
              <a:round/>
              <a:headEnd/>
              <a:tailEnd/>
            </a:ln>
            <a:effectLst/>
          </p:spPr>
          <p:txBody>
            <a:bodyPr anchor="ctr"/>
            <a:lstStyle/>
            <a:p>
              <a:pPr algn="ctr">
                <a:buFont typeface="Wingdings" pitchFamily="2" charset="2"/>
                <a:buNone/>
              </a:pPr>
              <a:r>
                <a:rPr lang="zh-CN" altLang="en-US" sz="2000" dirty="0">
                  <a:solidFill>
                    <a:schemeClr val="bg1"/>
                  </a:solidFill>
                  <a:latin typeface="+mj-ea"/>
                </a:rPr>
                <a:t>Add a title</a:t>
              </a:r>
              <a:endParaRPr lang="en-US" altLang="zh-CN" sz="2000" dirty="0">
                <a:solidFill>
                  <a:schemeClr val="bg1"/>
                </a:solidFill>
                <a:latin typeface="+mj-ea"/>
              </a:endParaRPr>
            </a:p>
          </p:txBody>
        </p:sp>
        <p:pic>
          <p:nvPicPr>
            <p:cNvPr id="22" name="Picture 17"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558"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18"/>
          <p:cNvGrpSpPr>
            <a:grpSpLocks/>
          </p:cNvGrpSpPr>
          <p:nvPr/>
        </p:nvGrpSpPr>
        <p:grpSpPr bwMode="auto">
          <a:xfrm>
            <a:off x="8328543" y="2411572"/>
            <a:ext cx="1676182" cy="2303462"/>
            <a:chOff x="3470" y="1570"/>
            <a:chExt cx="1056" cy="1451"/>
          </a:xfrm>
        </p:grpSpPr>
        <p:sp>
          <p:nvSpPr>
            <p:cNvPr id="24" name="AutoShape 19"/>
            <p:cNvSpPr>
              <a:spLocks noChangeArrowheads="1"/>
            </p:cNvSpPr>
            <p:nvPr/>
          </p:nvSpPr>
          <p:spPr bwMode="gray">
            <a:xfrm>
              <a:off x="3549" y="1570"/>
              <a:ext cx="886" cy="1180"/>
            </a:xfrm>
            <a:prstGeom prst="roundRect">
              <a:avLst>
                <a:gd name="adj" fmla="val 16667"/>
              </a:avLst>
            </a:prstGeom>
            <a:solidFill>
              <a:schemeClr val="accent3"/>
            </a:solidFill>
            <a:ln w="19050">
              <a:solidFill>
                <a:schemeClr val="bg2"/>
              </a:solidFill>
              <a:round/>
              <a:headEnd/>
              <a:tailEnd/>
            </a:ln>
            <a:effectLst/>
          </p:spPr>
          <p:txBody>
            <a:bodyPr anchor="ctr"/>
            <a:lstStyle/>
            <a:p>
              <a:pPr algn="ctr">
                <a:buFont typeface="Wingdings" pitchFamily="2" charset="2"/>
                <a:buNone/>
              </a:pPr>
              <a:r>
                <a:rPr lang="zh-CN" altLang="en-US" sz="2000" dirty="0">
                  <a:solidFill>
                    <a:schemeClr val="bg1"/>
                  </a:solidFill>
                  <a:latin typeface="+mj-ea"/>
                </a:rPr>
                <a:t>Add a title</a:t>
              </a:r>
              <a:endParaRPr lang="en-US" altLang="zh-CN" sz="2000" dirty="0">
                <a:solidFill>
                  <a:schemeClr val="bg1"/>
                </a:solidFill>
                <a:latin typeface="+mj-ea"/>
              </a:endParaRPr>
            </a:p>
          </p:txBody>
        </p:sp>
        <p:pic>
          <p:nvPicPr>
            <p:cNvPr id="25" name="Picture 20"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470"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1"/>
          <p:cNvGrpSpPr>
            <a:grpSpLocks/>
          </p:cNvGrpSpPr>
          <p:nvPr/>
        </p:nvGrpSpPr>
        <p:grpSpPr bwMode="auto">
          <a:xfrm>
            <a:off x="6553949" y="2913222"/>
            <a:ext cx="1676182" cy="2305050"/>
            <a:chOff x="2352" y="1569"/>
            <a:chExt cx="1056" cy="1452"/>
          </a:xfrm>
        </p:grpSpPr>
        <p:sp>
          <p:nvSpPr>
            <p:cNvPr id="27" name="AutoShape 22"/>
            <p:cNvSpPr>
              <a:spLocks noChangeArrowheads="1"/>
            </p:cNvSpPr>
            <p:nvPr/>
          </p:nvSpPr>
          <p:spPr bwMode="gray">
            <a:xfrm>
              <a:off x="2436" y="1569"/>
              <a:ext cx="887" cy="1182"/>
            </a:xfrm>
            <a:prstGeom prst="roundRect">
              <a:avLst>
                <a:gd name="adj" fmla="val 16667"/>
              </a:avLst>
            </a:prstGeom>
            <a:solidFill>
              <a:schemeClr val="accent2"/>
            </a:solidFill>
            <a:ln w="19050">
              <a:solidFill>
                <a:schemeClr val="bg2"/>
              </a:solidFill>
              <a:round/>
              <a:headEnd/>
              <a:tailEnd/>
            </a:ln>
            <a:effectLst/>
          </p:spPr>
          <p:txBody>
            <a:bodyPr anchor="ctr"/>
            <a:lstStyle/>
            <a:p>
              <a:pPr algn="ctr">
                <a:buFont typeface="Wingdings" pitchFamily="2" charset="2"/>
                <a:buNone/>
              </a:pPr>
              <a:r>
                <a:rPr lang="zh-CN" altLang="en-US" sz="2000" dirty="0">
                  <a:solidFill>
                    <a:schemeClr val="bg1"/>
                  </a:solidFill>
                  <a:latin typeface="+mj-ea"/>
                </a:rPr>
                <a:t>Add a title</a:t>
              </a:r>
              <a:endParaRPr lang="en-US" altLang="zh-CN" sz="2000" dirty="0">
                <a:solidFill>
                  <a:schemeClr val="bg1"/>
                </a:solidFill>
                <a:latin typeface="+mj-ea"/>
              </a:endParaRPr>
            </a:p>
          </p:txBody>
        </p:sp>
        <p:pic>
          <p:nvPicPr>
            <p:cNvPr id="28" name="Picture 23"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352"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4"/>
          <p:cNvGrpSpPr>
            <a:grpSpLocks/>
          </p:cNvGrpSpPr>
          <p:nvPr/>
        </p:nvGrpSpPr>
        <p:grpSpPr bwMode="auto">
          <a:xfrm>
            <a:off x="4780943" y="3346611"/>
            <a:ext cx="1676182" cy="2303463"/>
            <a:chOff x="1235" y="1570"/>
            <a:chExt cx="1056" cy="1451"/>
          </a:xfrm>
        </p:grpSpPr>
        <p:sp>
          <p:nvSpPr>
            <p:cNvPr id="30" name="AutoShape 25"/>
            <p:cNvSpPr>
              <a:spLocks noChangeArrowheads="1"/>
            </p:cNvSpPr>
            <p:nvPr/>
          </p:nvSpPr>
          <p:spPr bwMode="gray">
            <a:xfrm>
              <a:off x="1348" y="1570"/>
              <a:ext cx="887" cy="1180"/>
            </a:xfrm>
            <a:prstGeom prst="roundRect">
              <a:avLst>
                <a:gd name="adj" fmla="val 16667"/>
              </a:avLst>
            </a:prstGeom>
            <a:solidFill>
              <a:schemeClr val="accent1"/>
            </a:solidFill>
            <a:ln w="19050">
              <a:solidFill>
                <a:schemeClr val="bg2"/>
              </a:solidFill>
              <a:round/>
              <a:headEnd/>
              <a:tailEnd/>
            </a:ln>
            <a:effectLst/>
          </p:spPr>
          <p:txBody>
            <a:bodyPr anchor="ctr"/>
            <a:lstStyle/>
            <a:p>
              <a:pPr algn="ctr">
                <a:buFont typeface="Wingdings" pitchFamily="2" charset="2"/>
                <a:buNone/>
              </a:pPr>
              <a:r>
                <a:rPr lang="zh-CN" altLang="en-US" sz="2000" dirty="0">
                  <a:solidFill>
                    <a:schemeClr val="bg1"/>
                  </a:solidFill>
                  <a:latin typeface="+mj-ea"/>
                </a:rPr>
                <a:t>Add a title</a:t>
              </a:r>
              <a:endParaRPr lang="en-US" altLang="zh-CN" sz="2000" dirty="0">
                <a:solidFill>
                  <a:schemeClr val="bg1"/>
                </a:solidFill>
                <a:latin typeface="+mj-ea"/>
              </a:endParaRPr>
            </a:p>
          </p:txBody>
        </p:sp>
        <p:pic>
          <p:nvPicPr>
            <p:cNvPr id="31" name="Picture 26"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235"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27"/>
          <p:cNvGrpSpPr>
            <a:grpSpLocks/>
          </p:cNvGrpSpPr>
          <p:nvPr/>
        </p:nvGrpSpPr>
        <p:grpSpPr bwMode="auto">
          <a:xfrm>
            <a:off x="3071427" y="3856199"/>
            <a:ext cx="1676182" cy="2300287"/>
            <a:chOff x="158" y="1573"/>
            <a:chExt cx="1056" cy="1449"/>
          </a:xfrm>
        </p:grpSpPr>
        <p:sp>
          <p:nvSpPr>
            <p:cNvPr id="33" name="AutoShape 28"/>
            <p:cNvSpPr>
              <a:spLocks noChangeArrowheads="1"/>
            </p:cNvSpPr>
            <p:nvPr/>
          </p:nvSpPr>
          <p:spPr bwMode="gray">
            <a:xfrm>
              <a:off x="249" y="1573"/>
              <a:ext cx="886" cy="1173"/>
            </a:xfrm>
            <a:prstGeom prst="roundRect">
              <a:avLst>
                <a:gd name="adj" fmla="val 16667"/>
              </a:avLst>
            </a:prstGeom>
            <a:solidFill>
              <a:schemeClr val="tx2"/>
            </a:solidFill>
            <a:ln w="19050">
              <a:solidFill>
                <a:schemeClr val="bg2"/>
              </a:solidFill>
              <a:round/>
              <a:headEnd/>
              <a:tailEnd/>
            </a:ln>
            <a:effectLst/>
          </p:spPr>
          <p:txBody>
            <a:bodyPr anchor="ctr"/>
            <a:lstStyle/>
            <a:p>
              <a:pPr algn="ctr">
                <a:buFont typeface="Wingdings" pitchFamily="2" charset="2"/>
                <a:buNone/>
              </a:pPr>
              <a:r>
                <a:rPr lang="zh-CN" altLang="en-US" sz="2000" dirty="0">
                  <a:solidFill>
                    <a:schemeClr val="bg1"/>
                  </a:solidFill>
                  <a:latin typeface="+mj-ea"/>
                </a:rPr>
                <a:t>Add a title</a:t>
              </a:r>
              <a:endParaRPr lang="en-US" altLang="zh-CN" sz="2000" dirty="0">
                <a:solidFill>
                  <a:schemeClr val="bg1"/>
                </a:solidFill>
                <a:latin typeface="+mj-ea"/>
              </a:endParaRPr>
            </a:p>
          </p:txBody>
        </p:sp>
        <p:pic>
          <p:nvPicPr>
            <p:cNvPr id="34" name="Picture 29" descr="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58" y="2889"/>
              <a:ext cx="105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文本框 34"/>
          <p:cNvSpPr txBox="1"/>
          <p:nvPr/>
        </p:nvSpPr>
        <p:spPr>
          <a:xfrm>
            <a:off x="358365" y="1702881"/>
            <a:ext cx="6499536" cy="377411"/>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sym typeface="微软雅黑" pitchFamily="34" charset="-122"/>
              </a:rPr>
              <a:t>A comprehensive description of the above chart is entered here, and a comprehensive description of the above chart is entered here.</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15030791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6000"/>
                            </p:stCondLst>
                            <p:childTnLst>
                              <p:par>
                                <p:cTn id="45" presetID="4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iterate type="wd">
                                    <p:tmPct val="10000"/>
                                  </p:iterate>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8"/>
          <p:cNvSpPr>
            <a:spLocks noChangeArrowheads="1"/>
          </p:cNvSpPr>
          <p:nvPr/>
        </p:nvSpPr>
        <p:spPr bwMode="auto">
          <a:xfrm>
            <a:off x="3222112" y="2955131"/>
            <a:ext cx="2666653" cy="533400"/>
          </a:xfrm>
          <a:prstGeom prst="roundRect">
            <a:avLst>
              <a:gd name="adj" fmla="val 16667"/>
            </a:avLst>
          </a:prstGeom>
          <a:solidFill>
            <a:schemeClr val="accent1"/>
          </a:solidFill>
          <a:ln w="25400">
            <a:solidFill>
              <a:srgbClr val="C0C0C0"/>
            </a:solidFill>
            <a:round/>
            <a:headEnd/>
            <a:tailEnd/>
          </a:ln>
          <a:effectLst>
            <a:outerShdw dist="35921" dir="2700000" algn="ctr" rotWithShape="0">
              <a:schemeClr val="bg2"/>
            </a:outerShdw>
          </a:effectLst>
        </p:spPr>
        <p:txBody>
          <a:bodyPr wrap="none" lIns="90000" tIns="46800" rIns="90000" bIns="46800" anchor="ctr"/>
          <a:lstStyle/>
          <a:p>
            <a:pPr algn="ctr">
              <a:buFont typeface="Wingdings" pitchFamily="2" charset="2"/>
              <a:buNone/>
            </a:pPr>
            <a:r>
              <a:rPr lang="zh-CN" altLang="en-US" sz="1400" dirty="0">
                <a:solidFill>
                  <a:schemeClr val="bg1"/>
                </a:solidFill>
                <a:latin typeface="+mj-ea"/>
              </a:rPr>
              <a:t>Add a title</a:t>
            </a:r>
            <a:endParaRPr lang="en-US" altLang="zh-CN" sz="1400" dirty="0">
              <a:solidFill>
                <a:schemeClr val="bg1"/>
              </a:solidFill>
              <a:latin typeface="+mj-ea"/>
            </a:endParaRPr>
          </a:p>
        </p:txBody>
      </p:sp>
      <p:sp>
        <p:nvSpPr>
          <p:cNvPr id="16" name="Rectangle 22"/>
          <p:cNvSpPr>
            <a:spLocks noChangeArrowheads="1"/>
          </p:cNvSpPr>
          <p:nvPr/>
        </p:nvSpPr>
        <p:spPr bwMode="auto">
          <a:xfrm>
            <a:off x="6612570" y="2929731"/>
            <a:ext cx="4723785" cy="609600"/>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CC00"/>
                </a:solidFill>
              </a14:hiddenFill>
            </a:ext>
          </a:extLst>
        </p:spPr>
        <p:txBody>
          <a:bodyPr wrap="none" anchor="ctr"/>
          <a:lstStyle/>
          <a:p>
            <a:pPr>
              <a:lnSpc>
                <a:spcPct val="120000"/>
              </a:lnSpc>
              <a:buFontTx/>
              <a:buChar char="•"/>
            </a:pPr>
            <a:r>
              <a:rPr lang="zh-CN" altLang="en-US" dirty="0">
                <a:solidFill>
                  <a:schemeClr val="tx1">
                    <a:lumMod val="50000"/>
                    <a:lumOff val="50000"/>
                  </a:schemeClr>
                </a:solidFill>
                <a:ea typeface="黑体" pitchFamily="49" charset="-122"/>
              </a:rPr>
              <a:t>Add a text description</a:t>
            </a:r>
            <a:endParaRPr lang="en-US" altLang="zh-CN" dirty="0">
              <a:solidFill>
                <a:schemeClr val="tx1">
                  <a:lumMod val="50000"/>
                  <a:lumOff val="50000"/>
                </a:schemeClr>
              </a:solidFill>
              <a:ea typeface="黑体" pitchFamily="49" charset="-122"/>
            </a:endParaRPr>
          </a:p>
        </p:txBody>
      </p:sp>
      <p:sp>
        <p:nvSpPr>
          <p:cNvPr id="17" name="AutoShape 34"/>
          <p:cNvSpPr>
            <a:spLocks noChangeArrowheads="1"/>
          </p:cNvSpPr>
          <p:nvPr/>
        </p:nvSpPr>
        <p:spPr bwMode="auto">
          <a:xfrm>
            <a:off x="3222112" y="1985169"/>
            <a:ext cx="2666653" cy="381000"/>
          </a:xfrm>
          <a:prstGeom prst="roundRect">
            <a:avLst>
              <a:gd name="adj" fmla="val 50000"/>
            </a:avLst>
          </a:prstGeom>
          <a:solidFill>
            <a:schemeClr val="tx2"/>
          </a:solidFill>
          <a:ln w="25400">
            <a:solidFill>
              <a:srgbClr val="C0C0C0"/>
            </a:solidFill>
            <a:round/>
            <a:headEnd/>
            <a:tailEnd/>
          </a:ln>
          <a:effectLst>
            <a:outerShdw dist="35921" dir="2700000" algn="ctr" rotWithShape="0">
              <a:schemeClr val="bg2"/>
            </a:outerShdw>
          </a:effectLst>
        </p:spPr>
        <p:txBody>
          <a:bodyPr wrap="none" lIns="90000" tIns="46800" rIns="90000" bIns="46800" anchor="ctr"/>
          <a:lstStyle/>
          <a:p>
            <a:pPr algn="ctr">
              <a:buFont typeface="Wingdings" pitchFamily="2" charset="2"/>
              <a:buNone/>
            </a:pPr>
            <a:r>
              <a:rPr lang="zh-CN" altLang="en-US" sz="1400" dirty="0">
                <a:solidFill>
                  <a:schemeClr val="bg1"/>
                </a:solidFill>
                <a:latin typeface="+mj-ea"/>
              </a:rPr>
              <a:t>Add a title</a:t>
            </a:r>
            <a:endParaRPr lang="en-US" altLang="zh-CN" sz="1400" dirty="0">
              <a:solidFill>
                <a:schemeClr val="bg1"/>
              </a:solidFill>
              <a:latin typeface="+mj-ea"/>
            </a:endParaRPr>
          </a:p>
        </p:txBody>
      </p:sp>
      <p:sp>
        <p:nvSpPr>
          <p:cNvPr id="18" name="AutoShape 35"/>
          <p:cNvSpPr>
            <a:spLocks noChangeArrowheads="1"/>
          </p:cNvSpPr>
          <p:nvPr/>
        </p:nvSpPr>
        <p:spPr bwMode="auto">
          <a:xfrm>
            <a:off x="6612570" y="1985169"/>
            <a:ext cx="4591049" cy="381000"/>
          </a:xfrm>
          <a:prstGeom prst="roundRect">
            <a:avLst>
              <a:gd name="adj" fmla="val 50000"/>
            </a:avLst>
          </a:prstGeom>
          <a:noFill/>
          <a:ln w="25400">
            <a:solidFill>
              <a:srgbClr val="C0C0C0"/>
            </a:solidFill>
            <a:round/>
            <a:headEnd/>
            <a:tailEnd/>
          </a:ln>
          <a:extLst>
            <a:ext uri="{909E8E84-426E-40DD-AFC4-6F175D3DCCD1}">
              <a14:hiddenFill xmlns:a14="http://schemas.microsoft.com/office/drawing/2010/main">
                <a:solidFill>
                  <a:srgbClr val="FF9900"/>
                </a:solidFill>
              </a14:hiddenFill>
            </a:ext>
          </a:extLst>
        </p:spPr>
        <p:txBody>
          <a:bodyPr wrap="none" lIns="90000" tIns="46800" rIns="90000" bIns="46800" anchor="ctr"/>
          <a:lstStyle/>
          <a:p>
            <a:pPr>
              <a:lnSpc>
                <a:spcPct val="120000"/>
              </a:lnSpc>
              <a:buFontTx/>
              <a:buChar char="•"/>
            </a:pPr>
            <a:r>
              <a:rPr lang="zh-CN" altLang="en-US" dirty="0">
                <a:solidFill>
                  <a:schemeClr val="tx1">
                    <a:lumMod val="50000"/>
                    <a:lumOff val="50000"/>
                  </a:schemeClr>
                </a:solidFill>
                <a:ea typeface="黑体" pitchFamily="49" charset="-122"/>
              </a:rPr>
              <a:t>Add a text description</a:t>
            </a:r>
            <a:endParaRPr lang="en-US" altLang="zh-CN" dirty="0">
              <a:solidFill>
                <a:schemeClr val="tx1">
                  <a:lumMod val="50000"/>
                  <a:lumOff val="50000"/>
                </a:schemeClr>
              </a:solidFill>
              <a:ea typeface="黑体" pitchFamily="49" charset="-122"/>
            </a:endParaRPr>
          </a:p>
        </p:txBody>
      </p:sp>
      <p:sp>
        <p:nvSpPr>
          <p:cNvPr id="20" name="Line 22"/>
          <p:cNvSpPr>
            <a:spLocks noChangeShapeType="1"/>
          </p:cNvSpPr>
          <p:nvPr/>
        </p:nvSpPr>
        <p:spPr bwMode="auto">
          <a:xfrm>
            <a:off x="5747496" y="2170906"/>
            <a:ext cx="865074" cy="0"/>
          </a:xfrm>
          <a:prstGeom prst="line">
            <a:avLst/>
          </a:prstGeom>
          <a:noFill/>
          <a:ln w="19050">
            <a:solidFill>
              <a:srgbClr val="C0C0C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23"/>
          <p:cNvSpPr>
            <a:spLocks noChangeShapeType="1"/>
          </p:cNvSpPr>
          <p:nvPr/>
        </p:nvSpPr>
        <p:spPr bwMode="auto">
          <a:xfrm>
            <a:off x="5747496" y="3225006"/>
            <a:ext cx="865074" cy="0"/>
          </a:xfrm>
          <a:prstGeom prst="line">
            <a:avLst/>
          </a:prstGeom>
          <a:noFill/>
          <a:ln w="19050">
            <a:solidFill>
              <a:srgbClr val="C0C0C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AutoShape 18"/>
          <p:cNvSpPr>
            <a:spLocks noChangeArrowheads="1"/>
          </p:cNvSpPr>
          <p:nvPr/>
        </p:nvSpPr>
        <p:spPr bwMode="auto">
          <a:xfrm>
            <a:off x="3222112" y="4067969"/>
            <a:ext cx="2666653" cy="533400"/>
          </a:xfrm>
          <a:prstGeom prst="roundRect">
            <a:avLst>
              <a:gd name="adj" fmla="val 16667"/>
            </a:avLst>
          </a:prstGeom>
          <a:solidFill>
            <a:schemeClr val="accent2"/>
          </a:solidFill>
          <a:ln w="25400">
            <a:solidFill>
              <a:srgbClr val="C0C0C0"/>
            </a:solidFill>
            <a:round/>
            <a:headEnd/>
            <a:tailEnd/>
          </a:ln>
          <a:effectLst>
            <a:outerShdw dist="35921" dir="2700000" algn="ctr" rotWithShape="0">
              <a:schemeClr val="bg2"/>
            </a:outerShdw>
          </a:effectLst>
        </p:spPr>
        <p:txBody>
          <a:bodyPr wrap="none" lIns="90000" tIns="46800" rIns="90000" bIns="46800" anchor="ctr"/>
          <a:lstStyle/>
          <a:p>
            <a:pPr algn="ctr">
              <a:buFont typeface="Wingdings" pitchFamily="2" charset="2"/>
              <a:buNone/>
            </a:pPr>
            <a:r>
              <a:rPr lang="zh-CN" altLang="en-US" sz="1400" dirty="0">
                <a:solidFill>
                  <a:schemeClr val="bg1"/>
                </a:solidFill>
                <a:latin typeface="+mj-ea"/>
              </a:rPr>
              <a:t>Add a title</a:t>
            </a:r>
            <a:endParaRPr lang="en-US" altLang="zh-CN" sz="1400" dirty="0">
              <a:solidFill>
                <a:schemeClr val="bg1"/>
              </a:solidFill>
              <a:latin typeface="+mj-ea"/>
            </a:endParaRPr>
          </a:p>
        </p:txBody>
      </p:sp>
      <p:sp>
        <p:nvSpPr>
          <p:cNvPr id="23" name="Rectangle 22"/>
          <p:cNvSpPr>
            <a:spLocks noChangeArrowheads="1"/>
          </p:cNvSpPr>
          <p:nvPr/>
        </p:nvSpPr>
        <p:spPr bwMode="auto">
          <a:xfrm>
            <a:off x="6612570" y="4042569"/>
            <a:ext cx="4723785" cy="609600"/>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CC00"/>
                </a:solidFill>
              </a14:hiddenFill>
            </a:ext>
          </a:extLst>
        </p:spPr>
        <p:txBody>
          <a:bodyPr wrap="none" anchor="ctr"/>
          <a:lstStyle/>
          <a:p>
            <a:pPr>
              <a:lnSpc>
                <a:spcPct val="120000"/>
              </a:lnSpc>
              <a:buFontTx/>
              <a:buChar char="•"/>
            </a:pPr>
            <a:r>
              <a:rPr lang="zh-CN" altLang="en-US" dirty="0">
                <a:solidFill>
                  <a:schemeClr val="tx1">
                    <a:lumMod val="50000"/>
                    <a:lumOff val="50000"/>
                  </a:schemeClr>
                </a:solidFill>
                <a:ea typeface="黑体" pitchFamily="49" charset="-122"/>
              </a:rPr>
              <a:t>Add a text description</a:t>
            </a:r>
            <a:endParaRPr lang="en-US" altLang="zh-CN" dirty="0">
              <a:solidFill>
                <a:schemeClr val="tx1">
                  <a:lumMod val="50000"/>
                  <a:lumOff val="50000"/>
                </a:schemeClr>
              </a:solidFill>
              <a:ea typeface="黑体" pitchFamily="49" charset="-122"/>
            </a:endParaRPr>
          </a:p>
        </p:txBody>
      </p:sp>
      <p:sp>
        <p:nvSpPr>
          <p:cNvPr id="24" name="Line 26"/>
          <p:cNvSpPr>
            <a:spLocks noChangeShapeType="1"/>
          </p:cNvSpPr>
          <p:nvPr/>
        </p:nvSpPr>
        <p:spPr bwMode="auto">
          <a:xfrm>
            <a:off x="5747496" y="4337844"/>
            <a:ext cx="865074" cy="0"/>
          </a:xfrm>
          <a:prstGeom prst="line">
            <a:avLst/>
          </a:prstGeom>
          <a:noFill/>
          <a:ln w="19050">
            <a:solidFill>
              <a:srgbClr val="C0C0C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AutoShape 18"/>
          <p:cNvSpPr>
            <a:spLocks noChangeArrowheads="1"/>
          </p:cNvSpPr>
          <p:nvPr/>
        </p:nvSpPr>
        <p:spPr bwMode="auto">
          <a:xfrm>
            <a:off x="3222112" y="5149056"/>
            <a:ext cx="2666653" cy="533400"/>
          </a:xfrm>
          <a:prstGeom prst="roundRect">
            <a:avLst>
              <a:gd name="adj" fmla="val 16667"/>
            </a:avLst>
          </a:prstGeom>
          <a:solidFill>
            <a:schemeClr val="accent3"/>
          </a:solidFill>
          <a:ln w="25400">
            <a:solidFill>
              <a:srgbClr val="C0C0C0"/>
            </a:solidFill>
            <a:round/>
            <a:headEnd/>
            <a:tailEnd/>
          </a:ln>
          <a:effectLst>
            <a:outerShdw dist="35921" dir="2700000" algn="ctr" rotWithShape="0">
              <a:schemeClr val="bg2"/>
            </a:outerShdw>
          </a:effectLst>
        </p:spPr>
        <p:txBody>
          <a:bodyPr wrap="none" lIns="90000" tIns="46800" rIns="90000" bIns="46800" anchor="ctr"/>
          <a:lstStyle/>
          <a:p>
            <a:pPr algn="ctr">
              <a:buFont typeface="Wingdings" pitchFamily="2" charset="2"/>
              <a:buNone/>
            </a:pPr>
            <a:r>
              <a:rPr lang="zh-CN" altLang="en-US" sz="1400" dirty="0">
                <a:solidFill>
                  <a:schemeClr val="bg1"/>
                </a:solidFill>
                <a:latin typeface="+mj-ea"/>
              </a:rPr>
              <a:t>Add a title</a:t>
            </a:r>
            <a:endParaRPr lang="en-US" altLang="zh-CN" sz="1400" dirty="0">
              <a:solidFill>
                <a:schemeClr val="bg1"/>
              </a:solidFill>
              <a:latin typeface="+mj-ea"/>
            </a:endParaRPr>
          </a:p>
        </p:txBody>
      </p:sp>
      <p:sp>
        <p:nvSpPr>
          <p:cNvPr id="26" name="Rectangle 22"/>
          <p:cNvSpPr>
            <a:spLocks noChangeArrowheads="1"/>
          </p:cNvSpPr>
          <p:nvPr/>
        </p:nvSpPr>
        <p:spPr bwMode="auto">
          <a:xfrm>
            <a:off x="6612570" y="5123656"/>
            <a:ext cx="4723785" cy="609600"/>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CC00"/>
                </a:solidFill>
              </a14:hiddenFill>
            </a:ext>
          </a:extLst>
        </p:spPr>
        <p:txBody>
          <a:bodyPr wrap="none" anchor="ctr"/>
          <a:lstStyle/>
          <a:p>
            <a:pPr>
              <a:lnSpc>
                <a:spcPct val="120000"/>
              </a:lnSpc>
              <a:buFontTx/>
              <a:buChar char="•"/>
            </a:pPr>
            <a:r>
              <a:rPr lang="zh-CN" altLang="en-US" sz="1600" dirty="0">
                <a:solidFill>
                  <a:schemeClr val="tx1">
                    <a:lumMod val="50000"/>
                    <a:lumOff val="50000"/>
                  </a:schemeClr>
                </a:solidFill>
                <a:ea typeface="黑体" pitchFamily="49" charset="-122"/>
              </a:rPr>
              <a:t>Add a text description</a:t>
            </a:r>
            <a:endParaRPr lang="en-US" altLang="zh-CN" sz="1600" dirty="0">
              <a:solidFill>
                <a:schemeClr val="tx1">
                  <a:lumMod val="50000"/>
                  <a:lumOff val="50000"/>
                </a:schemeClr>
              </a:solidFill>
              <a:ea typeface="黑体" pitchFamily="49" charset="-122"/>
            </a:endParaRPr>
          </a:p>
        </p:txBody>
      </p:sp>
      <p:sp>
        <p:nvSpPr>
          <p:cNvPr id="27" name="Line 29"/>
          <p:cNvSpPr>
            <a:spLocks noChangeShapeType="1"/>
          </p:cNvSpPr>
          <p:nvPr/>
        </p:nvSpPr>
        <p:spPr bwMode="auto">
          <a:xfrm>
            <a:off x="5747496" y="5418931"/>
            <a:ext cx="865074" cy="0"/>
          </a:xfrm>
          <a:prstGeom prst="line">
            <a:avLst/>
          </a:prstGeom>
          <a:noFill/>
          <a:ln w="19050">
            <a:solidFill>
              <a:srgbClr val="C0C0C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cxnSp>
        <p:nvCxnSpPr>
          <p:cNvPr id="29" name="直接连接符 28"/>
          <p:cNvCxnSpPr/>
          <p:nvPr/>
        </p:nvCxnSpPr>
        <p:spPr>
          <a:xfrm>
            <a:off x="2891808" y="1909143"/>
            <a:ext cx="0" cy="36238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30091" y="2417812"/>
            <a:ext cx="2350460"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sym typeface="微软雅黑" pitchFamily="34" charset="-122"/>
              </a:rPr>
              <a:t>A comprehensive description of the above chart is entered here, and a comprehensive description of the above chart is entered here.</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9685548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000"/>
                            </p:stCondLst>
                            <p:childTnLst>
                              <p:par>
                                <p:cTn id="20" presetID="37"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900" decel="100000" fill="hold"/>
                                        <p:tgtEl>
                                          <p:spTgt spid="1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6000"/>
                            </p:stCondLst>
                            <p:childTnLst>
                              <p:par>
                                <p:cTn id="50" presetID="37"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900" decel="100000" fill="hold"/>
                                        <p:tgtEl>
                                          <p:spTgt spid="2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8000"/>
                            </p:stCondLst>
                            <p:childTnLst>
                              <p:par>
                                <p:cTn id="65" presetID="2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8500"/>
                            </p:stCondLst>
                            <p:childTnLst>
                              <p:par>
                                <p:cTn id="69" presetID="10" presetClass="entr" presetSubtype="0" fill="hold" grpId="0" nodeType="afterEffect">
                                  <p:stCondLst>
                                    <p:cond delay="0"/>
                                  </p:stCondLst>
                                  <p:iterate type="wd">
                                    <p:tmPct val="10000"/>
                                  </p:iterate>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8"/>
          <p:cNvSpPr>
            <a:spLocks noChangeShapeType="1"/>
          </p:cNvSpPr>
          <p:nvPr/>
        </p:nvSpPr>
        <p:spPr bwMode="auto">
          <a:xfrm flipV="1">
            <a:off x="2568008" y="1555651"/>
            <a:ext cx="1584119" cy="381635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sp>
        <p:nvSpPr>
          <p:cNvPr id="16" name="Line 9"/>
          <p:cNvSpPr>
            <a:spLocks noChangeShapeType="1"/>
          </p:cNvSpPr>
          <p:nvPr/>
        </p:nvSpPr>
        <p:spPr bwMode="auto">
          <a:xfrm>
            <a:off x="4152127" y="1555653"/>
            <a:ext cx="1655547" cy="3887787"/>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sp>
        <p:nvSpPr>
          <p:cNvPr id="17" name="Line 10"/>
          <p:cNvSpPr>
            <a:spLocks noChangeShapeType="1"/>
          </p:cNvSpPr>
          <p:nvPr/>
        </p:nvSpPr>
        <p:spPr bwMode="auto">
          <a:xfrm flipH="1" flipV="1">
            <a:off x="2063247" y="3066952"/>
            <a:ext cx="3744426" cy="2376487"/>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sp>
        <p:nvSpPr>
          <p:cNvPr id="18" name="Line 11"/>
          <p:cNvSpPr>
            <a:spLocks noChangeShapeType="1"/>
          </p:cNvSpPr>
          <p:nvPr/>
        </p:nvSpPr>
        <p:spPr bwMode="auto">
          <a:xfrm>
            <a:off x="2063248" y="3066951"/>
            <a:ext cx="4320613"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sp>
        <p:nvSpPr>
          <p:cNvPr id="20" name="Line 12"/>
          <p:cNvSpPr>
            <a:spLocks noChangeShapeType="1"/>
          </p:cNvSpPr>
          <p:nvPr/>
        </p:nvSpPr>
        <p:spPr bwMode="auto">
          <a:xfrm flipH="1">
            <a:off x="2568007" y="3066951"/>
            <a:ext cx="3815853" cy="230505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latin typeface="+mj-ea"/>
              <a:ea typeface="+mj-ea"/>
            </a:endParaRPr>
          </a:p>
        </p:txBody>
      </p:sp>
      <p:grpSp>
        <p:nvGrpSpPr>
          <p:cNvPr id="21" name="Group 13"/>
          <p:cNvGrpSpPr>
            <a:grpSpLocks/>
          </p:cNvGrpSpPr>
          <p:nvPr/>
        </p:nvGrpSpPr>
        <p:grpSpPr bwMode="auto">
          <a:xfrm>
            <a:off x="2207692" y="4940201"/>
            <a:ext cx="792059" cy="792162"/>
            <a:chOff x="1610" y="2660"/>
            <a:chExt cx="499" cy="499"/>
          </a:xfrm>
        </p:grpSpPr>
        <p:sp>
          <p:nvSpPr>
            <p:cNvPr id="22" name="Oval 14"/>
            <p:cNvSpPr>
              <a:spLocks noChangeArrowheads="1"/>
            </p:cNvSpPr>
            <p:nvPr/>
          </p:nvSpPr>
          <p:spPr bwMode="auto">
            <a:xfrm>
              <a:off x="1610" y="2660"/>
              <a:ext cx="499" cy="499"/>
            </a:xfrm>
            <a:prstGeom prst="ellipse">
              <a:avLst/>
            </a:prstGeom>
            <a:solidFill>
              <a:schemeClr val="tx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23" name="AutoShape 15"/>
            <p:cNvSpPr>
              <a:spLocks noChangeArrowheads="1"/>
            </p:cNvSpPr>
            <p:nvPr/>
          </p:nvSpPr>
          <p:spPr bwMode="auto">
            <a:xfrm rot="5400000">
              <a:off x="1779" y="2559"/>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24" name="Text Box 16"/>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Text</a:t>
              </a:r>
              <a:endParaRPr lang="en-US" altLang="zh-CN" sz="1400" b="1" dirty="0">
                <a:solidFill>
                  <a:schemeClr val="bg1"/>
                </a:solidFill>
                <a:latin typeface="+mj-ea"/>
                <a:ea typeface="+mj-ea"/>
              </a:endParaRPr>
            </a:p>
          </p:txBody>
        </p:sp>
      </p:grpSp>
      <p:grpSp>
        <p:nvGrpSpPr>
          <p:cNvPr id="25" name="Group 17"/>
          <p:cNvGrpSpPr>
            <a:grpSpLocks/>
          </p:cNvGrpSpPr>
          <p:nvPr/>
        </p:nvGrpSpPr>
        <p:grpSpPr bwMode="auto">
          <a:xfrm>
            <a:off x="3791811" y="1195290"/>
            <a:ext cx="792059" cy="792163"/>
            <a:chOff x="1610" y="2660"/>
            <a:chExt cx="499" cy="499"/>
          </a:xfrm>
        </p:grpSpPr>
        <p:sp>
          <p:nvSpPr>
            <p:cNvPr id="26" name="Oval 18"/>
            <p:cNvSpPr>
              <a:spLocks noChangeArrowheads="1"/>
            </p:cNvSpPr>
            <p:nvPr/>
          </p:nvSpPr>
          <p:spPr bwMode="auto">
            <a:xfrm>
              <a:off x="1610" y="2660"/>
              <a:ext cx="499" cy="499"/>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27" name="AutoShape 19"/>
            <p:cNvSpPr>
              <a:spLocks noChangeArrowheads="1"/>
            </p:cNvSpPr>
            <p:nvPr/>
          </p:nvSpPr>
          <p:spPr bwMode="auto">
            <a:xfrm rot="5400000">
              <a:off x="1780" y="2558"/>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28" name="Text Box 20"/>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Text</a:t>
              </a:r>
              <a:endParaRPr lang="en-US" altLang="zh-CN" sz="1400" b="1" dirty="0">
                <a:solidFill>
                  <a:schemeClr val="bg1"/>
                </a:solidFill>
                <a:latin typeface="+mj-ea"/>
                <a:ea typeface="+mj-ea"/>
              </a:endParaRPr>
            </a:p>
          </p:txBody>
        </p:sp>
      </p:grpSp>
      <p:grpSp>
        <p:nvGrpSpPr>
          <p:cNvPr id="29" name="Group 21"/>
          <p:cNvGrpSpPr>
            <a:grpSpLocks/>
          </p:cNvGrpSpPr>
          <p:nvPr/>
        </p:nvGrpSpPr>
        <p:grpSpPr bwMode="auto">
          <a:xfrm>
            <a:off x="5375930" y="4940201"/>
            <a:ext cx="792059" cy="792162"/>
            <a:chOff x="1610" y="2660"/>
            <a:chExt cx="499" cy="499"/>
          </a:xfrm>
        </p:grpSpPr>
        <p:sp>
          <p:nvSpPr>
            <p:cNvPr id="30" name="Oval 22"/>
            <p:cNvSpPr>
              <a:spLocks noChangeArrowheads="1"/>
            </p:cNvSpPr>
            <p:nvPr/>
          </p:nvSpPr>
          <p:spPr bwMode="auto">
            <a:xfrm>
              <a:off x="1610" y="2660"/>
              <a:ext cx="499" cy="499"/>
            </a:xfrm>
            <a:prstGeom prst="ellipse">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31" name="AutoShape 23"/>
            <p:cNvSpPr>
              <a:spLocks noChangeArrowheads="1"/>
            </p:cNvSpPr>
            <p:nvPr/>
          </p:nvSpPr>
          <p:spPr bwMode="auto">
            <a:xfrm rot="5400000">
              <a:off x="1779" y="2559"/>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32" name="Text Box 24"/>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Text</a:t>
              </a:r>
              <a:endParaRPr lang="en-US" altLang="zh-CN" sz="1400" b="1" dirty="0">
                <a:solidFill>
                  <a:schemeClr val="bg1"/>
                </a:solidFill>
                <a:latin typeface="+mj-ea"/>
                <a:ea typeface="+mj-ea"/>
              </a:endParaRPr>
            </a:p>
          </p:txBody>
        </p:sp>
      </p:grpSp>
      <p:grpSp>
        <p:nvGrpSpPr>
          <p:cNvPr id="33" name="Group 25"/>
          <p:cNvGrpSpPr>
            <a:grpSpLocks/>
          </p:cNvGrpSpPr>
          <p:nvPr/>
        </p:nvGrpSpPr>
        <p:grpSpPr bwMode="auto">
          <a:xfrm>
            <a:off x="1631504" y="2635151"/>
            <a:ext cx="792060" cy="792162"/>
            <a:chOff x="1610" y="2660"/>
            <a:chExt cx="499" cy="499"/>
          </a:xfrm>
        </p:grpSpPr>
        <p:sp>
          <p:nvSpPr>
            <p:cNvPr id="34" name="Oval 26"/>
            <p:cNvSpPr>
              <a:spLocks noChangeArrowheads="1"/>
            </p:cNvSpPr>
            <p:nvPr/>
          </p:nvSpPr>
          <p:spPr bwMode="auto">
            <a:xfrm>
              <a:off x="1610" y="2660"/>
              <a:ext cx="499" cy="499"/>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35" name="AutoShape 27"/>
            <p:cNvSpPr>
              <a:spLocks noChangeArrowheads="1"/>
            </p:cNvSpPr>
            <p:nvPr/>
          </p:nvSpPr>
          <p:spPr bwMode="auto">
            <a:xfrm rot="5400000">
              <a:off x="1779" y="2559"/>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36" name="Text Box 28"/>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Text</a:t>
              </a:r>
              <a:endParaRPr lang="en-US" altLang="zh-CN" sz="1400" b="1" dirty="0">
                <a:solidFill>
                  <a:schemeClr val="bg1"/>
                </a:solidFill>
                <a:latin typeface="+mj-ea"/>
                <a:ea typeface="+mj-ea"/>
              </a:endParaRPr>
            </a:p>
          </p:txBody>
        </p:sp>
      </p:grpSp>
      <p:grpSp>
        <p:nvGrpSpPr>
          <p:cNvPr id="37" name="Group 29"/>
          <p:cNvGrpSpPr>
            <a:grpSpLocks/>
          </p:cNvGrpSpPr>
          <p:nvPr/>
        </p:nvGrpSpPr>
        <p:grpSpPr bwMode="auto">
          <a:xfrm>
            <a:off x="5952116" y="2635151"/>
            <a:ext cx="792060" cy="792162"/>
            <a:chOff x="1610" y="2660"/>
            <a:chExt cx="499" cy="499"/>
          </a:xfrm>
        </p:grpSpPr>
        <p:sp>
          <p:nvSpPr>
            <p:cNvPr id="38" name="Oval 30"/>
            <p:cNvSpPr>
              <a:spLocks noChangeArrowheads="1"/>
            </p:cNvSpPr>
            <p:nvPr/>
          </p:nvSpPr>
          <p:spPr bwMode="auto">
            <a:xfrm>
              <a:off x="1610" y="2660"/>
              <a:ext cx="499" cy="499"/>
            </a:xfrm>
            <a:prstGeom prst="ellipse">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39" name="AutoShape 31"/>
            <p:cNvSpPr>
              <a:spLocks noChangeArrowheads="1"/>
            </p:cNvSpPr>
            <p:nvPr/>
          </p:nvSpPr>
          <p:spPr bwMode="auto">
            <a:xfrm rot="5400000">
              <a:off x="1779" y="2559"/>
              <a:ext cx="167" cy="416"/>
            </a:xfrm>
            <a:prstGeom prst="moon">
              <a:avLst>
                <a:gd name="adj" fmla="val 87500"/>
              </a:avLst>
            </a:prstGeom>
            <a:gradFill rotWithShape="1">
              <a:gsLst>
                <a:gs pos="0">
                  <a:schemeClr val="bg1">
                    <a:alpha val="50000"/>
                  </a:schemeClr>
                </a:gs>
                <a:gs pos="100000">
                  <a:schemeClr val="bg1">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chemeClr val="bg1"/>
                </a:solidFill>
                <a:latin typeface="+mj-ea"/>
                <a:ea typeface="+mj-ea"/>
              </a:endParaRPr>
            </a:p>
          </p:txBody>
        </p:sp>
        <p:sp>
          <p:nvSpPr>
            <p:cNvPr id="40" name="Text Box 32"/>
            <p:cNvSpPr txBox="1">
              <a:spLocks noChangeArrowheads="1"/>
            </p:cNvSpPr>
            <p:nvPr/>
          </p:nvSpPr>
          <p:spPr bwMode="auto">
            <a:xfrm>
              <a:off x="1655" y="2840"/>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400" b="1" dirty="0">
                  <a:solidFill>
                    <a:schemeClr val="bg1"/>
                  </a:solidFill>
                  <a:latin typeface="+mj-ea"/>
                  <a:ea typeface="+mj-ea"/>
                </a:rPr>
                <a:t>Text</a:t>
              </a:r>
              <a:endParaRPr lang="en-US" altLang="zh-CN" sz="1400" b="1" dirty="0">
                <a:solidFill>
                  <a:schemeClr val="bg1"/>
                </a:solidFill>
                <a:latin typeface="+mj-ea"/>
                <a:ea typeface="+mj-ea"/>
              </a:endParaRPr>
            </a:p>
          </p:txBody>
        </p:sp>
      </p:grpSp>
      <p:grpSp>
        <p:nvGrpSpPr>
          <p:cNvPr id="41" name="Group 33"/>
          <p:cNvGrpSpPr>
            <a:grpSpLocks/>
          </p:cNvGrpSpPr>
          <p:nvPr/>
        </p:nvGrpSpPr>
        <p:grpSpPr bwMode="auto">
          <a:xfrm>
            <a:off x="1991820" y="1603276"/>
            <a:ext cx="4463469" cy="4418012"/>
            <a:chOff x="1338" y="784"/>
            <a:chExt cx="2812" cy="2783"/>
          </a:xfrm>
        </p:grpSpPr>
        <p:sp>
          <p:nvSpPr>
            <p:cNvPr id="42" name="Arc 34"/>
            <p:cNvSpPr>
              <a:spLocks/>
            </p:cNvSpPr>
            <p:nvPr/>
          </p:nvSpPr>
          <p:spPr bwMode="auto">
            <a:xfrm>
              <a:off x="2744" y="784"/>
              <a:ext cx="1194" cy="1377"/>
            </a:xfrm>
            <a:custGeom>
              <a:avLst/>
              <a:gdLst>
                <a:gd name="T0" fmla="*/ 280 w 18345"/>
                <a:gd name="T1" fmla="*/ 0 h 21166"/>
                <a:gd name="T2" fmla="*/ 1194 w 18345"/>
                <a:gd name="T3" fmla="*/ 635 h 21166"/>
                <a:gd name="T4" fmla="*/ 0 w 18345"/>
                <a:gd name="T5" fmla="*/ 1377 h 21166"/>
                <a:gd name="T6" fmla="*/ 0 60000 65536"/>
                <a:gd name="T7" fmla="*/ 0 60000 65536"/>
                <a:gd name="T8" fmla="*/ 0 60000 65536"/>
              </a:gdLst>
              <a:ahLst/>
              <a:cxnLst>
                <a:cxn ang="T6">
                  <a:pos x="T0" y="T1"/>
                </a:cxn>
                <a:cxn ang="T7">
                  <a:pos x="T2" y="T3"/>
                </a:cxn>
                <a:cxn ang="T8">
                  <a:pos x="T4" y="T5"/>
                </a:cxn>
              </a:cxnLst>
              <a:rect l="0" t="0" r="r" b="b"/>
              <a:pathLst>
                <a:path w="18345" h="21166" fill="none" extrusionOk="0">
                  <a:moveTo>
                    <a:pt x="4308" y="-1"/>
                  </a:moveTo>
                  <a:cubicBezTo>
                    <a:pt x="10130" y="1185"/>
                    <a:pt x="15208" y="4716"/>
                    <a:pt x="18345" y="9763"/>
                  </a:cubicBezTo>
                </a:path>
                <a:path w="18345" h="21166" stroke="0" extrusionOk="0">
                  <a:moveTo>
                    <a:pt x="4308" y="-1"/>
                  </a:moveTo>
                  <a:cubicBezTo>
                    <a:pt x="10130" y="1185"/>
                    <a:pt x="15208" y="4716"/>
                    <a:pt x="18345" y="9763"/>
                  </a:cubicBezTo>
                  <a:lnTo>
                    <a:pt x="0" y="21166"/>
                  </a:lnTo>
                  <a:lnTo>
                    <a:pt x="4308" y="-1"/>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43" name="Arc 35"/>
            <p:cNvSpPr>
              <a:spLocks/>
            </p:cNvSpPr>
            <p:nvPr/>
          </p:nvSpPr>
          <p:spPr bwMode="auto">
            <a:xfrm>
              <a:off x="2744" y="1970"/>
              <a:ext cx="1406" cy="960"/>
            </a:xfrm>
            <a:custGeom>
              <a:avLst/>
              <a:gdLst>
                <a:gd name="T0" fmla="*/ 1393 w 21600"/>
                <a:gd name="T1" fmla="*/ 0 h 14743"/>
                <a:gd name="T2" fmla="*/ 1177 w 21600"/>
                <a:gd name="T3" fmla="*/ 960 h 14743"/>
                <a:gd name="T4" fmla="*/ 0 w 21600"/>
                <a:gd name="T5" fmla="*/ 191 h 14743"/>
                <a:gd name="T6" fmla="*/ 0 60000 65536"/>
                <a:gd name="T7" fmla="*/ 0 60000 65536"/>
                <a:gd name="T8" fmla="*/ 0 60000 65536"/>
              </a:gdLst>
              <a:ahLst/>
              <a:cxnLst>
                <a:cxn ang="T6">
                  <a:pos x="T0" y="T1"/>
                </a:cxn>
                <a:cxn ang="T7">
                  <a:pos x="T2" y="T3"/>
                </a:cxn>
                <a:cxn ang="T8">
                  <a:pos x="T4" y="T5"/>
                </a:cxn>
              </a:cxnLst>
              <a:rect l="0" t="0" r="r" b="b"/>
              <a:pathLst>
                <a:path w="21600" h="14743" fill="none" extrusionOk="0">
                  <a:moveTo>
                    <a:pt x="21399" y="0"/>
                  </a:moveTo>
                  <a:cubicBezTo>
                    <a:pt x="21533" y="972"/>
                    <a:pt x="21600" y="1953"/>
                    <a:pt x="21600" y="2935"/>
                  </a:cubicBezTo>
                  <a:cubicBezTo>
                    <a:pt x="21600" y="7128"/>
                    <a:pt x="20379" y="11231"/>
                    <a:pt x="18086" y="14742"/>
                  </a:cubicBezTo>
                </a:path>
                <a:path w="21600" h="14743" stroke="0" extrusionOk="0">
                  <a:moveTo>
                    <a:pt x="21399" y="0"/>
                  </a:moveTo>
                  <a:cubicBezTo>
                    <a:pt x="21533" y="972"/>
                    <a:pt x="21600" y="1953"/>
                    <a:pt x="21600" y="2935"/>
                  </a:cubicBezTo>
                  <a:cubicBezTo>
                    <a:pt x="21600" y="7128"/>
                    <a:pt x="20379" y="11231"/>
                    <a:pt x="18086" y="14742"/>
                  </a:cubicBezTo>
                  <a:lnTo>
                    <a:pt x="0" y="2935"/>
                  </a:lnTo>
                  <a:lnTo>
                    <a:pt x="21399" y="0"/>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44" name="Arc 36"/>
            <p:cNvSpPr>
              <a:spLocks/>
            </p:cNvSpPr>
            <p:nvPr/>
          </p:nvSpPr>
          <p:spPr bwMode="auto">
            <a:xfrm>
              <a:off x="1952" y="2161"/>
              <a:ext cx="1552" cy="1406"/>
            </a:xfrm>
            <a:custGeom>
              <a:avLst/>
              <a:gdLst>
                <a:gd name="T0" fmla="*/ 1552 w 23836"/>
                <a:gd name="T1" fmla="*/ 1184 h 21600"/>
                <a:gd name="T2" fmla="*/ 0 w 23836"/>
                <a:gd name="T3" fmla="*/ 1161 h 21600"/>
                <a:gd name="T4" fmla="*/ 793 w 23836"/>
                <a:gd name="T5" fmla="*/ 0 h 21600"/>
                <a:gd name="T6" fmla="*/ 0 60000 65536"/>
                <a:gd name="T7" fmla="*/ 0 60000 65536"/>
                <a:gd name="T8" fmla="*/ 0 60000 65536"/>
              </a:gdLst>
              <a:ahLst/>
              <a:cxnLst>
                <a:cxn ang="T6">
                  <a:pos x="T0" y="T1"/>
                </a:cxn>
                <a:cxn ang="T7">
                  <a:pos x="T2" y="T3"/>
                </a:cxn>
                <a:cxn ang="T8">
                  <a:pos x="T4" y="T5"/>
                </a:cxn>
              </a:cxnLst>
              <a:rect l="0" t="0" r="r" b="b"/>
              <a:pathLst>
                <a:path w="23836" h="21600" fill="none" extrusionOk="0">
                  <a:moveTo>
                    <a:pt x="23836" y="18183"/>
                  </a:moveTo>
                  <a:cubicBezTo>
                    <a:pt x="20356" y="20414"/>
                    <a:pt x="16310" y="21599"/>
                    <a:pt x="12177" y="21600"/>
                  </a:cubicBezTo>
                  <a:cubicBezTo>
                    <a:pt x="7832" y="21600"/>
                    <a:pt x="3588" y="20289"/>
                    <a:pt x="-1" y="17840"/>
                  </a:cubicBezTo>
                </a:path>
                <a:path w="23836" h="21600" stroke="0" extrusionOk="0">
                  <a:moveTo>
                    <a:pt x="23836" y="18183"/>
                  </a:moveTo>
                  <a:cubicBezTo>
                    <a:pt x="20356" y="20414"/>
                    <a:pt x="16310" y="21599"/>
                    <a:pt x="12177" y="21600"/>
                  </a:cubicBezTo>
                  <a:cubicBezTo>
                    <a:pt x="7832" y="21600"/>
                    <a:pt x="3588" y="20289"/>
                    <a:pt x="-1" y="17840"/>
                  </a:cubicBezTo>
                  <a:lnTo>
                    <a:pt x="12177" y="0"/>
                  </a:lnTo>
                  <a:lnTo>
                    <a:pt x="23836" y="18183"/>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45" name="Arc 37"/>
            <p:cNvSpPr>
              <a:spLocks/>
            </p:cNvSpPr>
            <p:nvPr/>
          </p:nvSpPr>
          <p:spPr bwMode="auto">
            <a:xfrm>
              <a:off x="1338" y="1993"/>
              <a:ext cx="1406" cy="896"/>
            </a:xfrm>
            <a:custGeom>
              <a:avLst/>
              <a:gdLst>
                <a:gd name="T0" fmla="*/ 204 w 21600"/>
                <a:gd name="T1" fmla="*/ 896 h 13761"/>
                <a:gd name="T2" fmla="*/ 10 w 21600"/>
                <a:gd name="T3" fmla="*/ 0 h 13761"/>
                <a:gd name="T4" fmla="*/ 1406 w 21600"/>
                <a:gd name="T5" fmla="*/ 167 h 13761"/>
                <a:gd name="T6" fmla="*/ 0 60000 65536"/>
                <a:gd name="T7" fmla="*/ 0 60000 65536"/>
                <a:gd name="T8" fmla="*/ 0 60000 65536"/>
              </a:gdLst>
              <a:ahLst/>
              <a:cxnLst>
                <a:cxn ang="T6">
                  <a:pos x="T0" y="T1"/>
                </a:cxn>
                <a:cxn ang="T7">
                  <a:pos x="T2" y="T3"/>
                </a:cxn>
                <a:cxn ang="T8">
                  <a:pos x="T4" y="T5"/>
                </a:cxn>
              </a:cxnLst>
              <a:rect l="0" t="0" r="r" b="b"/>
              <a:pathLst>
                <a:path w="21600" h="13761" fill="none" extrusionOk="0">
                  <a:moveTo>
                    <a:pt x="3127" y="13761"/>
                  </a:moveTo>
                  <a:cubicBezTo>
                    <a:pt x="1081" y="10385"/>
                    <a:pt x="0" y="6513"/>
                    <a:pt x="0" y="2566"/>
                  </a:cubicBezTo>
                  <a:cubicBezTo>
                    <a:pt x="-1" y="1708"/>
                    <a:pt x="51" y="851"/>
                    <a:pt x="152" y="-1"/>
                  </a:cubicBezTo>
                </a:path>
                <a:path w="21600" h="13761" stroke="0" extrusionOk="0">
                  <a:moveTo>
                    <a:pt x="3127" y="13761"/>
                  </a:moveTo>
                  <a:cubicBezTo>
                    <a:pt x="1081" y="10385"/>
                    <a:pt x="0" y="6513"/>
                    <a:pt x="0" y="2566"/>
                  </a:cubicBezTo>
                  <a:cubicBezTo>
                    <a:pt x="-1" y="1708"/>
                    <a:pt x="51" y="851"/>
                    <a:pt x="152" y="-1"/>
                  </a:cubicBezTo>
                  <a:lnTo>
                    <a:pt x="21600" y="2566"/>
                  </a:lnTo>
                  <a:lnTo>
                    <a:pt x="3127" y="13761"/>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sp>
          <p:nvSpPr>
            <p:cNvPr id="46" name="Arc 38"/>
            <p:cNvSpPr>
              <a:spLocks/>
            </p:cNvSpPr>
            <p:nvPr/>
          </p:nvSpPr>
          <p:spPr bwMode="auto">
            <a:xfrm>
              <a:off x="1544" y="798"/>
              <a:ext cx="1200" cy="1364"/>
            </a:xfrm>
            <a:custGeom>
              <a:avLst/>
              <a:gdLst>
                <a:gd name="T0" fmla="*/ 0 w 18431"/>
                <a:gd name="T1" fmla="*/ 631 h 20954"/>
                <a:gd name="T2" fmla="*/ 859 w 18431"/>
                <a:gd name="T3" fmla="*/ 0 h 20954"/>
                <a:gd name="T4" fmla="*/ 1200 w 18431"/>
                <a:gd name="T5" fmla="*/ 1364 h 20954"/>
                <a:gd name="T6" fmla="*/ 0 60000 65536"/>
                <a:gd name="T7" fmla="*/ 0 60000 65536"/>
                <a:gd name="T8" fmla="*/ 0 60000 65536"/>
              </a:gdLst>
              <a:ahLst/>
              <a:cxnLst>
                <a:cxn ang="T6">
                  <a:pos x="T0" y="T1"/>
                </a:cxn>
                <a:cxn ang="T7">
                  <a:pos x="T2" y="T3"/>
                </a:cxn>
                <a:cxn ang="T8">
                  <a:pos x="T4" y="T5"/>
                </a:cxn>
              </a:cxnLst>
              <a:rect l="0" t="0" r="r" b="b"/>
              <a:pathLst>
                <a:path w="18431" h="20954" fill="none" extrusionOk="0">
                  <a:moveTo>
                    <a:pt x="-1" y="9690"/>
                  </a:moveTo>
                  <a:cubicBezTo>
                    <a:pt x="2954" y="4856"/>
                    <a:pt x="7690" y="1375"/>
                    <a:pt x="13187" y="0"/>
                  </a:cubicBezTo>
                </a:path>
                <a:path w="18431" h="20954" stroke="0" extrusionOk="0">
                  <a:moveTo>
                    <a:pt x="-1" y="9690"/>
                  </a:moveTo>
                  <a:cubicBezTo>
                    <a:pt x="2954" y="4856"/>
                    <a:pt x="7690" y="1375"/>
                    <a:pt x="13187" y="0"/>
                  </a:cubicBezTo>
                  <a:lnTo>
                    <a:pt x="18431" y="20954"/>
                  </a:lnTo>
                  <a:lnTo>
                    <a:pt x="-1" y="9690"/>
                  </a:lnTo>
                  <a:close/>
                </a:path>
              </a:pathLst>
            </a:custGeom>
            <a:noFill/>
            <a:ln w="9525">
              <a:solidFill>
                <a:schemeClr val="tx2"/>
              </a:solidFill>
              <a:prstDash val="dash"/>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mj-ea"/>
                <a:ea typeface="+mj-ea"/>
              </a:endParaRPr>
            </a:p>
          </p:txBody>
        </p:sp>
      </p:grpSp>
      <p:cxnSp>
        <p:nvCxnSpPr>
          <p:cNvPr id="47" name="直接连接符 46"/>
          <p:cNvCxnSpPr/>
          <p:nvPr/>
        </p:nvCxnSpPr>
        <p:spPr>
          <a:xfrm>
            <a:off x="7391791" y="2708178"/>
            <a:ext cx="0" cy="219709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690997" y="2596951"/>
            <a:ext cx="3380831" cy="2552365"/>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itchFamily="34" charset="-122"/>
              </a:rPr>
              <a:t>A comprehensive description of the above chart is entered here, and a comprehensive description of the above chart is entered here. A comprehensive description of the above chart is entered here, and a comprehensive description of the above chart is entered here. A comprehensive description of the above chart is entered here, and a comprehensive description of the above chart is entered here.</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60524685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000"/>
                                        <p:tgtEl>
                                          <p:spTgt spid="2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1000"/>
                                        <p:tgtEl>
                                          <p:spTgt spid="25"/>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1"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1)">
                                      <p:cBhvr>
                                        <p:cTn id="23" dur="1000"/>
                                        <p:tgtEl>
                                          <p:spTgt spid="29"/>
                                        </p:tgtEl>
                                      </p:cBhvr>
                                    </p:animEffect>
                                  </p:childTnLst>
                                </p:cTn>
                              </p:par>
                            </p:childTnLst>
                          </p:cTn>
                        </p:par>
                        <p:par>
                          <p:cTn id="24" fill="hold">
                            <p:stCondLst>
                              <p:cond delay="4000"/>
                            </p:stCondLst>
                            <p:childTnLst>
                              <p:par>
                                <p:cTn id="25" presetID="22"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par>
                          <p:cTn id="28" fill="hold">
                            <p:stCondLst>
                              <p:cond delay="4500"/>
                            </p:stCondLst>
                            <p:childTnLst>
                              <p:par>
                                <p:cTn id="29" presetID="21" presetClass="entr" presetSubtype="1"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heel(1)">
                                      <p:cBhvr>
                                        <p:cTn id="31" dur="1000"/>
                                        <p:tgtEl>
                                          <p:spTgt spid="33"/>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6000"/>
                            </p:stCondLst>
                            <p:childTnLst>
                              <p:par>
                                <p:cTn id="37" presetID="21"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1000"/>
                                        <p:tgtEl>
                                          <p:spTgt spid="37"/>
                                        </p:tgtEl>
                                      </p:cBhvr>
                                    </p:animEffect>
                                  </p:childTnLst>
                                </p:cTn>
                              </p:par>
                            </p:childTnLst>
                          </p:cTn>
                        </p:par>
                        <p:par>
                          <p:cTn id="40" fill="hold">
                            <p:stCondLst>
                              <p:cond delay="700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7500"/>
                            </p:stCondLst>
                            <p:childTnLst>
                              <p:par>
                                <p:cTn id="45" presetID="21" presetClass="entr" presetSubtype="1"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heel(1)">
                                      <p:cBhvr>
                                        <p:cTn id="47" dur="3000"/>
                                        <p:tgtEl>
                                          <p:spTgt spid="41"/>
                                        </p:tgtEl>
                                      </p:cBhvr>
                                    </p:animEffect>
                                  </p:childTnLst>
                                </p:cTn>
                              </p:par>
                            </p:childTnLst>
                          </p:cTn>
                        </p:par>
                        <p:par>
                          <p:cTn id="48" fill="hold">
                            <p:stCondLst>
                              <p:cond delay="10500"/>
                            </p:stCondLst>
                            <p:childTnLst>
                              <p:par>
                                <p:cTn id="49" presetID="22" presetClass="entr" presetSubtype="1"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up)">
                                      <p:cBhvr>
                                        <p:cTn id="51" dur="500"/>
                                        <p:tgtEl>
                                          <p:spTgt spid="47"/>
                                        </p:tgtEl>
                                      </p:cBhvr>
                                    </p:animEffect>
                                  </p:childTnLst>
                                </p:cTn>
                              </p:par>
                            </p:childTnLst>
                          </p:cTn>
                        </p:par>
                        <p:par>
                          <p:cTn id="52" fill="hold">
                            <p:stCondLst>
                              <p:cond delay="11000"/>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0"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未知"/>
          <p:cNvSpPr>
            <a:spLocks/>
          </p:cNvSpPr>
          <p:nvPr/>
        </p:nvSpPr>
        <p:spPr bwMode="auto">
          <a:xfrm>
            <a:off x="3824774" y="3400245"/>
            <a:ext cx="1304755" cy="638175"/>
          </a:xfrm>
          <a:custGeom>
            <a:avLst/>
            <a:gdLst>
              <a:gd name="T0" fmla="*/ 1281113 w 822"/>
              <a:gd name="T1" fmla="*/ 0 h 402"/>
              <a:gd name="T2" fmla="*/ 0 w 822"/>
              <a:gd name="T3" fmla="*/ 447675 h 402"/>
              <a:gd name="T4" fmla="*/ 1304925 w 822"/>
              <a:gd name="T5" fmla="*/ 638175 h 402"/>
              <a:gd name="T6" fmla="*/ 1281113 w 822"/>
              <a:gd name="T7" fmla="*/ 0 h 4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2" h="402">
                <a:moveTo>
                  <a:pt x="807" y="0"/>
                </a:moveTo>
                <a:lnTo>
                  <a:pt x="0" y="282"/>
                </a:lnTo>
                <a:lnTo>
                  <a:pt x="822" y="402"/>
                </a:lnTo>
                <a:lnTo>
                  <a:pt x="807"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未知"/>
          <p:cNvSpPr>
            <a:spLocks/>
          </p:cNvSpPr>
          <p:nvPr/>
        </p:nvSpPr>
        <p:spPr bwMode="auto">
          <a:xfrm>
            <a:off x="5315243" y="2804932"/>
            <a:ext cx="1295231" cy="728663"/>
          </a:xfrm>
          <a:custGeom>
            <a:avLst/>
            <a:gdLst>
              <a:gd name="T0" fmla="*/ 1293813 w 816"/>
              <a:gd name="T1" fmla="*/ 0 h 459"/>
              <a:gd name="T2" fmla="*/ 0 w 816"/>
              <a:gd name="T3" fmla="*/ 533400 h 459"/>
              <a:gd name="T4" fmla="*/ 1295400 w 816"/>
              <a:gd name="T5" fmla="*/ 728663 h 459"/>
              <a:gd name="T6" fmla="*/ 1293813 w 816"/>
              <a:gd name="T7" fmla="*/ 0 h 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459">
                <a:moveTo>
                  <a:pt x="815" y="0"/>
                </a:moveTo>
                <a:lnTo>
                  <a:pt x="0" y="336"/>
                </a:lnTo>
                <a:lnTo>
                  <a:pt x="816" y="459"/>
                </a:lnTo>
                <a:lnTo>
                  <a:pt x="815"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未知"/>
          <p:cNvSpPr>
            <a:spLocks/>
          </p:cNvSpPr>
          <p:nvPr/>
        </p:nvSpPr>
        <p:spPr bwMode="auto">
          <a:xfrm>
            <a:off x="6777139" y="2262007"/>
            <a:ext cx="1314279" cy="733425"/>
          </a:xfrm>
          <a:custGeom>
            <a:avLst/>
            <a:gdLst>
              <a:gd name="T0" fmla="*/ 1298575 w 828"/>
              <a:gd name="T1" fmla="*/ 0 h 462"/>
              <a:gd name="T2" fmla="*/ 0 w 828"/>
              <a:gd name="T3" fmla="*/ 523875 h 462"/>
              <a:gd name="T4" fmla="*/ 1314450 w 828"/>
              <a:gd name="T5" fmla="*/ 733425 h 462"/>
              <a:gd name="T6" fmla="*/ 1298575 w 828"/>
              <a:gd name="T7" fmla="*/ 0 h 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8" h="462">
                <a:moveTo>
                  <a:pt x="818" y="0"/>
                </a:moveTo>
                <a:lnTo>
                  <a:pt x="0" y="330"/>
                </a:lnTo>
                <a:lnTo>
                  <a:pt x="828" y="462"/>
                </a:lnTo>
                <a:lnTo>
                  <a:pt x="818"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未知"/>
          <p:cNvSpPr>
            <a:spLocks/>
          </p:cNvSpPr>
          <p:nvPr/>
        </p:nvSpPr>
        <p:spPr bwMode="auto">
          <a:xfrm>
            <a:off x="8291418" y="1642880"/>
            <a:ext cx="1323803" cy="762000"/>
          </a:xfrm>
          <a:custGeom>
            <a:avLst/>
            <a:gdLst>
              <a:gd name="T0" fmla="*/ 1323975 w 834"/>
              <a:gd name="T1" fmla="*/ 0 h 480"/>
              <a:gd name="T2" fmla="*/ 0 w 834"/>
              <a:gd name="T3" fmla="*/ 566738 h 480"/>
              <a:gd name="T4" fmla="*/ 1323975 w 834"/>
              <a:gd name="T5" fmla="*/ 762000 h 480"/>
              <a:gd name="T6" fmla="*/ 1323975 w 834"/>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4" h="480">
                <a:moveTo>
                  <a:pt x="834" y="0"/>
                </a:moveTo>
                <a:lnTo>
                  <a:pt x="0" y="357"/>
                </a:lnTo>
                <a:lnTo>
                  <a:pt x="834" y="480"/>
                </a:lnTo>
                <a:lnTo>
                  <a:pt x="834"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 name="Group 31"/>
          <p:cNvGrpSpPr>
            <a:grpSpLocks/>
          </p:cNvGrpSpPr>
          <p:nvPr/>
        </p:nvGrpSpPr>
        <p:grpSpPr bwMode="auto">
          <a:xfrm>
            <a:off x="3812075" y="3400244"/>
            <a:ext cx="1331740" cy="1108075"/>
            <a:chOff x="1498" y="2667"/>
            <a:chExt cx="839" cy="698"/>
          </a:xfrm>
        </p:grpSpPr>
        <p:sp>
          <p:nvSpPr>
            <p:cNvPr id="21" name="未知"/>
            <p:cNvSpPr>
              <a:spLocks/>
            </p:cNvSpPr>
            <p:nvPr/>
          </p:nvSpPr>
          <p:spPr bwMode="auto">
            <a:xfrm>
              <a:off x="1498" y="2667"/>
              <a:ext cx="839" cy="589"/>
            </a:xfrm>
            <a:custGeom>
              <a:avLst/>
              <a:gdLst>
                <a:gd name="T0" fmla="*/ 0 w 963"/>
                <a:gd name="T1" fmla="*/ 280 h 691"/>
                <a:gd name="T2" fmla="*/ 822 w 963"/>
                <a:gd name="T3" fmla="*/ 0 h 691"/>
                <a:gd name="T4" fmla="*/ 839 w 963"/>
                <a:gd name="T5" fmla="*/ 589 h 691"/>
                <a:gd name="T6" fmla="*/ 3 w 963"/>
                <a:gd name="T7" fmla="*/ 589 h 691"/>
                <a:gd name="T8" fmla="*/ 0 w 963"/>
                <a:gd name="T9" fmla="*/ 28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3" h="691">
                  <a:moveTo>
                    <a:pt x="0" y="328"/>
                  </a:moveTo>
                  <a:lnTo>
                    <a:pt x="944" y="0"/>
                  </a:lnTo>
                  <a:lnTo>
                    <a:pt x="963" y="691"/>
                  </a:lnTo>
                  <a:lnTo>
                    <a:pt x="3" y="691"/>
                  </a:lnTo>
                  <a:lnTo>
                    <a:pt x="0" y="328"/>
                  </a:lnTo>
                  <a:close/>
                </a:path>
              </a:pathLst>
            </a:custGeom>
            <a:solidFill>
              <a:schemeClr val="accent4"/>
            </a:solidFill>
            <a:ln w="2857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Text Box 17"/>
            <p:cNvSpPr txBox="1">
              <a:spLocks noChangeArrowheads="1"/>
            </p:cNvSpPr>
            <p:nvPr/>
          </p:nvSpPr>
          <p:spPr bwMode="auto">
            <a:xfrm>
              <a:off x="2007"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4000">
                  <a:solidFill>
                    <a:schemeClr val="bg1"/>
                  </a:solidFill>
                  <a:ea typeface="黑体" pitchFamily="49" charset="-122"/>
                </a:rPr>
                <a:t>1</a:t>
              </a:r>
            </a:p>
          </p:txBody>
        </p:sp>
      </p:grpSp>
      <p:grpSp>
        <p:nvGrpSpPr>
          <p:cNvPr id="23" name="Group 32"/>
          <p:cNvGrpSpPr>
            <a:grpSpLocks/>
          </p:cNvGrpSpPr>
          <p:nvPr/>
        </p:nvGrpSpPr>
        <p:grpSpPr bwMode="auto">
          <a:xfrm>
            <a:off x="5299370" y="2798580"/>
            <a:ext cx="1326977" cy="1709738"/>
            <a:chOff x="2435" y="2288"/>
            <a:chExt cx="836" cy="1077"/>
          </a:xfrm>
        </p:grpSpPr>
        <p:sp>
          <p:nvSpPr>
            <p:cNvPr id="24" name="未知"/>
            <p:cNvSpPr>
              <a:spLocks/>
            </p:cNvSpPr>
            <p:nvPr/>
          </p:nvSpPr>
          <p:spPr bwMode="auto">
            <a:xfrm>
              <a:off x="2435" y="2288"/>
              <a:ext cx="836" cy="968"/>
            </a:xfrm>
            <a:custGeom>
              <a:avLst/>
              <a:gdLst>
                <a:gd name="T0" fmla="*/ 0 w 960"/>
                <a:gd name="T1" fmla="*/ 340 h 1110"/>
                <a:gd name="T2" fmla="*/ 829 w 960"/>
                <a:gd name="T3" fmla="*/ 0 h 1110"/>
                <a:gd name="T4" fmla="*/ 836 w 960"/>
                <a:gd name="T5" fmla="*/ 968 h 1110"/>
                <a:gd name="T6" fmla="*/ 0 w 960"/>
                <a:gd name="T7" fmla="*/ 968 h 1110"/>
                <a:gd name="T8" fmla="*/ 0 w 960"/>
                <a:gd name="T9" fmla="*/ 340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110">
                  <a:moveTo>
                    <a:pt x="0" y="390"/>
                  </a:moveTo>
                  <a:lnTo>
                    <a:pt x="952" y="0"/>
                  </a:lnTo>
                  <a:lnTo>
                    <a:pt x="960" y="1110"/>
                  </a:lnTo>
                  <a:lnTo>
                    <a:pt x="0" y="1110"/>
                  </a:lnTo>
                  <a:lnTo>
                    <a:pt x="0" y="390"/>
                  </a:lnTo>
                  <a:close/>
                </a:path>
              </a:pathLst>
            </a:custGeom>
            <a:solidFill>
              <a:schemeClr val="accent3"/>
            </a:solidFill>
            <a:ln w="2857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Text Box 18"/>
            <p:cNvSpPr txBox="1">
              <a:spLocks noChangeArrowheads="1"/>
            </p:cNvSpPr>
            <p:nvPr/>
          </p:nvSpPr>
          <p:spPr bwMode="auto">
            <a:xfrm>
              <a:off x="2949"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4000">
                  <a:solidFill>
                    <a:schemeClr val="bg1"/>
                  </a:solidFill>
                  <a:ea typeface="黑体" pitchFamily="49" charset="-122"/>
                </a:rPr>
                <a:t>2</a:t>
              </a:r>
            </a:p>
          </p:txBody>
        </p:sp>
      </p:grpSp>
      <p:grpSp>
        <p:nvGrpSpPr>
          <p:cNvPr id="26" name="Group 33"/>
          <p:cNvGrpSpPr>
            <a:grpSpLocks/>
          </p:cNvGrpSpPr>
          <p:nvPr/>
        </p:nvGrpSpPr>
        <p:grpSpPr bwMode="auto">
          <a:xfrm>
            <a:off x="6773965" y="2249307"/>
            <a:ext cx="1336501" cy="2259013"/>
            <a:chOff x="3364" y="1942"/>
            <a:chExt cx="842" cy="1423"/>
          </a:xfrm>
        </p:grpSpPr>
        <p:sp>
          <p:nvSpPr>
            <p:cNvPr id="27" name="未知"/>
            <p:cNvSpPr>
              <a:spLocks/>
            </p:cNvSpPr>
            <p:nvPr/>
          </p:nvSpPr>
          <p:spPr bwMode="auto">
            <a:xfrm>
              <a:off x="3364" y="1942"/>
              <a:ext cx="842" cy="1314"/>
            </a:xfrm>
            <a:custGeom>
              <a:avLst/>
              <a:gdLst>
                <a:gd name="T0" fmla="*/ 0 w 967"/>
                <a:gd name="T1" fmla="*/ 332 h 1507"/>
                <a:gd name="T2" fmla="*/ 826 w 967"/>
                <a:gd name="T3" fmla="*/ 0 h 1507"/>
                <a:gd name="T4" fmla="*/ 842 w 967"/>
                <a:gd name="T5" fmla="*/ 1314 h 1507"/>
                <a:gd name="T6" fmla="*/ 6 w 967"/>
                <a:gd name="T7" fmla="*/ 1314 h 1507"/>
                <a:gd name="T8" fmla="*/ 0 w 967"/>
                <a:gd name="T9" fmla="*/ 332 h 1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1507">
                  <a:moveTo>
                    <a:pt x="0" y="381"/>
                  </a:moveTo>
                  <a:lnTo>
                    <a:pt x="949" y="0"/>
                  </a:lnTo>
                  <a:lnTo>
                    <a:pt x="967" y="1507"/>
                  </a:lnTo>
                  <a:lnTo>
                    <a:pt x="7" y="1507"/>
                  </a:lnTo>
                  <a:lnTo>
                    <a:pt x="0" y="381"/>
                  </a:lnTo>
                  <a:close/>
                </a:path>
              </a:pathLst>
            </a:custGeom>
            <a:solidFill>
              <a:schemeClr val="accent2"/>
            </a:solidFill>
            <a:ln w="2857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Text Box 19"/>
            <p:cNvSpPr txBox="1">
              <a:spLocks noChangeArrowheads="1"/>
            </p:cNvSpPr>
            <p:nvPr/>
          </p:nvSpPr>
          <p:spPr bwMode="auto">
            <a:xfrm>
              <a:off x="3873"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4000">
                  <a:solidFill>
                    <a:schemeClr val="bg1"/>
                  </a:solidFill>
                  <a:ea typeface="黑体" pitchFamily="49" charset="-122"/>
                </a:rPr>
                <a:t>3</a:t>
              </a:r>
            </a:p>
          </p:txBody>
        </p:sp>
      </p:grpSp>
      <p:grpSp>
        <p:nvGrpSpPr>
          <p:cNvPr id="29" name="Group 34"/>
          <p:cNvGrpSpPr>
            <a:grpSpLocks/>
          </p:cNvGrpSpPr>
          <p:nvPr/>
        </p:nvGrpSpPr>
        <p:grpSpPr bwMode="auto">
          <a:xfrm>
            <a:off x="8264434" y="1634945"/>
            <a:ext cx="1358723" cy="2873375"/>
            <a:chOff x="4303" y="1555"/>
            <a:chExt cx="856" cy="1810"/>
          </a:xfrm>
        </p:grpSpPr>
        <p:sp>
          <p:nvSpPr>
            <p:cNvPr id="30" name="未知"/>
            <p:cNvSpPr>
              <a:spLocks/>
            </p:cNvSpPr>
            <p:nvPr/>
          </p:nvSpPr>
          <p:spPr bwMode="auto">
            <a:xfrm>
              <a:off x="4303" y="1555"/>
              <a:ext cx="856" cy="1702"/>
            </a:xfrm>
            <a:custGeom>
              <a:avLst/>
              <a:gdLst>
                <a:gd name="T0" fmla="*/ 0 w 982"/>
                <a:gd name="T1" fmla="*/ 368 h 1953"/>
                <a:gd name="T2" fmla="*/ 856 w 982"/>
                <a:gd name="T3" fmla="*/ 0 h 1953"/>
                <a:gd name="T4" fmla="*/ 853 w 982"/>
                <a:gd name="T5" fmla="*/ 1702 h 1953"/>
                <a:gd name="T6" fmla="*/ 16 w 982"/>
                <a:gd name="T7" fmla="*/ 1702 h 1953"/>
                <a:gd name="T8" fmla="*/ 0 w 982"/>
                <a:gd name="T9" fmla="*/ 368 h 1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1953">
                  <a:moveTo>
                    <a:pt x="0" y="422"/>
                  </a:moveTo>
                  <a:lnTo>
                    <a:pt x="982" y="0"/>
                  </a:lnTo>
                  <a:lnTo>
                    <a:pt x="978" y="1953"/>
                  </a:lnTo>
                  <a:lnTo>
                    <a:pt x="18" y="1953"/>
                  </a:lnTo>
                  <a:lnTo>
                    <a:pt x="0" y="422"/>
                  </a:lnTo>
                  <a:close/>
                </a:path>
              </a:pathLst>
            </a:custGeom>
            <a:solidFill>
              <a:schemeClr val="accent1"/>
            </a:solidFill>
            <a:ln w="2857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Text Box 20"/>
            <p:cNvSpPr txBox="1">
              <a:spLocks noChangeArrowheads="1"/>
            </p:cNvSpPr>
            <p:nvPr/>
          </p:nvSpPr>
          <p:spPr bwMode="auto">
            <a:xfrm>
              <a:off x="4833"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4000">
                  <a:solidFill>
                    <a:schemeClr val="bg1"/>
                  </a:solidFill>
                  <a:ea typeface="黑体" pitchFamily="49" charset="-122"/>
                </a:rPr>
                <a:t>4</a:t>
              </a:r>
            </a:p>
          </p:txBody>
        </p:sp>
      </p:grpSp>
      <p:sp>
        <p:nvSpPr>
          <p:cNvPr id="32" name="Line 21"/>
          <p:cNvSpPr>
            <a:spLocks noChangeShapeType="1"/>
          </p:cNvSpPr>
          <p:nvPr/>
        </p:nvSpPr>
        <p:spPr bwMode="auto">
          <a:xfrm flipH="1">
            <a:off x="2039070" y="3671705"/>
            <a:ext cx="2828557"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Rectangle 22"/>
          <p:cNvSpPr>
            <a:spLocks noChangeArrowheads="1"/>
          </p:cNvSpPr>
          <p:nvPr/>
        </p:nvSpPr>
        <p:spPr bwMode="auto">
          <a:xfrm>
            <a:off x="1950181" y="3341507"/>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itchFamily="49" charset="-122"/>
              </a:rPr>
              <a:t>Add a text description</a:t>
            </a:r>
            <a:endParaRPr lang="en-US" altLang="zh-CN" sz="1400" dirty="0">
              <a:solidFill>
                <a:schemeClr val="tx1">
                  <a:lumMod val="50000"/>
                  <a:lumOff val="50000"/>
                </a:schemeClr>
              </a:solidFill>
              <a:ea typeface="黑体" pitchFamily="49" charset="-122"/>
            </a:endParaRPr>
          </a:p>
        </p:txBody>
      </p:sp>
      <p:sp>
        <p:nvSpPr>
          <p:cNvPr id="34" name="Line 23"/>
          <p:cNvSpPr>
            <a:spLocks noChangeShapeType="1"/>
          </p:cNvSpPr>
          <p:nvPr/>
        </p:nvSpPr>
        <p:spPr bwMode="auto">
          <a:xfrm flipH="1">
            <a:off x="2039069" y="3057343"/>
            <a:ext cx="4352358"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Rectangle 24"/>
          <p:cNvSpPr>
            <a:spLocks noChangeArrowheads="1"/>
          </p:cNvSpPr>
          <p:nvPr/>
        </p:nvSpPr>
        <p:spPr bwMode="auto">
          <a:xfrm>
            <a:off x="1950181" y="2727145"/>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itchFamily="49" charset="-122"/>
              </a:rPr>
              <a:t>Add a text description</a:t>
            </a:r>
            <a:endParaRPr lang="en-US" altLang="zh-CN" sz="1400" dirty="0">
              <a:solidFill>
                <a:schemeClr val="tx1">
                  <a:lumMod val="50000"/>
                  <a:lumOff val="50000"/>
                </a:schemeClr>
              </a:solidFill>
              <a:ea typeface="黑体" pitchFamily="49" charset="-122"/>
            </a:endParaRPr>
          </a:p>
        </p:txBody>
      </p:sp>
      <p:sp>
        <p:nvSpPr>
          <p:cNvPr id="36" name="Line 25"/>
          <p:cNvSpPr>
            <a:spLocks noChangeShapeType="1"/>
          </p:cNvSpPr>
          <p:nvPr/>
        </p:nvSpPr>
        <p:spPr bwMode="auto">
          <a:xfrm flipH="1">
            <a:off x="2039069" y="2476318"/>
            <a:ext cx="5846001"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Rectangle 26"/>
          <p:cNvSpPr>
            <a:spLocks noChangeArrowheads="1"/>
          </p:cNvSpPr>
          <p:nvPr/>
        </p:nvSpPr>
        <p:spPr bwMode="auto">
          <a:xfrm>
            <a:off x="1950181" y="2146120"/>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itchFamily="49" charset="-122"/>
              </a:rPr>
              <a:t>Add a text description</a:t>
            </a:r>
            <a:endParaRPr lang="en-US" altLang="zh-CN" sz="1400" dirty="0">
              <a:solidFill>
                <a:schemeClr val="tx1">
                  <a:lumMod val="50000"/>
                  <a:lumOff val="50000"/>
                </a:schemeClr>
              </a:solidFill>
              <a:ea typeface="黑体" pitchFamily="49" charset="-122"/>
            </a:endParaRPr>
          </a:p>
        </p:txBody>
      </p:sp>
      <p:sp>
        <p:nvSpPr>
          <p:cNvPr id="38" name="Line 27"/>
          <p:cNvSpPr>
            <a:spLocks noChangeShapeType="1"/>
          </p:cNvSpPr>
          <p:nvPr/>
        </p:nvSpPr>
        <p:spPr bwMode="auto">
          <a:xfrm flipH="1">
            <a:off x="2039069" y="1925455"/>
            <a:ext cx="7369803"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Rectangle 28"/>
          <p:cNvSpPr>
            <a:spLocks noChangeArrowheads="1"/>
          </p:cNvSpPr>
          <p:nvPr/>
        </p:nvSpPr>
        <p:spPr bwMode="auto">
          <a:xfrm>
            <a:off x="1950181" y="1595257"/>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itchFamily="49" charset="-122"/>
              </a:rPr>
              <a:t>Add a text description</a:t>
            </a:r>
            <a:endParaRPr lang="en-US" altLang="zh-CN" sz="1400" dirty="0">
              <a:solidFill>
                <a:schemeClr val="tx1">
                  <a:lumMod val="50000"/>
                  <a:lumOff val="50000"/>
                </a:schemeClr>
              </a:solidFill>
              <a:ea typeface="黑体" pitchFamily="49" charset="-122"/>
            </a:endParaRPr>
          </a:p>
        </p:txBody>
      </p:sp>
      <p:sp>
        <p:nvSpPr>
          <p:cNvPr id="40" name="文本框 39"/>
          <p:cNvSpPr txBox="1"/>
          <p:nvPr/>
        </p:nvSpPr>
        <p:spPr>
          <a:xfrm>
            <a:off x="2039070" y="4864434"/>
            <a:ext cx="8236199" cy="418191"/>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sym typeface="微软雅黑" pitchFamily="34" charset="-122"/>
              </a:rPr>
              <a:t>A comprehensive description of the above chart is entered here, and a comprehensive description of the above chart is entered here.</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983433" y="4562760"/>
            <a:ext cx="1026361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51762434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right)">
                                      <p:cBhvr>
                                        <p:cTn id="25" dur="500"/>
                                        <p:tgtEl>
                                          <p:spTgt spid="34"/>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lide(fromBottom)">
                                      <p:cBhvr>
                                        <p:cTn id="35" dur="500"/>
                                        <p:tgtEl>
                                          <p:spTgt spid="26"/>
                                        </p:tgtEl>
                                      </p:cBhvr>
                                    </p:animEffect>
                                  </p:childTnLst>
                                </p:cTn>
                              </p:par>
                            </p:childTnLst>
                          </p:cTn>
                        </p:par>
                        <p:par>
                          <p:cTn id="36" fill="hold">
                            <p:stCondLst>
                              <p:cond delay="4500"/>
                            </p:stCondLst>
                            <p:childTnLst>
                              <p:par>
                                <p:cTn id="37" presetID="22" presetClass="entr" presetSubtype="2"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12" presetClass="entr" presetSubtype="4"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lide(fromBottom)">
                                      <p:cBhvr>
                                        <p:cTn id="49" dur="500"/>
                                        <p:tgtEl>
                                          <p:spTgt spid="29"/>
                                        </p:tgtEl>
                                      </p:cBhvr>
                                    </p:animEffect>
                                  </p:childTnLst>
                                </p:cTn>
                              </p:par>
                            </p:childTnLst>
                          </p:cTn>
                        </p:par>
                        <p:par>
                          <p:cTn id="50" fill="hold">
                            <p:stCondLst>
                              <p:cond delay="6500"/>
                            </p:stCondLst>
                            <p:childTnLst>
                              <p:par>
                                <p:cTn id="51" presetID="22" presetClass="entr" presetSubtype="2"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right)">
                                      <p:cBhvr>
                                        <p:cTn id="53" dur="500"/>
                                        <p:tgtEl>
                                          <p:spTgt spid="38"/>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par>
                          <p:cTn id="65" fill="hold">
                            <p:stCondLst>
                              <p:cond delay="500"/>
                            </p:stCondLst>
                            <p:childTnLst>
                              <p:par>
                                <p:cTn id="66" presetID="10" presetClass="entr" presetSubtype="0" fill="hold" grpId="0" nodeType="afterEffect">
                                  <p:stCondLst>
                                    <p:cond delay="0"/>
                                  </p:stCondLst>
                                  <p:iterate type="wd">
                                    <p:tmPct val="10000"/>
                                  </p:iterate>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5" grpId="0"/>
      <p:bldP spid="36" grpId="0" animBg="1"/>
      <p:bldP spid="37" grpId="0"/>
      <p:bldP spid="38" grpId="0" animBg="1"/>
      <p:bldP spid="39"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713140" y="2086177"/>
            <a:ext cx="7838816" cy="830997"/>
          </a:xfrm>
          <a:prstGeom prst="rect">
            <a:avLst/>
          </a:prstGeom>
          <a:noFill/>
          <a:ln w="9525">
            <a:noFill/>
            <a:miter lim="800000"/>
            <a:headEnd/>
            <a:tailEnd/>
          </a:ln>
        </p:spPr>
        <p:txBody>
          <a:bodyPr wrap="square">
            <a:spAutoFit/>
          </a:bodyPr>
          <a:lstStyle/>
          <a:p>
            <a:pPr algn="r"/>
            <a:r>
              <a:rPr lang="zh-CN" altLang="en-US" sz="4800" b="1" dirty="0">
                <a:solidFill>
                  <a:srgbClr val="F28034"/>
                </a:solidFill>
                <a:latin typeface="微软雅黑" pitchFamily="34" charset="-122"/>
                <a:ea typeface="微软雅黑" pitchFamily="34" charset="-122"/>
              </a:rPr>
              <a:t>Thanks for watching</a:t>
            </a:r>
            <a:endParaRPr lang="en-US" altLang="zh-CN" sz="4800" b="1" dirty="0">
              <a:solidFill>
                <a:srgbClr val="F28034"/>
              </a:solidFill>
              <a:latin typeface="微软雅黑" pitchFamily="34" charset="-122"/>
              <a:ea typeface="微软雅黑" pitchFamily="34" charset="-122"/>
            </a:endParaRPr>
          </a:p>
        </p:txBody>
      </p:sp>
      <p:sp>
        <p:nvSpPr>
          <p:cNvPr id="4" name="Text Box 58"/>
          <p:cNvSpPr txBox="1">
            <a:spLocks noChangeArrowheads="1"/>
          </p:cNvSpPr>
          <p:nvPr/>
        </p:nvSpPr>
        <p:spPr bwMode="auto">
          <a:xfrm>
            <a:off x="6123160" y="530467"/>
            <a:ext cx="5428796"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r"/>
            <a:r>
              <a:rPr lang="en-US" altLang="zh-CN" sz="11100" dirty="0">
                <a:solidFill>
                  <a:srgbClr val="F28034"/>
                </a:solidFill>
                <a:latin typeface="Impact" panose="020B0806030902050204" pitchFamily="34" charset="0"/>
                <a:ea typeface="微软雅黑" panose="020B0503020204020204" pitchFamily="34" charset="-122"/>
              </a:rPr>
              <a:t>2</a:t>
            </a:r>
            <a:r>
              <a:rPr lang="en-US" altLang="zh-CN" sz="11100" dirty="0">
                <a:solidFill>
                  <a:schemeClr val="accent1"/>
                </a:solidFill>
                <a:latin typeface="Impact" panose="020B0806030902050204" pitchFamily="34" charset="0"/>
                <a:ea typeface="微软雅黑" panose="020B0503020204020204" pitchFamily="34" charset="-122"/>
              </a:rPr>
              <a:t>0</a:t>
            </a:r>
            <a:r>
              <a:rPr lang="en-US" altLang="zh-CN" sz="11100" dirty="0">
                <a:solidFill>
                  <a:srgbClr val="F28034"/>
                </a:solidFill>
                <a:latin typeface="Impact" panose="020B0806030902050204" pitchFamily="34" charset="0"/>
                <a:ea typeface="微软雅黑" panose="020B0503020204020204" pitchFamily="34" charset="-122"/>
              </a:rPr>
              <a:t>1</a:t>
            </a:r>
            <a:r>
              <a:rPr lang="en-US" altLang="zh-CN" sz="11100" dirty="0">
                <a:solidFill>
                  <a:schemeClr val="accent1"/>
                </a:solidFill>
                <a:latin typeface="Impact" panose="020B0806030902050204" pitchFamily="34" charset="0"/>
                <a:ea typeface="微软雅黑" panose="020B0503020204020204" pitchFamily="34" charset="-122"/>
              </a:rPr>
              <a:t>9</a:t>
            </a:r>
          </a:p>
        </p:txBody>
      </p:sp>
      <p:cxnSp>
        <p:nvCxnSpPr>
          <p:cNvPr id="5" name="直接连接符 4"/>
          <p:cNvCxnSpPr/>
          <p:nvPr/>
        </p:nvCxnSpPr>
        <p:spPr>
          <a:xfrm>
            <a:off x="5023231" y="3055501"/>
            <a:ext cx="652872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A_文本框 111"/>
          <p:cNvSpPr txBox="1">
            <a:spLocks noChangeArrowheads="1"/>
          </p:cNvSpPr>
          <p:nvPr>
            <p:custDataLst>
              <p:tags r:id="rId1"/>
            </p:custDataLst>
          </p:nvPr>
        </p:nvSpPr>
        <p:spPr bwMode="auto">
          <a:xfrm>
            <a:off x="5296619" y="3056074"/>
            <a:ext cx="6255337" cy="46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r" eaLnBrk="1" hangingPunct="1">
              <a:lnSpc>
                <a:spcPct val="120000"/>
              </a:lnSpc>
            </a:pPr>
            <a:r>
              <a:rPr lang="en-US" altLang="zh-CN" sz="1067" dirty="0">
                <a:solidFill>
                  <a:schemeClr val="tx1">
                    <a:lumMod val="85000"/>
                    <a:lumOff val="15000"/>
                  </a:schemeClr>
                </a:solidFill>
                <a:latin typeface="+mj-ea"/>
                <a:ea typeface="+mj-ea"/>
                <a:cs typeface="Arial" panose="020B0604020202020204" pitchFamily="34" charset="0"/>
              </a:rPr>
              <a:t>Click here to modify the text, your may post text here. Click here to modify the text. Click here to modify the text, your may post text here. Click here to modify the text</a:t>
            </a:r>
            <a:endParaRPr lang="zh-CN" altLang="en-US" sz="1067" baseline="-3000" dirty="0">
              <a:solidFill>
                <a:schemeClr val="tx1">
                  <a:lumMod val="85000"/>
                  <a:lumOff val="15000"/>
                </a:schemeClr>
              </a:solidFill>
              <a:latin typeface="+mj-ea"/>
              <a:ea typeface="+mj-ea"/>
              <a:cs typeface="Arial" panose="020B0604020202020204" pitchFamily="34"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591" y="4357230"/>
            <a:ext cx="6123160" cy="2541111"/>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24" y="5322764"/>
            <a:ext cx="4930662" cy="2046224"/>
          </a:xfrm>
          <a:prstGeom prst="rect">
            <a:avLst/>
          </a:prstGeom>
        </p:spPr>
      </p:pic>
    </p:spTree>
    <p:extLst>
      <p:ext uri="{BB962C8B-B14F-4D97-AF65-F5344CB8AC3E}">
        <p14:creationId xmlns:p14="http://schemas.microsoft.com/office/powerpoint/2010/main" val="292002799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iterate type="lt">
                                    <p:tmPct val="12000"/>
                                  </p:iterate>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246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childTnLst>
                                </p:cTn>
                              </p:par>
                            </p:childTnLst>
                          </p:cTn>
                        </p:par>
                        <p:par>
                          <p:cTn id="24" fill="hold">
                            <p:stCondLst>
                              <p:cond delay="394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4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36"/>
          <p:cNvCxnSpPr>
            <a:cxnSpLocks noChangeShapeType="1"/>
          </p:cNvCxnSpPr>
          <p:nvPr/>
        </p:nvCxnSpPr>
        <p:spPr bwMode="auto">
          <a:xfrm rot="5400000" flipH="1" flipV="1">
            <a:off x="3378205" y="4891765"/>
            <a:ext cx="704388" cy="273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cxnSp>
      <p:cxnSp>
        <p:nvCxnSpPr>
          <p:cNvPr id="21" name="Straight Connector 37"/>
          <p:cNvCxnSpPr>
            <a:cxnSpLocks noChangeShapeType="1"/>
          </p:cNvCxnSpPr>
          <p:nvPr/>
        </p:nvCxnSpPr>
        <p:spPr bwMode="auto">
          <a:xfrm rot="5400000" flipH="1" flipV="1">
            <a:off x="6785491" y="4891765"/>
            <a:ext cx="704388" cy="273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cxnSp>
      <p:cxnSp>
        <p:nvCxnSpPr>
          <p:cNvPr id="22" name="Straight Connector 38"/>
          <p:cNvCxnSpPr>
            <a:cxnSpLocks noChangeShapeType="1"/>
          </p:cNvCxnSpPr>
          <p:nvPr/>
        </p:nvCxnSpPr>
        <p:spPr bwMode="auto">
          <a:xfrm rot="5400000" flipH="1" flipV="1">
            <a:off x="10061726" y="4891765"/>
            <a:ext cx="704388" cy="273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cxnSp>
      <p:cxnSp>
        <p:nvCxnSpPr>
          <p:cNvPr id="23" name="Straight Connector 33"/>
          <p:cNvCxnSpPr>
            <a:cxnSpLocks noChangeShapeType="1"/>
          </p:cNvCxnSpPr>
          <p:nvPr/>
        </p:nvCxnSpPr>
        <p:spPr bwMode="auto">
          <a:xfrm rot="5400000" flipH="1" flipV="1">
            <a:off x="5080483" y="2455076"/>
            <a:ext cx="707118" cy="273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cxnSp>
      <p:cxnSp>
        <p:nvCxnSpPr>
          <p:cNvPr id="24" name="Straight Connector 34"/>
          <p:cNvCxnSpPr>
            <a:cxnSpLocks noChangeShapeType="1"/>
          </p:cNvCxnSpPr>
          <p:nvPr/>
        </p:nvCxnSpPr>
        <p:spPr bwMode="auto">
          <a:xfrm rot="5400000" flipH="1" flipV="1">
            <a:off x="8356719" y="2455076"/>
            <a:ext cx="707118" cy="273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cxnSp>
      <p:cxnSp>
        <p:nvCxnSpPr>
          <p:cNvPr id="25" name="Straight Connector 32"/>
          <p:cNvCxnSpPr>
            <a:cxnSpLocks noChangeShapeType="1"/>
          </p:cNvCxnSpPr>
          <p:nvPr/>
        </p:nvCxnSpPr>
        <p:spPr bwMode="auto">
          <a:xfrm rot="5400000" flipH="1" flipV="1">
            <a:off x="1671833" y="2453712"/>
            <a:ext cx="707118" cy="546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cxnSp>
      <p:sp>
        <p:nvSpPr>
          <p:cNvPr id="26" name="Oval 3"/>
          <p:cNvSpPr>
            <a:spLocks noChangeArrowheads="1"/>
          </p:cNvSpPr>
          <p:nvPr/>
        </p:nvSpPr>
        <p:spPr bwMode="auto">
          <a:xfrm>
            <a:off x="911471" y="2547901"/>
            <a:ext cx="2227840" cy="2227830"/>
          </a:xfrm>
          <a:prstGeom prst="ellipse">
            <a:avLst/>
          </a:prstGeom>
          <a:solidFill>
            <a:schemeClr val="tx2"/>
          </a:solidFill>
          <a:ln w="6350" cap="flat" cmpd="sng" algn="ctr">
            <a:noFill/>
            <a:prstDash val="solid"/>
            <a:miter lim="800000"/>
          </a:ln>
          <a:effectLst/>
        </p:spPr>
        <p:txBody>
          <a:bodyPr lIns="91397" tIns="45701" rIns="91397" bIns="45701" rtlCol="0" anchor="ctr"/>
          <a:lstStyle/>
          <a:p>
            <a:pPr defTabSz="1218319"/>
            <a:endParaRPr lang="zh-CN" altLang="zh-CN" sz="1200" kern="0" dirty="0">
              <a:solidFill>
                <a:sysClr val="window" lastClr="FFFFFF"/>
              </a:solidFill>
              <a:latin typeface="+mn-ea"/>
              <a:cs typeface="+mn-ea"/>
            </a:endParaRPr>
          </a:p>
        </p:txBody>
      </p:sp>
      <p:sp>
        <p:nvSpPr>
          <p:cNvPr id="27" name="任意多边形 26"/>
          <p:cNvSpPr>
            <a:spLocks noChangeArrowheads="1"/>
          </p:cNvSpPr>
          <p:nvPr/>
        </p:nvSpPr>
        <p:spPr bwMode="auto">
          <a:xfrm>
            <a:off x="2970041"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8319"/>
            <a:endParaRPr lang="zh-CN" altLang="zh-CN" sz="1200" kern="0" dirty="0">
              <a:solidFill>
                <a:sysClr val="window" lastClr="FFFFFF"/>
              </a:solidFill>
              <a:latin typeface="+mn-ea"/>
              <a:cs typeface="+mn-ea"/>
            </a:endParaRPr>
          </a:p>
        </p:txBody>
      </p:sp>
      <p:sp>
        <p:nvSpPr>
          <p:cNvPr id="28" name="任意多边形 27"/>
          <p:cNvSpPr>
            <a:spLocks noChangeArrowheads="1"/>
          </p:cNvSpPr>
          <p:nvPr/>
        </p:nvSpPr>
        <p:spPr bwMode="auto">
          <a:xfrm>
            <a:off x="4673685"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8319"/>
            <a:endParaRPr lang="zh-CN" altLang="zh-CN" sz="1200" kern="0" dirty="0">
              <a:solidFill>
                <a:sysClr val="window" lastClr="FFFFFF"/>
              </a:solidFill>
              <a:latin typeface="+mn-ea"/>
              <a:cs typeface="+mn-ea"/>
            </a:endParaRPr>
          </a:p>
        </p:txBody>
      </p:sp>
      <p:sp>
        <p:nvSpPr>
          <p:cNvPr id="29" name="任意多边形 28"/>
          <p:cNvSpPr>
            <a:spLocks noChangeArrowheads="1"/>
          </p:cNvSpPr>
          <p:nvPr/>
        </p:nvSpPr>
        <p:spPr bwMode="auto">
          <a:xfrm>
            <a:off x="6377327"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8319"/>
            <a:endParaRPr lang="zh-CN" altLang="zh-CN" sz="1200" kern="0" dirty="0">
              <a:solidFill>
                <a:sysClr val="window" lastClr="FFFFFF"/>
              </a:solidFill>
              <a:latin typeface="+mn-ea"/>
              <a:cs typeface="+mn-ea"/>
            </a:endParaRPr>
          </a:p>
        </p:txBody>
      </p:sp>
      <p:sp>
        <p:nvSpPr>
          <p:cNvPr id="30" name="任意多边形 29"/>
          <p:cNvSpPr>
            <a:spLocks noChangeArrowheads="1"/>
          </p:cNvSpPr>
          <p:nvPr/>
        </p:nvSpPr>
        <p:spPr bwMode="auto">
          <a:xfrm>
            <a:off x="8029096" y="2547901"/>
            <a:ext cx="1793738" cy="222783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8319"/>
            <a:endParaRPr lang="zh-CN" altLang="zh-CN" sz="1200" kern="0" dirty="0">
              <a:solidFill>
                <a:sysClr val="window" lastClr="FFFFFF"/>
              </a:solidFill>
              <a:latin typeface="+mn-ea"/>
              <a:cs typeface="+mn-ea"/>
            </a:endParaRPr>
          </a:p>
        </p:txBody>
      </p:sp>
      <p:sp>
        <p:nvSpPr>
          <p:cNvPr id="31" name="任意多边形 30"/>
          <p:cNvSpPr>
            <a:spLocks noChangeArrowheads="1"/>
          </p:cNvSpPr>
          <p:nvPr/>
        </p:nvSpPr>
        <p:spPr bwMode="auto">
          <a:xfrm>
            <a:off x="9653562"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8319"/>
            <a:endParaRPr lang="zh-CN" altLang="zh-CN" sz="1200" kern="0" dirty="0">
              <a:solidFill>
                <a:sysClr val="window" lastClr="FFFFFF"/>
              </a:solidFill>
              <a:latin typeface="+mn-ea"/>
              <a:cs typeface="+mn-ea"/>
            </a:endParaRPr>
          </a:p>
        </p:txBody>
      </p:sp>
      <p:grpSp>
        <p:nvGrpSpPr>
          <p:cNvPr id="3" name="组合 2"/>
          <p:cNvGrpSpPr/>
          <p:nvPr/>
        </p:nvGrpSpPr>
        <p:grpSpPr>
          <a:xfrm>
            <a:off x="1332891" y="3327432"/>
            <a:ext cx="1390464" cy="790399"/>
            <a:chOff x="999376" y="2496344"/>
            <a:chExt cx="1043165" cy="592982"/>
          </a:xfrm>
        </p:grpSpPr>
        <p:sp>
          <p:nvSpPr>
            <p:cNvPr id="44" name="Content Placeholder 2"/>
            <p:cNvSpPr txBox="1">
              <a:spLocks/>
            </p:cNvSpPr>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Experience Summary</a:t>
              </a:r>
              <a:endParaRPr lang="en-US" sz="1200" dirty="0">
                <a:solidFill>
                  <a:schemeClr val="bg1"/>
                </a:solidFill>
                <a:latin typeface="+mn-ea"/>
                <a:cs typeface="+mn-ea"/>
              </a:endParaRPr>
            </a:p>
          </p:txBody>
        </p:sp>
        <p:sp>
          <p:nvSpPr>
            <p:cNvPr id="51" name="Content Placeholder 2"/>
            <p:cNvSpPr txBox="1">
              <a:spLocks/>
            </p:cNvSpPr>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Enter the relevant text content here</a:t>
              </a:r>
              <a:endParaRPr lang="en-US" sz="1200" dirty="0">
                <a:solidFill>
                  <a:schemeClr val="bg1"/>
                </a:solidFill>
                <a:latin typeface="+mn-ea"/>
                <a:cs typeface="+mn-ea"/>
              </a:endParaRPr>
            </a:p>
          </p:txBody>
        </p:sp>
      </p:grpSp>
      <p:grpSp>
        <p:nvGrpSpPr>
          <p:cNvPr id="53" name="组合 52"/>
          <p:cNvGrpSpPr/>
          <p:nvPr/>
        </p:nvGrpSpPr>
        <p:grpSpPr>
          <a:xfrm>
            <a:off x="3288097" y="3327432"/>
            <a:ext cx="1390464" cy="790399"/>
            <a:chOff x="999376" y="2496344"/>
            <a:chExt cx="1043165" cy="592982"/>
          </a:xfrm>
        </p:grpSpPr>
        <p:sp>
          <p:nvSpPr>
            <p:cNvPr id="54" name="Content Placeholder 2"/>
            <p:cNvSpPr txBox="1">
              <a:spLocks/>
            </p:cNvSpPr>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Experience Summary</a:t>
              </a:r>
              <a:endParaRPr lang="en-US" altLang="zh-CN" sz="1200" dirty="0">
                <a:solidFill>
                  <a:schemeClr val="bg1"/>
                </a:solidFill>
                <a:latin typeface="+mn-ea"/>
                <a:cs typeface="+mn-ea"/>
              </a:endParaRPr>
            </a:p>
          </p:txBody>
        </p:sp>
        <p:sp>
          <p:nvSpPr>
            <p:cNvPr id="55" name="Content Placeholder 2"/>
            <p:cNvSpPr txBox="1">
              <a:spLocks/>
            </p:cNvSpPr>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Enter the relevant text content here</a:t>
              </a:r>
              <a:endParaRPr lang="en-US" sz="1200" dirty="0">
                <a:solidFill>
                  <a:schemeClr val="bg1"/>
                </a:solidFill>
                <a:latin typeface="+mn-ea"/>
                <a:cs typeface="+mn-ea"/>
              </a:endParaRPr>
            </a:p>
          </p:txBody>
        </p:sp>
      </p:grpSp>
      <p:grpSp>
        <p:nvGrpSpPr>
          <p:cNvPr id="56" name="组合 55"/>
          <p:cNvGrpSpPr/>
          <p:nvPr/>
        </p:nvGrpSpPr>
        <p:grpSpPr>
          <a:xfrm>
            <a:off x="5014772" y="3327432"/>
            <a:ext cx="1390464" cy="790399"/>
            <a:chOff x="999376" y="2496344"/>
            <a:chExt cx="1043165" cy="592982"/>
          </a:xfrm>
        </p:grpSpPr>
        <p:sp>
          <p:nvSpPr>
            <p:cNvPr id="57" name="Content Placeholder 2"/>
            <p:cNvSpPr txBox="1">
              <a:spLocks/>
            </p:cNvSpPr>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Experience Summary</a:t>
              </a:r>
              <a:endParaRPr lang="en-US" altLang="zh-CN" sz="1200" dirty="0">
                <a:solidFill>
                  <a:schemeClr val="bg1"/>
                </a:solidFill>
                <a:latin typeface="+mn-ea"/>
                <a:cs typeface="+mn-ea"/>
              </a:endParaRPr>
            </a:p>
          </p:txBody>
        </p:sp>
        <p:sp>
          <p:nvSpPr>
            <p:cNvPr id="58" name="Content Placeholder 2"/>
            <p:cNvSpPr txBox="1">
              <a:spLocks/>
            </p:cNvSpPr>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Enter the relevant text content here</a:t>
              </a:r>
              <a:endParaRPr lang="en-US" sz="1200" dirty="0">
                <a:solidFill>
                  <a:schemeClr val="bg1"/>
                </a:solidFill>
                <a:latin typeface="+mn-ea"/>
                <a:cs typeface="+mn-ea"/>
              </a:endParaRPr>
            </a:p>
          </p:txBody>
        </p:sp>
      </p:grpSp>
      <p:grpSp>
        <p:nvGrpSpPr>
          <p:cNvPr id="59" name="组合 58"/>
          <p:cNvGrpSpPr/>
          <p:nvPr/>
        </p:nvGrpSpPr>
        <p:grpSpPr>
          <a:xfrm>
            <a:off x="6716055" y="3327432"/>
            <a:ext cx="1390464" cy="790399"/>
            <a:chOff x="999376" y="2496344"/>
            <a:chExt cx="1043165" cy="592982"/>
          </a:xfrm>
        </p:grpSpPr>
        <p:sp>
          <p:nvSpPr>
            <p:cNvPr id="60" name="Content Placeholder 2"/>
            <p:cNvSpPr txBox="1">
              <a:spLocks/>
            </p:cNvSpPr>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Experience Summary</a:t>
              </a:r>
              <a:endParaRPr lang="en-US" altLang="zh-CN" sz="1200" dirty="0">
                <a:solidFill>
                  <a:schemeClr val="bg1"/>
                </a:solidFill>
                <a:latin typeface="+mn-ea"/>
                <a:cs typeface="+mn-ea"/>
              </a:endParaRPr>
            </a:p>
          </p:txBody>
        </p:sp>
        <p:sp>
          <p:nvSpPr>
            <p:cNvPr id="61" name="Content Placeholder 2"/>
            <p:cNvSpPr txBox="1">
              <a:spLocks/>
            </p:cNvSpPr>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Enter the relevant text content here</a:t>
              </a:r>
              <a:endParaRPr lang="en-US" sz="1200" dirty="0">
                <a:solidFill>
                  <a:schemeClr val="bg1"/>
                </a:solidFill>
                <a:latin typeface="+mn-ea"/>
                <a:cs typeface="+mn-ea"/>
              </a:endParaRPr>
            </a:p>
          </p:txBody>
        </p:sp>
      </p:grpSp>
      <p:grpSp>
        <p:nvGrpSpPr>
          <p:cNvPr id="62" name="组合 61"/>
          <p:cNvGrpSpPr/>
          <p:nvPr/>
        </p:nvGrpSpPr>
        <p:grpSpPr>
          <a:xfrm>
            <a:off x="8341162" y="3327432"/>
            <a:ext cx="1390464" cy="790399"/>
            <a:chOff x="999376" y="2496344"/>
            <a:chExt cx="1043165" cy="592982"/>
          </a:xfrm>
        </p:grpSpPr>
        <p:sp>
          <p:nvSpPr>
            <p:cNvPr id="63" name="Content Placeholder 2"/>
            <p:cNvSpPr txBox="1">
              <a:spLocks/>
            </p:cNvSpPr>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Experience Summary</a:t>
              </a:r>
              <a:endParaRPr lang="en-US" altLang="zh-CN" sz="1200" dirty="0">
                <a:solidFill>
                  <a:schemeClr val="bg1"/>
                </a:solidFill>
                <a:latin typeface="+mn-ea"/>
                <a:cs typeface="+mn-ea"/>
              </a:endParaRPr>
            </a:p>
          </p:txBody>
        </p:sp>
        <p:sp>
          <p:nvSpPr>
            <p:cNvPr id="64" name="Content Placeholder 2"/>
            <p:cNvSpPr txBox="1">
              <a:spLocks/>
            </p:cNvSpPr>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Enter the relevant text content here</a:t>
              </a:r>
              <a:endParaRPr lang="en-US" sz="1200" dirty="0">
                <a:solidFill>
                  <a:schemeClr val="bg1"/>
                </a:solidFill>
                <a:latin typeface="+mn-ea"/>
                <a:cs typeface="+mn-ea"/>
              </a:endParaRPr>
            </a:p>
          </p:txBody>
        </p:sp>
      </p:grpSp>
      <p:grpSp>
        <p:nvGrpSpPr>
          <p:cNvPr id="65" name="组合 64"/>
          <p:cNvGrpSpPr/>
          <p:nvPr/>
        </p:nvGrpSpPr>
        <p:grpSpPr>
          <a:xfrm>
            <a:off x="9987132" y="3327432"/>
            <a:ext cx="1390464" cy="790399"/>
            <a:chOff x="999376" y="2496344"/>
            <a:chExt cx="1043165" cy="592982"/>
          </a:xfrm>
        </p:grpSpPr>
        <p:sp>
          <p:nvSpPr>
            <p:cNvPr id="66" name="Content Placeholder 2"/>
            <p:cNvSpPr txBox="1">
              <a:spLocks/>
            </p:cNvSpPr>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Experience Summary</a:t>
              </a:r>
              <a:endParaRPr lang="en-US" altLang="zh-CN" sz="1200" dirty="0">
                <a:solidFill>
                  <a:schemeClr val="bg1"/>
                </a:solidFill>
                <a:latin typeface="+mn-ea"/>
                <a:cs typeface="+mn-ea"/>
              </a:endParaRPr>
            </a:p>
          </p:txBody>
        </p:sp>
        <p:sp>
          <p:nvSpPr>
            <p:cNvPr id="67" name="Content Placeholder 2"/>
            <p:cNvSpPr txBox="1">
              <a:spLocks/>
            </p:cNvSpPr>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1200" dirty="0">
                  <a:solidFill>
                    <a:schemeClr val="bg1"/>
                  </a:solidFill>
                  <a:latin typeface="+mn-ea"/>
                  <a:cs typeface="+mn-ea"/>
                </a:rPr>
                <a:t>Enter the relevant text content here</a:t>
              </a:r>
              <a:endParaRPr lang="en-US" sz="1200" dirty="0">
                <a:solidFill>
                  <a:schemeClr val="bg1"/>
                </a:solidFill>
                <a:latin typeface="+mn-ea"/>
                <a:cs typeface="+mn-ea"/>
              </a:endParaRPr>
            </a:p>
          </p:txBody>
        </p:sp>
      </p:grpSp>
      <p:sp>
        <p:nvSpPr>
          <p:cNvPr id="73" name="矩形 72"/>
          <p:cNvSpPr/>
          <p:nvPr/>
        </p:nvSpPr>
        <p:spPr>
          <a:xfrm>
            <a:off x="1005301" y="1296059"/>
            <a:ext cx="2134010" cy="512151"/>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A comprehensive description of the above chart is entered here</a:t>
            </a:r>
          </a:p>
        </p:txBody>
      </p:sp>
      <p:sp>
        <p:nvSpPr>
          <p:cNvPr id="74" name="矩形 73"/>
          <p:cNvSpPr/>
          <p:nvPr/>
        </p:nvSpPr>
        <p:spPr>
          <a:xfrm>
            <a:off x="4367239" y="1296059"/>
            <a:ext cx="2134010" cy="512151"/>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A comprehensive description of the above chart is entered here</a:t>
            </a:r>
          </a:p>
        </p:txBody>
      </p:sp>
      <p:sp>
        <p:nvSpPr>
          <p:cNvPr id="75" name="矩形 74"/>
          <p:cNvSpPr/>
          <p:nvPr/>
        </p:nvSpPr>
        <p:spPr>
          <a:xfrm>
            <a:off x="7549739" y="1296059"/>
            <a:ext cx="2134010" cy="512151"/>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A comprehensive description of the above chart is entered here</a:t>
            </a:r>
          </a:p>
        </p:txBody>
      </p:sp>
      <p:sp>
        <p:nvSpPr>
          <p:cNvPr id="76" name="矩形 75"/>
          <p:cNvSpPr/>
          <p:nvPr/>
        </p:nvSpPr>
        <p:spPr>
          <a:xfrm>
            <a:off x="9244644" y="5245324"/>
            <a:ext cx="2134010" cy="512151"/>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A comprehensive description of the above chart is entered here</a:t>
            </a:r>
          </a:p>
        </p:txBody>
      </p:sp>
      <p:sp>
        <p:nvSpPr>
          <p:cNvPr id="77" name="矩形 76"/>
          <p:cNvSpPr/>
          <p:nvPr/>
        </p:nvSpPr>
        <p:spPr>
          <a:xfrm>
            <a:off x="6096001" y="5245324"/>
            <a:ext cx="2134010" cy="512151"/>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A comprehensive description of the above chart is entered here</a:t>
            </a:r>
          </a:p>
        </p:txBody>
      </p:sp>
      <p:sp>
        <p:nvSpPr>
          <p:cNvPr id="78" name="矩形 77"/>
          <p:cNvSpPr/>
          <p:nvPr/>
        </p:nvSpPr>
        <p:spPr>
          <a:xfrm>
            <a:off x="2591865" y="5245324"/>
            <a:ext cx="2134010" cy="512151"/>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A comprehensive description of the above chart is entered here</a:t>
            </a:r>
          </a:p>
        </p:txBody>
      </p:sp>
      <p:sp>
        <p:nvSpPr>
          <p:cNvPr id="2" name="标题 1"/>
          <p:cNvSpPr>
            <a:spLocks noGrp="1"/>
          </p:cNvSpPr>
          <p:nvPr>
            <p:ph type="title"/>
          </p:nvPr>
        </p:nvSpPr>
        <p:spPr/>
        <p:txBody>
          <a:bodyPr>
            <a:normAutofit fontScale="90000"/>
          </a:bodyPr>
          <a:lstStyle/>
          <a:p>
            <a:r>
              <a:rPr lang="zh-CN" altLang="en-US" dirty="0">
                <a:cs typeface="+mn-ea"/>
              </a:rPr>
              <a:t>Title bar Text</a:t>
            </a:r>
            <a:endParaRPr lang="zh-CN" altLang="en-US" dirty="0">
              <a:ea typeface="+mn-ea"/>
              <a:cs typeface="+mn-ea"/>
            </a:endParaRPr>
          </a:p>
        </p:txBody>
      </p:sp>
    </p:spTree>
    <p:extLst>
      <p:ext uri="{BB962C8B-B14F-4D97-AF65-F5344CB8AC3E}">
        <p14:creationId xmlns:p14="http://schemas.microsoft.com/office/powerpoint/2010/main" val="36352742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1"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par>
                                <p:cTn id="54" presetID="22" presetClass="entr" presetSubtype="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par>
                                <p:cTn id="57" presetID="22" presetClass="entr" presetSubtype="1"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par>
                          <p:cTn id="60" fill="hold">
                            <p:stCondLst>
                              <p:cond delay="1500"/>
                            </p:stCondLst>
                            <p:childTnLst>
                              <p:par>
                                <p:cTn id="61" presetID="53" presetClass="entr" presetSubtype="16"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par>
                                <p:cTn id="71" presetID="53" presetClass="entr" presetSubtype="16"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par>
                                <p:cTn id="76" presetID="53" presetClass="entr" presetSubtype="16"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par>
                                <p:cTn id="86" presetID="53" presetClass="entr" presetSubtype="16"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500" fill="hold"/>
                                        <p:tgtEl>
                                          <p:spTgt spid="65"/>
                                        </p:tgtEl>
                                        <p:attrNameLst>
                                          <p:attrName>ppt_w</p:attrName>
                                        </p:attrNameLst>
                                      </p:cBhvr>
                                      <p:tavLst>
                                        <p:tav tm="0">
                                          <p:val>
                                            <p:fltVal val="0"/>
                                          </p:val>
                                        </p:tav>
                                        <p:tav tm="100000">
                                          <p:val>
                                            <p:strVal val="#ppt_w"/>
                                          </p:val>
                                        </p:tav>
                                      </p:tavLst>
                                    </p:anim>
                                    <p:anim calcmode="lin" valueType="num">
                                      <p:cBhvr>
                                        <p:cTn id="89" dur="500" fill="hold"/>
                                        <p:tgtEl>
                                          <p:spTgt spid="65"/>
                                        </p:tgtEl>
                                        <p:attrNameLst>
                                          <p:attrName>ppt_h</p:attrName>
                                        </p:attrNameLst>
                                      </p:cBhvr>
                                      <p:tavLst>
                                        <p:tav tm="0">
                                          <p:val>
                                            <p:fltVal val="0"/>
                                          </p:val>
                                        </p:tav>
                                        <p:tav tm="100000">
                                          <p:val>
                                            <p:strVal val="#ppt_h"/>
                                          </p:val>
                                        </p:tav>
                                      </p:tavLst>
                                    </p:anim>
                                    <p:animEffect transition="in" filter="fade">
                                      <p:cBhvr>
                                        <p:cTn id="90" dur="500"/>
                                        <p:tgtEl>
                                          <p:spTgt spid="65"/>
                                        </p:tgtEl>
                                      </p:cBhvr>
                                    </p:animEffect>
                                  </p:childTnLst>
                                </p:cTn>
                              </p:par>
                            </p:childTnLst>
                          </p:cTn>
                        </p:par>
                        <p:par>
                          <p:cTn id="91" fill="hold">
                            <p:stCondLst>
                              <p:cond delay="2000"/>
                            </p:stCondLst>
                            <p:childTnLst>
                              <p:par>
                                <p:cTn id="92" presetID="16" presetClass="entr" presetSubtype="21"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barn(inVertical)">
                                      <p:cBhvr>
                                        <p:cTn id="97" dur="500"/>
                                        <p:tgtEl>
                                          <p:spTgt spid="74"/>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barn(inVertical)">
                                      <p:cBhvr>
                                        <p:cTn id="100" dur="500"/>
                                        <p:tgtEl>
                                          <p:spTgt spid="75"/>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barn(inVertical)">
                                      <p:cBhvr>
                                        <p:cTn id="103" dur="500"/>
                                        <p:tgtEl>
                                          <p:spTgt spid="7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barn(inVertical)">
                                      <p:cBhvr>
                                        <p:cTn id="106" dur="500"/>
                                        <p:tgtEl>
                                          <p:spTgt spid="77"/>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arn(inVertical)">
                                      <p:cBhvr>
                                        <p:cTn id="10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73" grpId="0"/>
      <p:bldP spid="74" grpId="0"/>
      <p:bldP spid="75" grpId="0"/>
      <p:bldP spid="76" grpId="0"/>
      <p:bldP spid="7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911799" y="2609667"/>
            <a:ext cx="2416371" cy="2423555"/>
            <a:chOff x="2933422" y="1885386"/>
            <a:chExt cx="1812750" cy="1818140"/>
          </a:xfrm>
        </p:grpSpPr>
        <p:sp>
          <p:nvSpPr>
            <p:cNvPr id="21" name="Freeform 71"/>
            <p:cNvSpPr>
              <a:spLocks/>
            </p:cNvSpPr>
            <p:nvPr/>
          </p:nvSpPr>
          <p:spPr bwMode="auto">
            <a:xfrm>
              <a:off x="2933422" y="1885386"/>
              <a:ext cx="1812750" cy="1818140"/>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121888" tIns="60944" rIns="121888" bIns="60944" numCol="1" anchor="t" anchorCtr="0" compatLnSpc="1">
              <a:prstTxWarp prst="textNoShape">
                <a:avLst/>
              </a:prstTxWarp>
            </a:bodyPr>
            <a:lstStyle/>
            <a:p>
              <a:endParaRPr lang="zh-CN" altLang="en-US" sz="3199"/>
            </a:p>
          </p:txBody>
        </p:sp>
        <p:sp>
          <p:nvSpPr>
            <p:cNvPr id="22" name="Freeform 71"/>
            <p:cNvSpPr>
              <a:spLocks/>
            </p:cNvSpPr>
            <p:nvPr/>
          </p:nvSpPr>
          <p:spPr bwMode="auto">
            <a:xfrm>
              <a:off x="3056718" y="2009049"/>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23" name="组合 22"/>
          <p:cNvGrpSpPr/>
          <p:nvPr/>
        </p:nvGrpSpPr>
        <p:grpSpPr>
          <a:xfrm>
            <a:off x="2119541" y="2609667"/>
            <a:ext cx="2425949" cy="2423555"/>
            <a:chOff x="1733092" y="1885386"/>
            <a:chExt cx="1819936" cy="1818140"/>
          </a:xfrm>
        </p:grpSpPr>
        <p:sp>
          <p:nvSpPr>
            <p:cNvPr id="24" name="Freeform 72"/>
            <p:cNvSpPr>
              <a:spLocks/>
            </p:cNvSpPr>
            <p:nvPr/>
          </p:nvSpPr>
          <p:spPr bwMode="auto">
            <a:xfrm>
              <a:off x="1733092" y="1885386"/>
              <a:ext cx="1819936" cy="1818140"/>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121888" tIns="60944" rIns="121888" bIns="60944" numCol="1" anchor="t" anchorCtr="0" compatLnSpc="1">
              <a:prstTxWarp prst="textNoShape">
                <a:avLst/>
              </a:prstTxWarp>
            </a:bodyPr>
            <a:lstStyle/>
            <a:p>
              <a:endParaRPr lang="zh-CN" altLang="en-US" sz="3199"/>
            </a:p>
          </p:txBody>
        </p:sp>
        <p:sp>
          <p:nvSpPr>
            <p:cNvPr id="25" name="Freeform 72"/>
            <p:cNvSpPr>
              <a:spLocks/>
            </p:cNvSpPr>
            <p:nvPr/>
          </p:nvSpPr>
          <p:spPr bwMode="auto">
            <a:xfrm>
              <a:off x="1856877" y="2009049"/>
              <a:ext cx="1572366" cy="1570813"/>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26" name="组合 25"/>
          <p:cNvGrpSpPr/>
          <p:nvPr/>
        </p:nvGrpSpPr>
        <p:grpSpPr>
          <a:xfrm>
            <a:off x="336861" y="2609667"/>
            <a:ext cx="2416371" cy="2423555"/>
            <a:chOff x="468549" y="1885386"/>
            <a:chExt cx="1812750" cy="1818140"/>
          </a:xfrm>
        </p:grpSpPr>
        <p:sp>
          <p:nvSpPr>
            <p:cNvPr id="27" name="Freeform 73"/>
            <p:cNvSpPr>
              <a:spLocks/>
            </p:cNvSpPr>
            <p:nvPr/>
          </p:nvSpPr>
          <p:spPr bwMode="auto">
            <a:xfrm>
              <a:off x="468549" y="1885386"/>
              <a:ext cx="1812750" cy="1818140"/>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121888" tIns="60944" rIns="121888" bIns="60944" numCol="1" anchor="t" anchorCtr="0" compatLnSpc="1">
              <a:prstTxWarp prst="textNoShape">
                <a:avLst/>
              </a:prstTxWarp>
            </a:bodyPr>
            <a:lstStyle/>
            <a:p>
              <a:endParaRPr lang="zh-CN" altLang="en-US" sz="3199"/>
            </a:p>
          </p:txBody>
        </p:sp>
        <p:sp>
          <p:nvSpPr>
            <p:cNvPr id="28" name="Freeform 73"/>
            <p:cNvSpPr>
              <a:spLocks/>
            </p:cNvSpPr>
            <p:nvPr/>
          </p:nvSpPr>
          <p:spPr bwMode="auto">
            <a:xfrm>
              <a:off x="591845" y="2009049"/>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xtLst/>
          </p:spPr>
          <p:txBody>
            <a:bodyPr vert="horz" wrap="square" lIns="121888" tIns="60944" rIns="121888" bIns="60944" numCol="1" anchor="t" anchorCtr="0" compatLnSpc="1">
              <a:prstTxWarp prst="textNoShape">
                <a:avLst/>
              </a:prstTxWarp>
            </a:bodyPr>
            <a:lstStyle/>
            <a:p>
              <a:endParaRPr lang="zh-CN" altLang="en-US" sz="3199"/>
            </a:p>
          </p:txBody>
        </p:sp>
      </p:grpSp>
      <p:sp>
        <p:nvSpPr>
          <p:cNvPr id="29" name="矩形 83"/>
          <p:cNvSpPr>
            <a:spLocks noChangeArrowheads="1"/>
          </p:cNvSpPr>
          <p:nvPr/>
        </p:nvSpPr>
        <p:spPr bwMode="auto">
          <a:xfrm>
            <a:off x="6705219" y="1609663"/>
            <a:ext cx="4859973" cy="4535655"/>
          </a:xfrm>
          <a:prstGeom prst="rect">
            <a:avLst/>
          </a:prstGeom>
          <a:solidFill>
            <a:srgbClr val="F2F2F2"/>
          </a:solidFill>
          <a:ln w="9525" cmpd="sng">
            <a:solidFill>
              <a:schemeClr val="bg1">
                <a:lumMod val="75000"/>
              </a:schemeClr>
            </a:solidFill>
            <a:miter lim="800000"/>
            <a:headEnd/>
            <a:tailEnd/>
          </a:ln>
        </p:spPr>
        <p:txBody>
          <a:bodyPr lIns="91392" tIns="45696" rIns="91392" bIns="45696"/>
          <a:lstStyle/>
          <a:p>
            <a:endParaRPr lang="zh-CN" altLang="en-US" sz="3199">
              <a:solidFill>
                <a:schemeClr val="tx1">
                  <a:lumMod val="50000"/>
                  <a:lumOff val="50000"/>
                </a:schemeClr>
              </a:solidFill>
            </a:endParaRPr>
          </a:p>
        </p:txBody>
      </p:sp>
      <p:sp>
        <p:nvSpPr>
          <p:cNvPr id="30" name="TextBox 84"/>
          <p:cNvSpPr txBox="1">
            <a:spLocks noChangeArrowheads="1"/>
          </p:cNvSpPr>
          <p:nvPr/>
        </p:nvSpPr>
        <p:spPr bwMode="auto">
          <a:xfrm>
            <a:off x="7055857" y="1894894"/>
            <a:ext cx="4222900" cy="115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select paste in this box and choose to keep only text</a:t>
            </a:r>
            <a:r>
              <a:rPr lang="zh-CN" altLang="en-US" sz="1600" dirty="0">
                <a:solidFill>
                  <a:schemeClr val="tx1">
                    <a:lumMod val="50000"/>
                    <a:lumOff val="50000"/>
                  </a:schemeClr>
                </a:solidFill>
                <a:latin typeface="微软雅黑" pitchFamily="34" charset="-122"/>
                <a:ea typeface="微软雅黑" pitchFamily="34" charset="-122"/>
                <a:sym typeface="微软雅黑" pitchFamily="34" charset="-122"/>
              </a:rPr>
              <a:t>, One page is best not to exceed</a:t>
            </a:r>
            <a:r>
              <a:rPr lang="en-US" altLang="zh-CN" sz="1600" dirty="0">
                <a:solidFill>
                  <a:schemeClr val="tx1">
                    <a:lumMod val="50000"/>
                    <a:lumOff val="50000"/>
                  </a:schemeClr>
                </a:solidFill>
                <a:latin typeface="微软雅黑" pitchFamily="34" charset="-122"/>
                <a:ea typeface="微软雅黑" pitchFamily="34" charset="-122"/>
                <a:sym typeface="微软雅黑" pitchFamily="34" charset="-122"/>
              </a:rPr>
              <a:t>200</a:t>
            </a:r>
          </a:p>
        </p:txBody>
      </p:sp>
      <p:sp>
        <p:nvSpPr>
          <p:cNvPr id="31" name="Freeform 12"/>
          <p:cNvSpPr>
            <a:spLocks/>
          </p:cNvSpPr>
          <p:nvPr/>
        </p:nvSpPr>
        <p:spPr bwMode="auto">
          <a:xfrm>
            <a:off x="6644288" y="1518229"/>
            <a:ext cx="528294"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noFill/>
          </a:ln>
          <a:extLst/>
        </p:spPr>
        <p:txBody>
          <a:bodyPr lIns="91392" tIns="45696" rIns="91392" bIns="45696"/>
          <a:lstStyle/>
          <a:p>
            <a:endParaRPr lang="zh-CN" altLang="en-US" sz="3199">
              <a:solidFill>
                <a:schemeClr val="tx1">
                  <a:lumMod val="50000"/>
                  <a:lumOff val="50000"/>
                </a:schemeClr>
              </a:solidFill>
            </a:endParaRPr>
          </a:p>
        </p:txBody>
      </p:sp>
      <p:sp>
        <p:nvSpPr>
          <p:cNvPr id="32" name="Freeform 12"/>
          <p:cNvSpPr>
            <a:spLocks/>
          </p:cNvSpPr>
          <p:nvPr/>
        </p:nvSpPr>
        <p:spPr bwMode="auto">
          <a:xfrm flipH="1" flipV="1">
            <a:off x="11134874" y="5682501"/>
            <a:ext cx="528294"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noFill/>
          </a:ln>
          <a:extLst/>
        </p:spPr>
        <p:txBody>
          <a:bodyPr lIns="91392" tIns="45696" rIns="91392" bIns="45696"/>
          <a:lstStyle/>
          <a:p>
            <a:endParaRPr lang="zh-CN" altLang="en-US" sz="3199">
              <a:solidFill>
                <a:schemeClr val="tx1">
                  <a:lumMod val="50000"/>
                  <a:lumOff val="50000"/>
                </a:schemeClr>
              </a:solidFill>
            </a:endParaRPr>
          </a:p>
        </p:txBody>
      </p:sp>
      <p:sp>
        <p:nvSpPr>
          <p:cNvPr id="33" name="Text Box 7"/>
          <p:cNvSpPr txBox="1">
            <a:spLocks noChangeArrowheads="1"/>
          </p:cNvSpPr>
          <p:nvPr/>
        </p:nvSpPr>
        <p:spPr bwMode="auto">
          <a:xfrm>
            <a:off x="-335039" y="5246922"/>
            <a:ext cx="3624714" cy="389771"/>
          </a:xfrm>
          <a:prstGeom prst="rect">
            <a:avLst/>
          </a:prstGeom>
          <a:noFill/>
          <a:ln w="9525">
            <a:noFill/>
            <a:miter lim="800000"/>
            <a:headEnd/>
            <a:tailEnd/>
          </a:ln>
        </p:spPr>
        <p:txBody>
          <a:bodyPr wrap="square" lIns="60944" tIns="30472" rIns="60944" bIns="30472">
            <a:spAutoFit/>
          </a:bodyPr>
          <a:lstStyle/>
          <a:p>
            <a:pPr algn="ctr" defTabSz="1450613">
              <a:defRPr/>
            </a:pPr>
            <a:r>
              <a:rPr lang="zh-CN" altLang="en-US" sz="2133" b="1" spc="-200" dirty="0">
                <a:solidFill>
                  <a:schemeClr val="tx2"/>
                </a:solidFill>
                <a:latin typeface="微软雅黑" panose="020B0503020204020204" pitchFamily="34" charset="-122"/>
                <a:ea typeface="微软雅黑" panose="020B0503020204020204" pitchFamily="34" charset="-122"/>
                <a:cs typeface="Open Sans" pitchFamily="34" charset="0"/>
              </a:rPr>
              <a:t>Input text</a:t>
            </a:r>
            <a:endParaRPr lang="en-CA" sz="2133" b="1" spc="-200" dirty="0">
              <a:solidFill>
                <a:schemeClr val="tx2"/>
              </a:solidFill>
              <a:latin typeface="微软雅黑" panose="020B0503020204020204" pitchFamily="34" charset="-122"/>
              <a:ea typeface="微软雅黑" panose="020B0503020204020204" pitchFamily="34" charset="-122"/>
              <a:cs typeface="Open Sans" pitchFamily="34" charset="0"/>
            </a:endParaRPr>
          </a:p>
        </p:txBody>
      </p:sp>
      <p:sp>
        <p:nvSpPr>
          <p:cNvPr id="34" name="Text Box 7"/>
          <p:cNvSpPr txBox="1">
            <a:spLocks noChangeArrowheads="1"/>
          </p:cNvSpPr>
          <p:nvPr/>
        </p:nvSpPr>
        <p:spPr bwMode="auto">
          <a:xfrm>
            <a:off x="2724667" y="5246922"/>
            <a:ext cx="1571288" cy="389771"/>
          </a:xfrm>
          <a:prstGeom prst="rect">
            <a:avLst/>
          </a:prstGeom>
          <a:noFill/>
          <a:ln w="9525">
            <a:noFill/>
            <a:miter lim="800000"/>
            <a:headEnd/>
            <a:tailEnd/>
          </a:ln>
        </p:spPr>
        <p:txBody>
          <a:bodyPr wrap="square" lIns="60944" tIns="30472" rIns="60944" bIns="30472">
            <a:spAutoFit/>
          </a:bodyPr>
          <a:lstStyle/>
          <a:p>
            <a:pPr algn="ctr" defTabSz="1450613">
              <a:defRPr/>
            </a:pPr>
            <a:r>
              <a:rPr lang="zh-CN" altLang="en-US" sz="2133" b="1" spc="-200" dirty="0">
                <a:solidFill>
                  <a:schemeClr val="accent1"/>
                </a:solidFill>
                <a:latin typeface="微软雅黑" panose="020B0503020204020204" pitchFamily="34" charset="-122"/>
                <a:ea typeface="微软雅黑" panose="020B0503020204020204" pitchFamily="34" charset="-122"/>
                <a:cs typeface="Open Sans" pitchFamily="34" charset="0"/>
              </a:rPr>
              <a:t>Input text</a:t>
            </a:r>
            <a:endParaRPr lang="en-CA" sz="2133" b="1" spc="-2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35" name="Text Box 7"/>
          <p:cNvSpPr txBox="1">
            <a:spLocks noChangeArrowheads="1"/>
          </p:cNvSpPr>
          <p:nvPr/>
        </p:nvSpPr>
        <p:spPr bwMode="auto">
          <a:xfrm>
            <a:off x="4545490" y="5246922"/>
            <a:ext cx="1215697" cy="389771"/>
          </a:xfrm>
          <a:prstGeom prst="rect">
            <a:avLst/>
          </a:prstGeom>
          <a:noFill/>
          <a:ln w="9525">
            <a:noFill/>
            <a:miter lim="800000"/>
            <a:headEnd/>
            <a:tailEnd/>
          </a:ln>
        </p:spPr>
        <p:txBody>
          <a:bodyPr wrap="square" lIns="60944" tIns="30472" rIns="60944" bIns="30472">
            <a:spAutoFit/>
          </a:bodyPr>
          <a:lstStyle/>
          <a:p>
            <a:pPr algn="ctr" defTabSz="1450613">
              <a:defRPr/>
            </a:pPr>
            <a:r>
              <a:rPr lang="zh-CN" altLang="en-US" sz="2133" b="1" spc="-200" dirty="0">
                <a:solidFill>
                  <a:schemeClr val="accent2"/>
                </a:solidFill>
                <a:latin typeface="微软雅黑" panose="020B0503020204020204" pitchFamily="34" charset="-122"/>
                <a:ea typeface="微软雅黑" panose="020B0503020204020204" pitchFamily="34" charset="-122"/>
                <a:cs typeface="Open Sans" pitchFamily="34" charset="0"/>
              </a:rPr>
              <a:t>Input text</a:t>
            </a:r>
            <a:endParaRPr lang="en-CA" sz="2133" b="1" spc="-200" dirty="0">
              <a:solidFill>
                <a:schemeClr val="accent2"/>
              </a:solidFill>
              <a:latin typeface="微软雅黑" panose="020B0503020204020204" pitchFamily="34" charset="-122"/>
              <a:ea typeface="微软雅黑" panose="020B0503020204020204" pitchFamily="34" charset="-122"/>
              <a:cs typeface="Open Sans" pitchFamily="34" charset="0"/>
            </a:endParaRPr>
          </a:p>
        </p:txBody>
      </p:sp>
      <p:sp>
        <p:nvSpPr>
          <p:cNvPr id="8" name="标题 7"/>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5728410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75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14:bounceEnd="60000">
                                          <p:cBhvr additive="base">
                                            <p:cTn id="11" dur="75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14:bounceEnd="60000">
                                          <p:cBhvr additive="base">
                                            <p:cTn id="15"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6" dur="75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250" fill="hold"/>
                                            <p:tgtEl>
                                              <p:spTgt spid="33"/>
                                            </p:tgtEl>
                                            <p:attrNameLst>
                                              <p:attrName>ppt_x</p:attrName>
                                            </p:attrNameLst>
                                          </p:cBhvr>
                                          <p:tavLst>
                                            <p:tav tm="0">
                                              <p:val>
                                                <p:strVal val="#ppt_x"/>
                                              </p:val>
                                            </p:tav>
                                            <p:tav tm="100000">
                                              <p:val>
                                                <p:strVal val="#ppt_x"/>
                                              </p:val>
                                            </p:tav>
                                          </p:tavLst>
                                        </p:anim>
                                        <p:anim calcmode="lin" valueType="num">
                                          <p:cBhvr additive="base">
                                            <p:cTn id="21" dur="25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250" fill="hold"/>
                                            <p:tgtEl>
                                              <p:spTgt spid="34"/>
                                            </p:tgtEl>
                                            <p:attrNameLst>
                                              <p:attrName>ppt_x</p:attrName>
                                            </p:attrNameLst>
                                          </p:cBhvr>
                                          <p:tavLst>
                                            <p:tav tm="0">
                                              <p:val>
                                                <p:strVal val="#ppt_x"/>
                                              </p:val>
                                            </p:tav>
                                            <p:tav tm="100000">
                                              <p:val>
                                                <p:strVal val="#ppt_x"/>
                                              </p:val>
                                            </p:tav>
                                          </p:tavLst>
                                        </p:anim>
                                        <p:anim calcmode="lin" valueType="num">
                                          <p:cBhvr additive="base">
                                            <p:cTn id="26" dur="250" fill="hold"/>
                                            <p:tgtEl>
                                              <p:spTgt spid="34"/>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250" fill="hold"/>
                                            <p:tgtEl>
                                              <p:spTgt spid="35"/>
                                            </p:tgtEl>
                                            <p:attrNameLst>
                                              <p:attrName>ppt_x</p:attrName>
                                            </p:attrNameLst>
                                          </p:cBhvr>
                                          <p:tavLst>
                                            <p:tav tm="0">
                                              <p:val>
                                                <p:strVal val="#ppt_x"/>
                                              </p:val>
                                            </p:tav>
                                            <p:tav tm="100000">
                                              <p:val>
                                                <p:strVal val="#ppt_x"/>
                                              </p:val>
                                            </p:tav>
                                          </p:tavLst>
                                        </p:anim>
                                        <p:anim calcmode="lin" valueType="num">
                                          <p:cBhvr additive="base">
                                            <p:cTn id="31" dur="250" fill="hold"/>
                                            <p:tgtEl>
                                              <p:spTgt spid="3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35" presetClass="path" presetSubtype="0" accel="50000" decel="50000" fill="hold" grpId="1" nodeType="withEffect">
                                      <p:stCondLst>
                                        <p:cond delay="0"/>
                                      </p:stCondLst>
                                      <p:childTnLst>
                                        <p:animMotion origin="layout" path="M 2.17538E-6 -2.95097E-6 L 0.16536 0.28539 " pathEditMode="relative" rAng="0" ptsTypes="AA">
                                          <p:cBhvr>
                                            <p:cTn id="36" dur="500" spd="-99900" fill="hold"/>
                                            <p:tgtEl>
                                              <p:spTgt spid="31"/>
                                            </p:tgtEl>
                                            <p:attrNameLst>
                                              <p:attrName>ppt_x,ppt_y</p:attrName>
                                            </p:attrNameLst>
                                          </p:cBhvr>
                                          <p:rCtr x="8262" y="14269"/>
                                        </p:animMotion>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3.64299E-7 3.02498E-6 L -0.15392 -0.26827 " pathEditMode="relative" rAng="0" ptsTypes="AA">
                                          <p:cBhvr>
                                            <p:cTn id="40" dur="500" spd="-99900" fill="hold"/>
                                            <p:tgtEl>
                                              <p:spTgt spid="32"/>
                                            </p:tgtEl>
                                            <p:attrNameLst>
                                              <p:attrName>ppt_x,ppt_y</p:attrName>
                                            </p:attrNameLst>
                                          </p:cBhvr>
                                          <p:rCtr x="-7702" y="-13414"/>
                                        </p:animMotion>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up)">
                                          <p:cBhvr>
                                            <p:cTn id="4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autoUpdateAnimBg="0"/>
          <p:bldP spid="31" grpId="0" animBg="1"/>
          <p:bldP spid="31" grpId="1" animBg="1"/>
          <p:bldP spid="32" grpId="0" animBg="1"/>
          <p:bldP spid="32" grpId="1" animBg="1"/>
          <p:bldP spid="33" grpId="0"/>
          <p:bldP spid="34" grpId="0"/>
          <p:bldP spid="35"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250" fill="hold"/>
                                            <p:tgtEl>
                                              <p:spTgt spid="33"/>
                                            </p:tgtEl>
                                            <p:attrNameLst>
                                              <p:attrName>ppt_x</p:attrName>
                                            </p:attrNameLst>
                                          </p:cBhvr>
                                          <p:tavLst>
                                            <p:tav tm="0">
                                              <p:val>
                                                <p:strVal val="#ppt_x"/>
                                              </p:val>
                                            </p:tav>
                                            <p:tav tm="100000">
                                              <p:val>
                                                <p:strVal val="#ppt_x"/>
                                              </p:val>
                                            </p:tav>
                                          </p:tavLst>
                                        </p:anim>
                                        <p:anim calcmode="lin" valueType="num">
                                          <p:cBhvr additive="base">
                                            <p:cTn id="21" dur="25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250" fill="hold"/>
                                            <p:tgtEl>
                                              <p:spTgt spid="34"/>
                                            </p:tgtEl>
                                            <p:attrNameLst>
                                              <p:attrName>ppt_x</p:attrName>
                                            </p:attrNameLst>
                                          </p:cBhvr>
                                          <p:tavLst>
                                            <p:tav tm="0">
                                              <p:val>
                                                <p:strVal val="#ppt_x"/>
                                              </p:val>
                                            </p:tav>
                                            <p:tav tm="100000">
                                              <p:val>
                                                <p:strVal val="#ppt_x"/>
                                              </p:val>
                                            </p:tav>
                                          </p:tavLst>
                                        </p:anim>
                                        <p:anim calcmode="lin" valueType="num">
                                          <p:cBhvr additive="base">
                                            <p:cTn id="26" dur="250" fill="hold"/>
                                            <p:tgtEl>
                                              <p:spTgt spid="34"/>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250" fill="hold"/>
                                            <p:tgtEl>
                                              <p:spTgt spid="35"/>
                                            </p:tgtEl>
                                            <p:attrNameLst>
                                              <p:attrName>ppt_x</p:attrName>
                                            </p:attrNameLst>
                                          </p:cBhvr>
                                          <p:tavLst>
                                            <p:tav tm="0">
                                              <p:val>
                                                <p:strVal val="#ppt_x"/>
                                              </p:val>
                                            </p:tav>
                                            <p:tav tm="100000">
                                              <p:val>
                                                <p:strVal val="#ppt_x"/>
                                              </p:val>
                                            </p:tav>
                                          </p:tavLst>
                                        </p:anim>
                                        <p:anim calcmode="lin" valueType="num">
                                          <p:cBhvr additive="base">
                                            <p:cTn id="31" dur="250" fill="hold"/>
                                            <p:tgtEl>
                                              <p:spTgt spid="3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35" presetClass="path" presetSubtype="0" accel="50000" decel="50000" fill="hold" grpId="1" nodeType="withEffect">
                                      <p:stCondLst>
                                        <p:cond delay="0"/>
                                      </p:stCondLst>
                                      <p:childTnLst>
                                        <p:animMotion origin="layout" path="M 2.17538E-6 -2.95097E-6 L 0.16536 0.28539 " pathEditMode="relative" rAng="0" ptsTypes="AA">
                                          <p:cBhvr>
                                            <p:cTn id="36" dur="500" spd="-99900" fill="hold"/>
                                            <p:tgtEl>
                                              <p:spTgt spid="31"/>
                                            </p:tgtEl>
                                            <p:attrNameLst>
                                              <p:attrName>ppt_x,ppt_y</p:attrName>
                                            </p:attrNameLst>
                                          </p:cBhvr>
                                          <p:rCtr x="8262" y="14269"/>
                                        </p:animMotion>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3.64299E-7 3.02498E-6 L -0.15392 -0.26827 " pathEditMode="relative" rAng="0" ptsTypes="AA">
                                          <p:cBhvr>
                                            <p:cTn id="40" dur="500" spd="-99900" fill="hold"/>
                                            <p:tgtEl>
                                              <p:spTgt spid="32"/>
                                            </p:tgtEl>
                                            <p:attrNameLst>
                                              <p:attrName>ppt_x,ppt_y</p:attrName>
                                            </p:attrNameLst>
                                          </p:cBhvr>
                                          <p:rCtr x="-7702" y="-13414"/>
                                        </p:animMotion>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up)">
                                          <p:cBhvr>
                                            <p:cTn id="4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autoUpdateAnimBg="0"/>
          <p:bldP spid="31" grpId="0" animBg="1"/>
          <p:bldP spid="31" grpId="1" animBg="1"/>
          <p:bldP spid="32" grpId="0" animBg="1"/>
          <p:bldP spid="32" grpId="1" animBg="1"/>
          <p:bldP spid="33" grpId="0"/>
          <p:bldP spid="34" grpId="0"/>
          <p:bldP spid="3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6"/>
          <p:cNvCxnSpPr/>
          <p:nvPr/>
        </p:nvCxnSpPr>
        <p:spPr>
          <a:xfrm flipH="1">
            <a:off x="1277966" y="2795136"/>
            <a:ext cx="9636087" cy="0"/>
          </a:xfrm>
          <a:prstGeom prst="line">
            <a:avLst/>
          </a:prstGeom>
          <a:ln w="1905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 name="Oval 12"/>
          <p:cNvSpPr/>
          <p:nvPr/>
        </p:nvSpPr>
        <p:spPr>
          <a:xfrm>
            <a:off x="5201678" y="1892813"/>
            <a:ext cx="1788660" cy="17888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prstTxWarp prst="textNoShape">
              <a:avLst/>
            </a:prstTxWarp>
            <a:noAutofit/>
          </a:bodyPr>
          <a:lstStyle/>
          <a:p>
            <a:endParaRPr lang="en-US" dirty="0">
              <a:cs typeface="+mn-ea"/>
            </a:endParaRPr>
          </a:p>
        </p:txBody>
      </p:sp>
      <p:sp>
        <p:nvSpPr>
          <p:cNvPr id="4" name="Oval 16"/>
          <p:cNvSpPr/>
          <p:nvPr/>
        </p:nvSpPr>
        <p:spPr>
          <a:xfrm>
            <a:off x="7195835" y="2057445"/>
            <a:ext cx="1459454" cy="14596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prstTxWarp prst="textNoShape">
              <a:avLst/>
            </a:prstTxWarp>
            <a:noAutofit/>
          </a:bodyPr>
          <a:lstStyle/>
          <a:p>
            <a:endParaRPr lang="en-US" dirty="0">
              <a:cs typeface="+mn-ea"/>
            </a:endParaRPr>
          </a:p>
        </p:txBody>
      </p:sp>
      <p:sp>
        <p:nvSpPr>
          <p:cNvPr id="5" name="Oval 19"/>
          <p:cNvSpPr/>
          <p:nvPr/>
        </p:nvSpPr>
        <p:spPr>
          <a:xfrm>
            <a:off x="8860777"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prstTxWarp prst="textNoShape">
              <a:avLst/>
            </a:prstTxWarp>
            <a:noAutofit/>
          </a:bodyPr>
          <a:lstStyle/>
          <a:p>
            <a:endParaRPr lang="en-US" dirty="0">
              <a:cs typeface="+mn-ea"/>
            </a:endParaRPr>
          </a:p>
        </p:txBody>
      </p:sp>
      <p:sp>
        <p:nvSpPr>
          <p:cNvPr id="6" name="Oval 4"/>
          <p:cNvSpPr/>
          <p:nvPr/>
        </p:nvSpPr>
        <p:spPr>
          <a:xfrm>
            <a:off x="2217404"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prstTxWarp prst="textNoShape">
              <a:avLst/>
            </a:prstTxWarp>
            <a:noAutofit/>
          </a:bodyPr>
          <a:lstStyle/>
          <a:p>
            <a:endParaRPr lang="en-US" dirty="0">
              <a:cs typeface="+mn-ea"/>
            </a:endParaRPr>
          </a:p>
        </p:txBody>
      </p:sp>
      <p:sp>
        <p:nvSpPr>
          <p:cNvPr id="7" name="Oval 8"/>
          <p:cNvSpPr/>
          <p:nvPr/>
        </p:nvSpPr>
        <p:spPr>
          <a:xfrm>
            <a:off x="3536728" y="2057445"/>
            <a:ext cx="1459454" cy="14596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prstTxWarp prst="textNoShape">
              <a:avLst/>
            </a:prstTxWarp>
            <a:noAutofit/>
          </a:bodyPr>
          <a:lstStyle/>
          <a:p>
            <a:endParaRPr lang="en-US" dirty="0">
              <a:cs typeface="+mn-ea"/>
            </a:endParaRPr>
          </a:p>
        </p:txBody>
      </p:sp>
      <p:sp>
        <p:nvSpPr>
          <p:cNvPr id="8" name="矩形 7"/>
          <p:cNvSpPr/>
          <p:nvPr/>
        </p:nvSpPr>
        <p:spPr>
          <a:xfrm>
            <a:off x="888451" y="4710314"/>
            <a:ext cx="2134010" cy="512151"/>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A comprehensive description of the above chart is entered here</a:t>
            </a:r>
          </a:p>
        </p:txBody>
      </p:sp>
      <p:sp>
        <p:nvSpPr>
          <p:cNvPr id="9" name="Content Placeholder 2"/>
          <p:cNvSpPr txBox="1">
            <a:spLocks/>
          </p:cNvSpPr>
          <p:nvPr/>
        </p:nvSpPr>
        <p:spPr>
          <a:xfrm>
            <a:off x="1040761" y="4337433"/>
            <a:ext cx="1874312"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2000" dirty="0">
                <a:solidFill>
                  <a:schemeClr val="tx1">
                    <a:lumMod val="50000"/>
                    <a:lumOff val="50000"/>
                  </a:schemeClr>
                </a:solidFill>
                <a:latin typeface="+mn-ea"/>
                <a:cs typeface="+mn-ea"/>
              </a:rPr>
              <a:t>Programme I</a:t>
            </a:r>
            <a:endParaRPr lang="en-US" sz="2000" dirty="0">
              <a:solidFill>
                <a:schemeClr val="tx1">
                  <a:lumMod val="50000"/>
                  <a:lumOff val="50000"/>
                </a:schemeClr>
              </a:solidFill>
              <a:latin typeface="+mn-ea"/>
              <a:cs typeface="+mn-ea"/>
            </a:endParaRPr>
          </a:p>
        </p:txBody>
      </p:sp>
      <p:sp>
        <p:nvSpPr>
          <p:cNvPr id="10" name="矩形 9"/>
          <p:cNvSpPr/>
          <p:nvPr/>
        </p:nvSpPr>
        <p:spPr>
          <a:xfrm>
            <a:off x="2969560" y="4710314"/>
            <a:ext cx="2134010" cy="512151"/>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A comprehensive description of the above chart is entered here</a:t>
            </a:r>
          </a:p>
        </p:txBody>
      </p:sp>
      <p:sp>
        <p:nvSpPr>
          <p:cNvPr id="11" name="Content Placeholder 2"/>
          <p:cNvSpPr txBox="1">
            <a:spLocks/>
          </p:cNvSpPr>
          <p:nvPr/>
        </p:nvSpPr>
        <p:spPr>
          <a:xfrm>
            <a:off x="3121870" y="4337433"/>
            <a:ext cx="1874312"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2000" dirty="0">
                <a:solidFill>
                  <a:schemeClr val="tx1">
                    <a:lumMod val="50000"/>
                    <a:lumOff val="50000"/>
                  </a:schemeClr>
                </a:solidFill>
                <a:latin typeface="+mn-ea"/>
                <a:cs typeface="+mn-ea"/>
              </a:rPr>
              <a:t>Programme II</a:t>
            </a:r>
            <a:endParaRPr lang="en-US" altLang="zh-CN" sz="2000" dirty="0">
              <a:solidFill>
                <a:schemeClr val="tx1">
                  <a:lumMod val="50000"/>
                  <a:lumOff val="50000"/>
                </a:schemeClr>
              </a:solidFill>
              <a:latin typeface="+mn-ea"/>
              <a:cs typeface="+mn-ea"/>
            </a:endParaRPr>
          </a:p>
        </p:txBody>
      </p:sp>
      <p:sp>
        <p:nvSpPr>
          <p:cNvPr id="12" name="矩形 11"/>
          <p:cNvSpPr/>
          <p:nvPr/>
        </p:nvSpPr>
        <p:spPr>
          <a:xfrm>
            <a:off x="5079251" y="4710314"/>
            <a:ext cx="2134010" cy="512151"/>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A comprehensive description of the above chart is entered here</a:t>
            </a:r>
          </a:p>
        </p:txBody>
      </p:sp>
      <p:sp>
        <p:nvSpPr>
          <p:cNvPr id="13" name="Content Placeholder 2"/>
          <p:cNvSpPr txBox="1">
            <a:spLocks/>
          </p:cNvSpPr>
          <p:nvPr/>
        </p:nvSpPr>
        <p:spPr>
          <a:xfrm>
            <a:off x="5231561" y="4337433"/>
            <a:ext cx="1874312"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2000" dirty="0">
                <a:solidFill>
                  <a:schemeClr val="tx1">
                    <a:lumMod val="50000"/>
                    <a:lumOff val="50000"/>
                  </a:schemeClr>
                </a:solidFill>
                <a:latin typeface="+mn-ea"/>
                <a:cs typeface="+mn-ea"/>
              </a:rPr>
              <a:t>Scenario III</a:t>
            </a:r>
            <a:endParaRPr lang="en-US" altLang="zh-CN" sz="2000" dirty="0">
              <a:solidFill>
                <a:schemeClr val="tx1">
                  <a:lumMod val="50000"/>
                  <a:lumOff val="50000"/>
                </a:schemeClr>
              </a:solidFill>
              <a:latin typeface="+mn-ea"/>
              <a:cs typeface="+mn-ea"/>
            </a:endParaRPr>
          </a:p>
        </p:txBody>
      </p:sp>
      <p:sp>
        <p:nvSpPr>
          <p:cNvPr id="14" name="矩形 13"/>
          <p:cNvSpPr/>
          <p:nvPr/>
        </p:nvSpPr>
        <p:spPr>
          <a:xfrm>
            <a:off x="7212203" y="4710314"/>
            <a:ext cx="2134010" cy="512151"/>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A comprehensive description of the above chart is entered here</a:t>
            </a:r>
          </a:p>
        </p:txBody>
      </p:sp>
      <p:sp>
        <p:nvSpPr>
          <p:cNvPr id="15" name="Content Placeholder 2"/>
          <p:cNvSpPr txBox="1">
            <a:spLocks/>
          </p:cNvSpPr>
          <p:nvPr/>
        </p:nvSpPr>
        <p:spPr>
          <a:xfrm>
            <a:off x="7364513" y="4337433"/>
            <a:ext cx="1874312"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2000" dirty="0">
                <a:solidFill>
                  <a:schemeClr val="tx1">
                    <a:lumMod val="50000"/>
                    <a:lumOff val="50000"/>
                  </a:schemeClr>
                </a:solidFill>
                <a:latin typeface="+mn-ea"/>
                <a:cs typeface="+mn-ea"/>
              </a:rPr>
              <a:t>Scenario IV</a:t>
            </a:r>
            <a:endParaRPr lang="en-US" altLang="zh-CN" sz="2000" dirty="0">
              <a:solidFill>
                <a:schemeClr val="tx1">
                  <a:lumMod val="50000"/>
                  <a:lumOff val="50000"/>
                </a:schemeClr>
              </a:solidFill>
              <a:latin typeface="+mn-ea"/>
              <a:cs typeface="+mn-ea"/>
            </a:endParaRPr>
          </a:p>
        </p:txBody>
      </p:sp>
      <p:sp>
        <p:nvSpPr>
          <p:cNvPr id="16" name="矩形 15"/>
          <p:cNvSpPr/>
          <p:nvPr/>
        </p:nvSpPr>
        <p:spPr>
          <a:xfrm>
            <a:off x="9346213" y="4710314"/>
            <a:ext cx="2134010" cy="512151"/>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A comprehensive description of the above chart is entered here</a:t>
            </a:r>
          </a:p>
        </p:txBody>
      </p:sp>
      <p:sp>
        <p:nvSpPr>
          <p:cNvPr id="17" name="Content Placeholder 2"/>
          <p:cNvSpPr txBox="1">
            <a:spLocks/>
          </p:cNvSpPr>
          <p:nvPr/>
        </p:nvSpPr>
        <p:spPr>
          <a:xfrm>
            <a:off x="9498523" y="4337433"/>
            <a:ext cx="1874312"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defTabSz="609157">
              <a:lnSpc>
                <a:spcPct val="80000"/>
              </a:lnSpc>
              <a:buClr>
                <a:srgbClr val="202F3D">
                  <a:lumMod val="75000"/>
                </a:srgbClr>
              </a:buClr>
              <a:defRPr/>
            </a:pPr>
            <a:r>
              <a:rPr lang="zh-CN" altLang="en-US" sz="2000" dirty="0">
                <a:solidFill>
                  <a:schemeClr val="tx1">
                    <a:lumMod val="50000"/>
                    <a:lumOff val="50000"/>
                  </a:schemeClr>
                </a:solidFill>
                <a:latin typeface="+mn-ea"/>
                <a:cs typeface="+mn-ea"/>
              </a:rPr>
              <a:t>Scenario IV</a:t>
            </a:r>
            <a:endParaRPr lang="en-US" altLang="zh-CN" sz="2000" dirty="0">
              <a:solidFill>
                <a:schemeClr val="tx1">
                  <a:lumMod val="50000"/>
                  <a:lumOff val="50000"/>
                </a:schemeClr>
              </a:solidFill>
              <a:latin typeface="+mn-ea"/>
              <a:cs typeface="+mn-ea"/>
            </a:endParaRPr>
          </a:p>
        </p:txBody>
      </p:sp>
      <p:sp>
        <p:nvSpPr>
          <p:cNvPr id="18" name="标题 17"/>
          <p:cNvSpPr>
            <a:spLocks noGrp="1"/>
          </p:cNvSpPr>
          <p:nvPr>
            <p:ph type="title"/>
          </p:nvPr>
        </p:nvSpPr>
        <p:spPr/>
        <p:txBody>
          <a:bodyPr>
            <a:normAutofit fontScale="90000"/>
          </a:bodyPr>
          <a:lstStyle/>
          <a:p>
            <a:r>
              <a:rPr lang="zh-CN" altLang="en-US" dirty="0">
                <a:cs typeface="+mn-ea"/>
              </a:rPr>
              <a:t>Title bar Text</a:t>
            </a:r>
            <a:endParaRPr lang="zh-CN" altLang="en-US" dirty="0">
              <a:ea typeface="+mn-ea"/>
              <a:cs typeface="+mn-ea"/>
            </a:endParaRPr>
          </a:p>
        </p:txBody>
      </p:sp>
    </p:spTree>
    <p:extLst>
      <p:ext uri="{BB962C8B-B14F-4D97-AF65-F5344CB8AC3E}">
        <p14:creationId xmlns:p14="http://schemas.microsoft.com/office/powerpoint/2010/main" val="325954399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rot="16200000">
            <a:off x="1277762" y="4419868"/>
            <a:ext cx="862659" cy="756000"/>
          </a:xfrm>
          <a:prstGeom prst="homePlate">
            <a:avLst/>
          </a:prstGeom>
          <a:solidFill>
            <a:schemeClr val="accent2"/>
          </a:solidFill>
          <a:ln w="0">
            <a:solidFill>
              <a:srgbClr val="FFFFFF"/>
            </a:solid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94" name="五边形 93"/>
          <p:cNvSpPr/>
          <p:nvPr/>
        </p:nvSpPr>
        <p:spPr>
          <a:xfrm rot="16200000">
            <a:off x="2036643" y="4323857"/>
            <a:ext cx="1054681" cy="756000"/>
          </a:xfrm>
          <a:prstGeom prst="homePlate">
            <a:avLst/>
          </a:prstGeom>
          <a:solidFill>
            <a:schemeClr val="accent1"/>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95" name="五边形 94"/>
          <p:cNvSpPr/>
          <p:nvPr/>
        </p:nvSpPr>
        <p:spPr>
          <a:xfrm rot="16200000">
            <a:off x="2784185" y="4219399"/>
            <a:ext cx="1263596" cy="756000"/>
          </a:xfrm>
          <a:prstGeom prst="homePlate">
            <a:avLst/>
          </a:prstGeom>
          <a:solidFill>
            <a:schemeClr val="accent3"/>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3" name="五边形 112"/>
          <p:cNvSpPr/>
          <p:nvPr/>
        </p:nvSpPr>
        <p:spPr>
          <a:xfrm rot="16200000">
            <a:off x="3335705" y="3918920"/>
            <a:ext cx="1864557" cy="756000"/>
          </a:xfrm>
          <a:prstGeom prst="homePlate">
            <a:avLst/>
          </a:prstGeom>
          <a:solidFill>
            <a:schemeClr val="accent1"/>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4" name="五边形 113"/>
          <p:cNvSpPr/>
          <p:nvPr/>
        </p:nvSpPr>
        <p:spPr>
          <a:xfrm rot="16200000">
            <a:off x="4386111" y="4101531"/>
            <a:ext cx="1499337" cy="756000"/>
          </a:xfrm>
          <a:prstGeom prst="homePlate">
            <a:avLst/>
          </a:prstGeom>
          <a:solidFill>
            <a:schemeClr val="accent2"/>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5" name="五边形 114"/>
          <p:cNvSpPr/>
          <p:nvPr/>
        </p:nvSpPr>
        <p:spPr>
          <a:xfrm rot="16200000">
            <a:off x="5047200" y="3918920"/>
            <a:ext cx="1864556" cy="756000"/>
          </a:xfrm>
          <a:prstGeom prst="homePlate">
            <a:avLst/>
          </a:prstGeom>
          <a:solidFill>
            <a:schemeClr val="accent1"/>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6" name="五边形 115"/>
          <p:cNvSpPr/>
          <p:nvPr/>
        </p:nvSpPr>
        <p:spPr>
          <a:xfrm rot="16200000">
            <a:off x="5496570" y="3507767"/>
            <a:ext cx="2686864" cy="756000"/>
          </a:xfrm>
          <a:prstGeom prst="homePlate">
            <a:avLst/>
          </a:prstGeom>
          <a:solidFill>
            <a:schemeClr val="accent3"/>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6" name="TextBox 5"/>
          <p:cNvSpPr txBox="1"/>
          <p:nvPr/>
        </p:nvSpPr>
        <p:spPr>
          <a:xfrm>
            <a:off x="1224945" y="3904738"/>
            <a:ext cx="1398957" cy="369247"/>
          </a:xfrm>
          <a:prstGeom prst="rect">
            <a:avLst/>
          </a:prstGeom>
          <a:noFill/>
        </p:spPr>
        <p:txBody>
          <a:bodyPr wrap="square" lIns="121836" tIns="60918" rIns="121836" bIns="60918" rtlCol="0">
            <a:spAutoFit/>
          </a:bodyPr>
          <a:lstStyle/>
          <a:p>
            <a:r>
              <a:rPr lang="en-US" altLang="zh-CN" sz="1600" dirty="0">
                <a:solidFill>
                  <a:schemeClr val="accent2"/>
                </a:solidFill>
                <a:latin typeface="+mn-ea"/>
                <a:cs typeface="+mn-ea"/>
              </a:rPr>
              <a:t>6</a:t>
            </a:r>
            <a:r>
              <a:rPr lang="zh-CN" altLang="en-US" sz="1600" dirty="0">
                <a:solidFill>
                  <a:schemeClr val="accent2"/>
                </a:solidFill>
                <a:latin typeface="+mn-ea"/>
                <a:cs typeface="+mn-ea"/>
              </a:rPr>
              <a:t>Month</a:t>
            </a:r>
          </a:p>
        </p:txBody>
      </p:sp>
      <p:sp>
        <p:nvSpPr>
          <p:cNvPr id="119" name="TextBox 118"/>
          <p:cNvSpPr txBox="1"/>
          <p:nvPr/>
        </p:nvSpPr>
        <p:spPr>
          <a:xfrm>
            <a:off x="2092800" y="3700040"/>
            <a:ext cx="1398957" cy="369247"/>
          </a:xfrm>
          <a:prstGeom prst="rect">
            <a:avLst/>
          </a:prstGeom>
          <a:noFill/>
        </p:spPr>
        <p:txBody>
          <a:bodyPr wrap="square" lIns="121836" tIns="60918" rIns="121836" bIns="60918" rtlCol="0">
            <a:spAutoFit/>
          </a:bodyPr>
          <a:lstStyle/>
          <a:p>
            <a:r>
              <a:rPr lang="en-US" altLang="zh-CN" sz="1600" dirty="0">
                <a:solidFill>
                  <a:schemeClr val="accent1"/>
                </a:solidFill>
                <a:latin typeface="+mn-ea"/>
                <a:cs typeface="+mn-ea"/>
              </a:rPr>
              <a:t>7</a:t>
            </a:r>
            <a:r>
              <a:rPr lang="zh-CN" altLang="en-US" sz="1600" dirty="0">
                <a:solidFill>
                  <a:schemeClr val="accent1"/>
                </a:solidFill>
                <a:latin typeface="+mn-ea"/>
                <a:cs typeface="+mn-ea"/>
              </a:rPr>
              <a:t>Month</a:t>
            </a:r>
          </a:p>
        </p:txBody>
      </p:sp>
      <p:sp>
        <p:nvSpPr>
          <p:cNvPr id="120" name="TextBox 119"/>
          <p:cNvSpPr txBox="1"/>
          <p:nvPr/>
        </p:nvSpPr>
        <p:spPr>
          <a:xfrm>
            <a:off x="2906271" y="3323846"/>
            <a:ext cx="1398957" cy="369247"/>
          </a:xfrm>
          <a:prstGeom prst="rect">
            <a:avLst/>
          </a:prstGeom>
          <a:noFill/>
        </p:spPr>
        <p:txBody>
          <a:bodyPr wrap="square" lIns="121836" tIns="60918" rIns="121836" bIns="60918" rtlCol="0">
            <a:spAutoFit/>
          </a:bodyPr>
          <a:lstStyle/>
          <a:p>
            <a:r>
              <a:rPr lang="en-US" altLang="zh-CN" sz="1600" dirty="0">
                <a:solidFill>
                  <a:schemeClr val="accent3"/>
                </a:solidFill>
                <a:latin typeface="+mn-ea"/>
                <a:cs typeface="+mn-ea"/>
              </a:rPr>
              <a:t>8</a:t>
            </a:r>
            <a:r>
              <a:rPr lang="zh-CN" altLang="en-US" sz="1600" dirty="0">
                <a:solidFill>
                  <a:schemeClr val="accent3"/>
                </a:solidFill>
                <a:latin typeface="+mn-ea"/>
                <a:cs typeface="+mn-ea"/>
              </a:rPr>
              <a:t>Month</a:t>
            </a:r>
          </a:p>
        </p:txBody>
      </p:sp>
      <p:sp>
        <p:nvSpPr>
          <p:cNvPr id="126" name="TextBox 125"/>
          <p:cNvSpPr txBox="1"/>
          <p:nvPr/>
        </p:nvSpPr>
        <p:spPr>
          <a:xfrm>
            <a:off x="3786758" y="2871415"/>
            <a:ext cx="1398957" cy="369247"/>
          </a:xfrm>
          <a:prstGeom prst="rect">
            <a:avLst/>
          </a:prstGeom>
          <a:noFill/>
        </p:spPr>
        <p:txBody>
          <a:bodyPr wrap="square" lIns="121836" tIns="60918" rIns="121836" bIns="60918" rtlCol="0">
            <a:spAutoFit/>
          </a:bodyPr>
          <a:lstStyle/>
          <a:p>
            <a:r>
              <a:rPr lang="en-US" altLang="zh-CN" sz="1600" dirty="0">
                <a:solidFill>
                  <a:schemeClr val="accent1"/>
                </a:solidFill>
                <a:latin typeface="+mn-ea"/>
                <a:cs typeface="+mn-ea"/>
              </a:rPr>
              <a:t>9</a:t>
            </a:r>
            <a:r>
              <a:rPr lang="zh-CN" altLang="en-US" sz="1600" dirty="0">
                <a:solidFill>
                  <a:schemeClr val="accent1"/>
                </a:solidFill>
                <a:latin typeface="+mn-ea"/>
                <a:cs typeface="+mn-ea"/>
              </a:rPr>
              <a:t>Month</a:t>
            </a:r>
          </a:p>
        </p:txBody>
      </p:sp>
      <p:sp>
        <p:nvSpPr>
          <p:cNvPr id="127" name="TextBox 126"/>
          <p:cNvSpPr txBox="1"/>
          <p:nvPr/>
        </p:nvSpPr>
        <p:spPr>
          <a:xfrm>
            <a:off x="4512142" y="3274867"/>
            <a:ext cx="1665689" cy="369247"/>
          </a:xfrm>
          <a:prstGeom prst="rect">
            <a:avLst/>
          </a:prstGeom>
          <a:noFill/>
        </p:spPr>
        <p:txBody>
          <a:bodyPr wrap="square" lIns="121836" tIns="60918" rIns="121836" bIns="60918" rtlCol="0">
            <a:spAutoFit/>
          </a:bodyPr>
          <a:lstStyle/>
          <a:p>
            <a:r>
              <a:rPr lang="en-US" altLang="zh-CN" sz="1600" dirty="0">
                <a:solidFill>
                  <a:schemeClr val="accent2"/>
                </a:solidFill>
                <a:latin typeface="+mn-ea"/>
                <a:cs typeface="+mn-ea"/>
              </a:rPr>
              <a:t>10</a:t>
            </a:r>
            <a:r>
              <a:rPr lang="zh-CN" altLang="en-US" sz="1600" dirty="0">
                <a:solidFill>
                  <a:schemeClr val="accent2"/>
                </a:solidFill>
                <a:latin typeface="+mn-ea"/>
                <a:cs typeface="+mn-ea"/>
              </a:rPr>
              <a:t>Month</a:t>
            </a:r>
          </a:p>
        </p:txBody>
      </p:sp>
      <p:sp>
        <p:nvSpPr>
          <p:cNvPr id="128" name="TextBox 127"/>
          <p:cNvSpPr txBox="1"/>
          <p:nvPr/>
        </p:nvSpPr>
        <p:spPr>
          <a:xfrm>
            <a:off x="5390889" y="2823460"/>
            <a:ext cx="1530453" cy="369247"/>
          </a:xfrm>
          <a:prstGeom prst="rect">
            <a:avLst/>
          </a:prstGeom>
          <a:noFill/>
        </p:spPr>
        <p:txBody>
          <a:bodyPr wrap="square" lIns="121836" tIns="60918" rIns="121836" bIns="60918" rtlCol="0">
            <a:spAutoFit/>
          </a:bodyPr>
          <a:lstStyle/>
          <a:p>
            <a:r>
              <a:rPr lang="en-US" altLang="zh-CN" sz="1600" dirty="0">
                <a:solidFill>
                  <a:schemeClr val="accent1"/>
                </a:solidFill>
                <a:latin typeface="+mn-ea"/>
                <a:cs typeface="+mn-ea"/>
              </a:rPr>
              <a:t>11</a:t>
            </a:r>
            <a:r>
              <a:rPr lang="zh-CN" altLang="en-US" sz="1600" dirty="0">
                <a:solidFill>
                  <a:schemeClr val="accent1"/>
                </a:solidFill>
                <a:latin typeface="+mn-ea"/>
                <a:cs typeface="+mn-ea"/>
              </a:rPr>
              <a:t>Month</a:t>
            </a:r>
          </a:p>
        </p:txBody>
      </p:sp>
      <p:sp>
        <p:nvSpPr>
          <p:cNvPr id="129" name="TextBox 128"/>
          <p:cNvSpPr txBox="1"/>
          <p:nvPr/>
        </p:nvSpPr>
        <p:spPr>
          <a:xfrm>
            <a:off x="6223110" y="2130906"/>
            <a:ext cx="1634712" cy="369247"/>
          </a:xfrm>
          <a:prstGeom prst="rect">
            <a:avLst/>
          </a:prstGeom>
          <a:noFill/>
        </p:spPr>
        <p:txBody>
          <a:bodyPr wrap="square" lIns="121836" tIns="60918" rIns="121836" bIns="60918" rtlCol="0">
            <a:spAutoFit/>
          </a:bodyPr>
          <a:lstStyle/>
          <a:p>
            <a:r>
              <a:rPr lang="en-US" altLang="zh-CN" sz="1600" dirty="0">
                <a:solidFill>
                  <a:schemeClr val="accent3"/>
                </a:solidFill>
                <a:latin typeface="+mn-ea"/>
                <a:cs typeface="+mn-ea"/>
              </a:rPr>
              <a:t>12</a:t>
            </a:r>
            <a:r>
              <a:rPr lang="zh-CN" altLang="en-US" sz="1600" dirty="0">
                <a:solidFill>
                  <a:schemeClr val="accent3"/>
                </a:solidFill>
                <a:latin typeface="+mn-ea"/>
                <a:cs typeface="+mn-ea"/>
              </a:rPr>
              <a:t>Month</a:t>
            </a:r>
          </a:p>
        </p:txBody>
      </p:sp>
      <p:sp>
        <p:nvSpPr>
          <p:cNvPr id="130" name="矩形 30"/>
          <p:cNvSpPr>
            <a:spLocks noChangeArrowheads="1"/>
          </p:cNvSpPr>
          <p:nvPr/>
        </p:nvSpPr>
        <p:spPr bwMode="auto">
          <a:xfrm>
            <a:off x="7919968" y="2852510"/>
            <a:ext cx="3043650" cy="835263"/>
          </a:xfrm>
          <a:prstGeom prst="rect">
            <a:avLst/>
          </a:prstGeom>
          <a:noFill/>
          <a:ln w="9525">
            <a:noFill/>
            <a:miter lim="800000"/>
            <a:headEnd/>
            <a:tailEnd/>
          </a:ln>
        </p:spPr>
        <p:txBody>
          <a:bodyPr wrap="square" lIns="137129" tIns="68565" rIns="137129" bIns="68565">
            <a:spAutoFit/>
          </a:bodyPr>
          <a:lstStyle/>
          <a:p>
            <a:pPr>
              <a:lnSpc>
                <a:spcPct val="130000"/>
              </a:lnSpc>
            </a:pPr>
            <a:r>
              <a:rPr lang="zh-CN" altLang="en-US" sz="1200" dirty="0">
                <a:solidFill>
                  <a:schemeClr val="bg1">
                    <a:lumMod val="50000"/>
                  </a:schemeClr>
                </a:solidFill>
                <a:latin typeface="+mn-ea"/>
                <a:cs typeface="+mn-ea"/>
              </a:rPr>
              <a:t>Your content hits here, or by copying your text, select paste in this box and choose to keep only text.</a:t>
            </a:r>
            <a:endParaRPr lang="en-US" altLang="zh-CN" sz="1200" dirty="0">
              <a:solidFill>
                <a:schemeClr val="bg1">
                  <a:lumMod val="50000"/>
                </a:schemeClr>
              </a:solidFill>
              <a:latin typeface="+mn-ea"/>
              <a:cs typeface="+mn-ea"/>
            </a:endParaRPr>
          </a:p>
        </p:txBody>
      </p:sp>
      <p:grpSp>
        <p:nvGrpSpPr>
          <p:cNvPr id="131" name="组合 130"/>
          <p:cNvGrpSpPr/>
          <p:nvPr/>
        </p:nvGrpSpPr>
        <p:grpSpPr>
          <a:xfrm>
            <a:off x="8012038" y="2232807"/>
            <a:ext cx="2951578" cy="485412"/>
            <a:chOff x="1190045" y="1445954"/>
            <a:chExt cx="2213972" cy="364058"/>
          </a:xfrm>
        </p:grpSpPr>
        <p:cxnSp>
          <p:nvCxnSpPr>
            <p:cNvPr id="132" name="Straight Connector 38"/>
            <p:cNvCxnSpPr/>
            <p:nvPr/>
          </p:nvCxnSpPr>
          <p:spPr bwMode="auto">
            <a:xfrm flipV="1">
              <a:off x="1190045" y="1810010"/>
              <a:ext cx="2034652" cy="2"/>
            </a:xfrm>
            <a:prstGeom prst="line">
              <a:avLst/>
            </a:prstGeom>
            <a:ln w="635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1231690" y="1445954"/>
              <a:ext cx="2172327" cy="265457"/>
              <a:chOff x="1231690" y="1445954"/>
              <a:chExt cx="2172327" cy="265457"/>
            </a:xfrm>
          </p:grpSpPr>
          <p:sp>
            <p:nvSpPr>
              <p:cNvPr id="134" name="Rounded Rectangle 43"/>
              <p:cNvSpPr/>
              <p:nvPr/>
            </p:nvSpPr>
            <p:spPr>
              <a:xfrm>
                <a:off x="1244794" y="1463818"/>
                <a:ext cx="720000" cy="243888"/>
              </a:xfrm>
              <a:prstGeom prst="roundRect">
                <a:avLst>
                  <a:gd name="adj" fmla="val 4683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35" name="TextBox 134"/>
              <p:cNvSpPr txBox="1"/>
              <p:nvPr/>
            </p:nvSpPr>
            <p:spPr>
              <a:xfrm>
                <a:off x="1231690" y="1484770"/>
                <a:ext cx="768580" cy="196207"/>
              </a:xfrm>
              <a:prstGeom prst="rect">
                <a:avLst/>
              </a:prstGeom>
              <a:noFill/>
            </p:spPr>
            <p:txBody>
              <a:bodyPr wrap="none" rtlCol="0">
                <a:spAutoFit/>
              </a:bodyPr>
              <a:lstStyle/>
              <a:p>
                <a:pPr algn="ctr"/>
                <a:r>
                  <a:rPr lang="zh-CN" altLang="en-US" sz="1100" dirty="0">
                    <a:solidFill>
                      <a:schemeClr val="bg1"/>
                    </a:solidFill>
                    <a:latin typeface="+mn-ea"/>
                    <a:cs typeface="+mn-ea"/>
                  </a:rPr>
                  <a:t>Add content</a:t>
                </a:r>
                <a:endParaRPr lang="id-ID" sz="1100" dirty="0">
                  <a:solidFill>
                    <a:schemeClr val="bg1"/>
                  </a:solidFill>
                  <a:latin typeface="+mn-ea"/>
                  <a:cs typeface="+mn-ea"/>
                </a:endParaRPr>
              </a:p>
            </p:txBody>
          </p:sp>
          <p:sp>
            <p:nvSpPr>
              <p:cNvPr id="136" name="TextBox 135"/>
              <p:cNvSpPr txBox="1"/>
              <p:nvPr/>
            </p:nvSpPr>
            <p:spPr>
              <a:xfrm>
                <a:off x="1953945" y="1445954"/>
                <a:ext cx="1450072" cy="265457"/>
              </a:xfrm>
              <a:prstGeom prst="rect">
                <a:avLst/>
              </a:prstGeom>
              <a:noFill/>
            </p:spPr>
            <p:txBody>
              <a:bodyPr wrap="square" rtlCol="0">
                <a:spAutoFit/>
              </a:bodyPr>
              <a:lstStyle/>
              <a:p>
                <a:r>
                  <a:rPr lang="en-US" altLang="zh-CN" sz="1700" dirty="0">
                    <a:solidFill>
                      <a:schemeClr val="accent2"/>
                    </a:solidFill>
                    <a:latin typeface="+mn-ea"/>
                    <a:cs typeface="+mn-ea"/>
                  </a:rPr>
                  <a:t>ADD Content</a:t>
                </a:r>
                <a:endParaRPr lang="zh-CN" altLang="en-US" sz="1700" dirty="0">
                  <a:solidFill>
                    <a:schemeClr val="accent2"/>
                  </a:solidFill>
                  <a:latin typeface="+mn-ea"/>
                  <a:cs typeface="+mn-ea"/>
                </a:endParaRPr>
              </a:p>
            </p:txBody>
          </p:sp>
        </p:grpSp>
      </p:grpSp>
      <p:sp>
        <p:nvSpPr>
          <p:cNvPr id="7" name="TextBox 6"/>
          <p:cNvSpPr txBox="1"/>
          <p:nvPr/>
        </p:nvSpPr>
        <p:spPr>
          <a:xfrm>
            <a:off x="1331098"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20%</a:t>
            </a:r>
            <a:endParaRPr lang="zh-CN" altLang="en-US" sz="1900" dirty="0">
              <a:solidFill>
                <a:schemeClr val="bg1"/>
              </a:solidFill>
              <a:cs typeface="+mn-ea"/>
            </a:endParaRPr>
          </a:p>
        </p:txBody>
      </p:sp>
      <p:sp>
        <p:nvSpPr>
          <p:cNvPr id="137" name="TextBox 136"/>
          <p:cNvSpPr txBox="1"/>
          <p:nvPr/>
        </p:nvSpPr>
        <p:spPr>
          <a:xfrm>
            <a:off x="2194529"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30%</a:t>
            </a:r>
            <a:endParaRPr lang="zh-CN" altLang="en-US" sz="1900" dirty="0">
              <a:solidFill>
                <a:schemeClr val="bg1"/>
              </a:solidFill>
              <a:cs typeface="+mn-ea"/>
            </a:endParaRPr>
          </a:p>
        </p:txBody>
      </p:sp>
      <p:sp>
        <p:nvSpPr>
          <p:cNvPr id="138" name="TextBox 137"/>
          <p:cNvSpPr txBox="1"/>
          <p:nvPr/>
        </p:nvSpPr>
        <p:spPr>
          <a:xfrm>
            <a:off x="3061471"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40%</a:t>
            </a:r>
            <a:endParaRPr lang="zh-CN" altLang="en-US" sz="1900" dirty="0">
              <a:solidFill>
                <a:schemeClr val="bg1"/>
              </a:solidFill>
              <a:cs typeface="+mn-ea"/>
            </a:endParaRPr>
          </a:p>
        </p:txBody>
      </p:sp>
      <p:sp>
        <p:nvSpPr>
          <p:cNvPr id="139" name="TextBox 138"/>
          <p:cNvSpPr txBox="1"/>
          <p:nvPr/>
        </p:nvSpPr>
        <p:spPr>
          <a:xfrm>
            <a:off x="3938745"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65%</a:t>
            </a:r>
            <a:endParaRPr lang="zh-CN" altLang="en-US" sz="1900" dirty="0">
              <a:solidFill>
                <a:schemeClr val="bg1"/>
              </a:solidFill>
              <a:cs typeface="+mn-ea"/>
            </a:endParaRPr>
          </a:p>
        </p:txBody>
      </p:sp>
      <p:sp>
        <p:nvSpPr>
          <p:cNvPr id="140" name="TextBox 139"/>
          <p:cNvSpPr txBox="1"/>
          <p:nvPr/>
        </p:nvSpPr>
        <p:spPr>
          <a:xfrm>
            <a:off x="4805794"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50%</a:t>
            </a:r>
            <a:endParaRPr lang="zh-CN" altLang="en-US" sz="1900" dirty="0">
              <a:solidFill>
                <a:schemeClr val="bg1"/>
              </a:solidFill>
              <a:cs typeface="+mn-ea"/>
            </a:endParaRPr>
          </a:p>
        </p:txBody>
      </p:sp>
      <p:sp>
        <p:nvSpPr>
          <p:cNvPr id="141" name="TextBox 140"/>
          <p:cNvSpPr txBox="1"/>
          <p:nvPr/>
        </p:nvSpPr>
        <p:spPr>
          <a:xfrm>
            <a:off x="5639917"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63%</a:t>
            </a:r>
            <a:endParaRPr lang="zh-CN" altLang="en-US" sz="1900" dirty="0">
              <a:solidFill>
                <a:schemeClr val="bg1"/>
              </a:solidFill>
              <a:cs typeface="+mn-ea"/>
            </a:endParaRPr>
          </a:p>
        </p:txBody>
      </p:sp>
      <p:sp>
        <p:nvSpPr>
          <p:cNvPr id="142" name="TextBox 141"/>
          <p:cNvSpPr txBox="1"/>
          <p:nvPr/>
        </p:nvSpPr>
        <p:spPr>
          <a:xfrm>
            <a:off x="6490470"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latin typeface="+mn-ea"/>
                <a:cs typeface="+mn-ea"/>
              </a:rPr>
              <a:t>80%</a:t>
            </a:r>
            <a:endParaRPr lang="zh-CN" altLang="en-US" sz="1900" dirty="0">
              <a:solidFill>
                <a:schemeClr val="bg1"/>
              </a:solidFill>
              <a:latin typeface="+mn-ea"/>
              <a:cs typeface="+mn-ea"/>
            </a:endParaRPr>
          </a:p>
        </p:txBody>
      </p:sp>
      <p:sp>
        <p:nvSpPr>
          <p:cNvPr id="3" name="标题 2"/>
          <p:cNvSpPr>
            <a:spLocks noGrp="1"/>
          </p:cNvSpPr>
          <p:nvPr>
            <p:ph type="title"/>
          </p:nvPr>
        </p:nvSpPr>
        <p:spPr/>
        <p:txBody>
          <a:bodyPr>
            <a:normAutofit fontScale="90000"/>
          </a:bodyPr>
          <a:lstStyle/>
          <a:p>
            <a:r>
              <a:rPr lang="zh-CN" altLang="en-US" dirty="0">
                <a:cs typeface="+mn-ea"/>
              </a:rPr>
              <a:t>Title bar Text</a:t>
            </a:r>
            <a:endParaRPr lang="zh-CN" altLang="en-US" dirty="0">
              <a:ea typeface="+mn-ea"/>
              <a:cs typeface="+mn-ea"/>
            </a:endParaRPr>
          </a:p>
        </p:txBody>
      </p:sp>
    </p:spTree>
    <p:extLst>
      <p:ext uri="{BB962C8B-B14F-4D97-AF65-F5344CB8AC3E}">
        <p14:creationId xmlns:p14="http://schemas.microsoft.com/office/powerpoint/2010/main" val="328165608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p:tgtEl>
                                          <p:spTgt spid="2"/>
                                        </p:tgtEl>
                                        <p:attrNameLst>
                                          <p:attrName>ppt_y</p:attrName>
                                        </p:attrNameLst>
                                      </p:cBhvr>
                                      <p:tavLst>
                                        <p:tav tm="0">
                                          <p:val>
                                            <p:strVal val="#ppt_y+#ppt_h*1.125000"/>
                                          </p:val>
                                        </p:tav>
                                        <p:tav tm="100000">
                                          <p:val>
                                            <p:strVal val="#ppt_y"/>
                                          </p:val>
                                        </p:tav>
                                      </p:tavLst>
                                    </p:anim>
                                    <p:animEffect transition="in" filter="wipe(up)">
                                      <p:cBhvr>
                                        <p:cTn id="8" dur="300"/>
                                        <p:tgtEl>
                                          <p:spTgt spid="2"/>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300"/>
                                        <p:tgtEl>
                                          <p:spTgt spid="94"/>
                                        </p:tgtEl>
                                        <p:attrNameLst>
                                          <p:attrName>ppt_y</p:attrName>
                                        </p:attrNameLst>
                                      </p:cBhvr>
                                      <p:tavLst>
                                        <p:tav tm="0">
                                          <p:val>
                                            <p:strVal val="#ppt_y+#ppt_h*1.125000"/>
                                          </p:val>
                                        </p:tav>
                                        <p:tav tm="100000">
                                          <p:val>
                                            <p:strVal val="#ppt_y"/>
                                          </p:val>
                                        </p:tav>
                                      </p:tavLst>
                                    </p:anim>
                                    <p:animEffect transition="in" filter="wipe(up)">
                                      <p:cBhvr>
                                        <p:cTn id="16" dur="300"/>
                                        <p:tgtEl>
                                          <p:spTgt spid="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500"/>
                                        <p:tgtEl>
                                          <p:spTgt spid="137"/>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300"/>
                                        <p:tgtEl>
                                          <p:spTgt spid="95"/>
                                        </p:tgtEl>
                                        <p:attrNameLst>
                                          <p:attrName>ppt_y</p:attrName>
                                        </p:attrNameLst>
                                      </p:cBhvr>
                                      <p:tavLst>
                                        <p:tav tm="0">
                                          <p:val>
                                            <p:strVal val="#ppt_y+#ppt_h*1.125000"/>
                                          </p:val>
                                        </p:tav>
                                        <p:tav tm="100000">
                                          <p:val>
                                            <p:strVal val="#ppt_y"/>
                                          </p:val>
                                        </p:tav>
                                      </p:tavLst>
                                    </p:anim>
                                    <p:animEffect transition="in" filter="wipe(up)">
                                      <p:cBhvr>
                                        <p:cTn id="24" dur="300"/>
                                        <p:tgtEl>
                                          <p:spTgt spid="9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500"/>
                                        <p:tgtEl>
                                          <p:spTgt spid="138"/>
                                        </p:tgtEl>
                                      </p:cBhvr>
                                    </p:animEffect>
                                  </p:childTnLst>
                                </p:cTn>
                              </p:par>
                            </p:childTnLst>
                          </p:cTn>
                        </p:par>
                        <p:par>
                          <p:cTn id="28" fill="hold">
                            <p:stCondLst>
                              <p:cond delay="1500"/>
                            </p:stCondLst>
                            <p:childTnLst>
                              <p:par>
                                <p:cTn id="29" presetID="12" presetClass="entr" presetSubtype="4" fill="hold" grpId="0" nodeType="after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300"/>
                                        <p:tgtEl>
                                          <p:spTgt spid="113"/>
                                        </p:tgtEl>
                                        <p:attrNameLst>
                                          <p:attrName>ppt_y</p:attrName>
                                        </p:attrNameLst>
                                      </p:cBhvr>
                                      <p:tavLst>
                                        <p:tav tm="0">
                                          <p:val>
                                            <p:strVal val="#ppt_y+#ppt_h*1.125000"/>
                                          </p:val>
                                        </p:tav>
                                        <p:tav tm="100000">
                                          <p:val>
                                            <p:strVal val="#ppt_y"/>
                                          </p:val>
                                        </p:tav>
                                      </p:tavLst>
                                    </p:anim>
                                    <p:animEffect transition="in" filter="wipe(up)">
                                      <p:cBhvr>
                                        <p:cTn id="32" dur="300"/>
                                        <p:tgtEl>
                                          <p:spTgt spid="1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fade">
                                      <p:cBhvr>
                                        <p:cTn id="35" dur="500"/>
                                        <p:tgtEl>
                                          <p:spTgt spid="139"/>
                                        </p:tgtEl>
                                      </p:cBhvr>
                                    </p:animEffect>
                                  </p:childTnLst>
                                </p:cTn>
                              </p:par>
                            </p:childTnLst>
                          </p:cTn>
                        </p:par>
                        <p:par>
                          <p:cTn id="36" fill="hold">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additive="base">
                                        <p:cTn id="39" dur="300"/>
                                        <p:tgtEl>
                                          <p:spTgt spid="114"/>
                                        </p:tgtEl>
                                        <p:attrNameLst>
                                          <p:attrName>ppt_y</p:attrName>
                                        </p:attrNameLst>
                                      </p:cBhvr>
                                      <p:tavLst>
                                        <p:tav tm="0">
                                          <p:val>
                                            <p:strVal val="#ppt_y+#ppt_h*1.125000"/>
                                          </p:val>
                                        </p:tav>
                                        <p:tav tm="100000">
                                          <p:val>
                                            <p:strVal val="#ppt_y"/>
                                          </p:val>
                                        </p:tav>
                                      </p:tavLst>
                                    </p:anim>
                                    <p:animEffect transition="in" filter="wipe(up)">
                                      <p:cBhvr>
                                        <p:cTn id="40" dur="300"/>
                                        <p:tgtEl>
                                          <p:spTgt spid="1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childTnLst>
                          </p:cTn>
                        </p:par>
                        <p:par>
                          <p:cTn id="44" fill="hold">
                            <p:stCondLst>
                              <p:cond delay="2500"/>
                            </p:stCondLst>
                            <p:childTnLst>
                              <p:par>
                                <p:cTn id="45" presetID="12" presetClass="entr" presetSubtype="4"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additive="base">
                                        <p:cTn id="47" dur="300"/>
                                        <p:tgtEl>
                                          <p:spTgt spid="115"/>
                                        </p:tgtEl>
                                        <p:attrNameLst>
                                          <p:attrName>ppt_y</p:attrName>
                                        </p:attrNameLst>
                                      </p:cBhvr>
                                      <p:tavLst>
                                        <p:tav tm="0">
                                          <p:val>
                                            <p:strVal val="#ppt_y+#ppt_h*1.125000"/>
                                          </p:val>
                                        </p:tav>
                                        <p:tav tm="100000">
                                          <p:val>
                                            <p:strVal val="#ppt_y"/>
                                          </p:val>
                                        </p:tav>
                                      </p:tavLst>
                                    </p:anim>
                                    <p:animEffect transition="in" filter="wipe(up)">
                                      <p:cBhvr>
                                        <p:cTn id="48" dur="300"/>
                                        <p:tgtEl>
                                          <p:spTgt spid="1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animEffect transition="in" filter="fade">
                                      <p:cBhvr>
                                        <p:cTn id="51" dur="500"/>
                                        <p:tgtEl>
                                          <p:spTgt spid="141"/>
                                        </p:tgtEl>
                                      </p:cBhvr>
                                    </p:animEffect>
                                  </p:childTnLst>
                                </p:cTn>
                              </p:par>
                            </p:childTnLst>
                          </p:cTn>
                        </p:par>
                        <p:par>
                          <p:cTn id="52" fill="hold">
                            <p:stCondLst>
                              <p:cond delay="3000"/>
                            </p:stCondLst>
                            <p:childTnLst>
                              <p:par>
                                <p:cTn id="53" presetID="12" presetClass="entr" presetSubtype="4" fill="hold" grpId="0" nodeType="afterEffect">
                                  <p:stCondLst>
                                    <p:cond delay="0"/>
                                  </p:stCondLst>
                                  <p:childTnLst>
                                    <p:set>
                                      <p:cBhvr>
                                        <p:cTn id="54" dur="1" fill="hold">
                                          <p:stCondLst>
                                            <p:cond delay="0"/>
                                          </p:stCondLst>
                                        </p:cTn>
                                        <p:tgtEl>
                                          <p:spTgt spid="116"/>
                                        </p:tgtEl>
                                        <p:attrNameLst>
                                          <p:attrName>style.visibility</p:attrName>
                                        </p:attrNameLst>
                                      </p:cBhvr>
                                      <p:to>
                                        <p:strVal val="visible"/>
                                      </p:to>
                                    </p:set>
                                    <p:anim calcmode="lin" valueType="num">
                                      <p:cBhvr additive="base">
                                        <p:cTn id="55" dur="300"/>
                                        <p:tgtEl>
                                          <p:spTgt spid="116"/>
                                        </p:tgtEl>
                                        <p:attrNameLst>
                                          <p:attrName>ppt_y</p:attrName>
                                        </p:attrNameLst>
                                      </p:cBhvr>
                                      <p:tavLst>
                                        <p:tav tm="0">
                                          <p:val>
                                            <p:strVal val="#ppt_y+#ppt_h*1.125000"/>
                                          </p:val>
                                        </p:tav>
                                        <p:tav tm="100000">
                                          <p:val>
                                            <p:strVal val="#ppt_y"/>
                                          </p:val>
                                        </p:tav>
                                      </p:tavLst>
                                    </p:anim>
                                    <p:animEffect transition="in" filter="wipe(up)">
                                      <p:cBhvr>
                                        <p:cTn id="56" dur="300"/>
                                        <p:tgtEl>
                                          <p:spTgt spid="1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fade">
                                      <p:cBhvr>
                                        <p:cTn id="59" dur="500"/>
                                        <p:tgtEl>
                                          <p:spTgt spid="142"/>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fade">
                                      <p:cBhvr>
                                        <p:cTn id="66" dur="500"/>
                                        <p:tgtEl>
                                          <p:spTgt spid="1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fade">
                                      <p:cBhvr>
                                        <p:cTn id="69" dur="500"/>
                                        <p:tgtEl>
                                          <p:spTgt spid="1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fade">
                                      <p:cBhvr>
                                        <p:cTn id="72" dur="500"/>
                                        <p:tgtEl>
                                          <p:spTgt spid="1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fade">
                                      <p:cBhvr>
                                        <p:cTn id="75" dur="500"/>
                                        <p:tgtEl>
                                          <p:spTgt spid="1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8"/>
                                        </p:tgtEl>
                                        <p:attrNameLst>
                                          <p:attrName>style.visibility</p:attrName>
                                        </p:attrNameLst>
                                      </p:cBhvr>
                                      <p:to>
                                        <p:strVal val="visible"/>
                                      </p:to>
                                    </p:set>
                                    <p:animEffect transition="in" filter="fade">
                                      <p:cBhvr>
                                        <p:cTn id="78" dur="500"/>
                                        <p:tgtEl>
                                          <p:spTgt spid="1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9"/>
                                        </p:tgtEl>
                                        <p:attrNameLst>
                                          <p:attrName>style.visibility</p:attrName>
                                        </p:attrNameLst>
                                      </p:cBhvr>
                                      <p:to>
                                        <p:strVal val="visible"/>
                                      </p:to>
                                    </p:set>
                                    <p:animEffect transition="in" filter="fade">
                                      <p:cBhvr>
                                        <p:cTn id="81" dur="500"/>
                                        <p:tgtEl>
                                          <p:spTgt spid="129"/>
                                        </p:tgtEl>
                                      </p:cBhvr>
                                    </p:animEffect>
                                  </p:childTnLst>
                                </p:cTn>
                              </p:par>
                            </p:childTnLst>
                          </p:cTn>
                        </p:par>
                        <p:par>
                          <p:cTn id="82" fill="hold">
                            <p:stCondLst>
                              <p:cond delay="4000"/>
                            </p:stCondLst>
                            <p:childTnLst>
                              <p:par>
                                <p:cTn id="83" presetID="14" presetClass="entr" presetSubtype="10" fill="hold"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randombar(horizontal)">
                                      <p:cBhvr>
                                        <p:cTn id="85" dur="500"/>
                                        <p:tgtEl>
                                          <p:spTgt spid="131"/>
                                        </p:tgtEl>
                                      </p:cBhvr>
                                    </p:animEffect>
                                  </p:childTnLst>
                                </p:cTn>
                              </p:par>
                            </p:childTnLst>
                          </p:cTn>
                        </p:par>
                        <p:par>
                          <p:cTn id="86" fill="hold">
                            <p:stCondLst>
                              <p:cond delay="4500"/>
                            </p:stCondLst>
                            <p:childTnLst>
                              <p:par>
                                <p:cTn id="87" presetID="12" presetClass="entr" presetSubtype="1" fill="hold" grpId="0" nodeType="afterEffect">
                                  <p:stCondLst>
                                    <p:cond delay="0"/>
                                  </p:stCondLst>
                                  <p:childTnLst>
                                    <p:set>
                                      <p:cBhvr>
                                        <p:cTn id="88" dur="1" fill="hold">
                                          <p:stCondLst>
                                            <p:cond delay="0"/>
                                          </p:stCondLst>
                                        </p:cTn>
                                        <p:tgtEl>
                                          <p:spTgt spid="130"/>
                                        </p:tgtEl>
                                        <p:attrNameLst>
                                          <p:attrName>style.visibility</p:attrName>
                                        </p:attrNameLst>
                                      </p:cBhvr>
                                      <p:to>
                                        <p:strVal val="visible"/>
                                      </p:to>
                                    </p:set>
                                    <p:anim calcmode="lin" valueType="num">
                                      <p:cBhvr additive="base">
                                        <p:cTn id="89" dur="1000"/>
                                        <p:tgtEl>
                                          <p:spTgt spid="130"/>
                                        </p:tgtEl>
                                        <p:attrNameLst>
                                          <p:attrName>ppt_y</p:attrName>
                                        </p:attrNameLst>
                                      </p:cBhvr>
                                      <p:tavLst>
                                        <p:tav tm="0">
                                          <p:val>
                                            <p:strVal val="#ppt_y-#ppt_h*1.125000"/>
                                          </p:val>
                                        </p:tav>
                                        <p:tav tm="100000">
                                          <p:val>
                                            <p:strVal val="#ppt_y"/>
                                          </p:val>
                                        </p:tav>
                                      </p:tavLst>
                                    </p:anim>
                                    <p:animEffect transition="in" filter="wipe(down)">
                                      <p:cBhvr>
                                        <p:cTn id="90"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4" grpId="0" animBg="1"/>
      <p:bldP spid="95" grpId="0" animBg="1"/>
      <p:bldP spid="113" grpId="0" animBg="1"/>
      <p:bldP spid="114" grpId="0" animBg="1"/>
      <p:bldP spid="115" grpId="0" animBg="1"/>
      <p:bldP spid="116" grpId="0" animBg="1"/>
      <p:bldP spid="6" grpId="0"/>
      <p:bldP spid="119" grpId="0"/>
      <p:bldP spid="120" grpId="0"/>
      <p:bldP spid="126" grpId="0"/>
      <p:bldP spid="127" grpId="0"/>
      <p:bldP spid="128" grpId="0"/>
      <p:bldP spid="129" grpId="0"/>
      <p:bldP spid="130" grpId="0"/>
      <p:bldP spid="7" grpId="0"/>
      <p:bldP spid="137" grpId="0"/>
      <p:bldP spid="138" grpId="0"/>
      <p:bldP spid="139" grpId="0"/>
      <p:bldP spid="140" grpId="0"/>
      <p:bldP spid="141" grpId="0"/>
      <p:bldP spid="1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767408" y="3540527"/>
            <a:ext cx="10725492" cy="647549"/>
            <a:chOff x="842322" y="3341038"/>
            <a:chExt cx="10725492" cy="647699"/>
          </a:xfrm>
        </p:grpSpPr>
        <p:pic>
          <p:nvPicPr>
            <p:cNvPr id="39" name="Pentagon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22" y="3383899"/>
              <a:ext cx="6022871" cy="592138"/>
            </a:xfrm>
            <a:prstGeom prst="rect">
              <a:avLst/>
            </a:prstGeom>
            <a:noFill/>
            <a:extLst>
              <a:ext uri="{909E8E84-426E-40DD-AFC4-6F175D3DCCD1}">
                <a14:hiddenFill xmlns:a14="http://schemas.microsoft.com/office/drawing/2010/main">
                  <a:solidFill>
                    <a:srgbClr val="FFFFFF"/>
                  </a:solidFill>
                </a14:hiddenFill>
              </a:ext>
            </a:extLst>
          </p:spPr>
        </p:pic>
        <p:pic>
          <p:nvPicPr>
            <p:cNvPr id="40" name="Pentagon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340" y="3396599"/>
              <a:ext cx="5445474" cy="592138"/>
            </a:xfrm>
            <a:prstGeom prst="rect">
              <a:avLst/>
            </a:prstGeom>
            <a:noFill/>
            <a:extLst>
              <a:ext uri="{909E8E84-426E-40DD-AFC4-6F175D3DCCD1}">
                <a14:hiddenFill xmlns:a14="http://schemas.microsoft.com/office/drawing/2010/main">
                  <a:solidFill>
                    <a:srgbClr val="FFFFFF"/>
                  </a:solidFill>
                </a14:hiddenFill>
              </a:ext>
            </a:extLst>
          </p:spPr>
        </p:pic>
        <p:sp>
          <p:nvSpPr>
            <p:cNvPr id="41" name="Pentagon 12"/>
            <p:cNvSpPr>
              <a:spLocks noChangeArrowheads="1"/>
            </p:cNvSpPr>
            <p:nvPr/>
          </p:nvSpPr>
          <p:spPr bwMode="auto">
            <a:xfrm>
              <a:off x="914331" y="3341038"/>
              <a:ext cx="10526500" cy="466725"/>
            </a:xfrm>
            <a:prstGeom prst="homePlate">
              <a:avLst>
                <a:gd name="adj" fmla="val 51672"/>
              </a:avLst>
            </a:prstGeom>
            <a:solidFill>
              <a:schemeClr val="accent1"/>
            </a:solidFill>
            <a:ln>
              <a:noFill/>
            </a:ln>
            <a:extLst/>
          </p:spPr>
          <p:txBody>
            <a:bodyPr anchor="ctr"/>
            <a:lstStyle>
              <a:lvl1pPr indent="-342900">
                <a:defRPr>
                  <a:solidFill>
                    <a:schemeClr val="tx1"/>
                  </a:solidFill>
                  <a:latin typeface="Arial" pitchFamily="34" charset="0"/>
                  <a:ea typeface="宋体" pitchFamily="2" charset="-122"/>
                </a:defRPr>
              </a:lvl1pPr>
              <a:lvl2pPr marL="37931725" indent="-37474525">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marL="457200" fontAlgn="base">
                <a:spcBef>
                  <a:spcPct val="0"/>
                </a:spcBef>
                <a:spcAft>
                  <a:spcPct val="0"/>
                </a:spcAft>
                <a:defRPr>
                  <a:solidFill>
                    <a:schemeClr val="tx1"/>
                  </a:solidFill>
                  <a:latin typeface="Arial" pitchFamily="34" charset="0"/>
                  <a:ea typeface="宋体" pitchFamily="2" charset="-122"/>
                </a:defRPr>
              </a:lvl6pPr>
              <a:lvl7pPr marL="914400" fontAlgn="base">
                <a:spcBef>
                  <a:spcPct val="0"/>
                </a:spcBef>
                <a:spcAft>
                  <a:spcPct val="0"/>
                </a:spcAft>
                <a:defRPr>
                  <a:solidFill>
                    <a:schemeClr val="tx1"/>
                  </a:solidFill>
                  <a:latin typeface="Arial" pitchFamily="34" charset="0"/>
                  <a:ea typeface="宋体" pitchFamily="2" charset="-122"/>
                </a:defRPr>
              </a:lvl7pPr>
              <a:lvl8pPr marL="1371600" fontAlgn="base">
                <a:spcBef>
                  <a:spcPct val="0"/>
                </a:spcBef>
                <a:spcAft>
                  <a:spcPct val="0"/>
                </a:spcAft>
                <a:defRPr>
                  <a:solidFill>
                    <a:schemeClr val="tx1"/>
                  </a:solidFill>
                  <a:latin typeface="Arial" pitchFamily="34" charset="0"/>
                  <a:ea typeface="宋体" pitchFamily="2" charset="-122"/>
                </a:defRPr>
              </a:lvl8pPr>
              <a:lvl9pPr marL="1828800" fontAlgn="base">
                <a:spcBef>
                  <a:spcPct val="0"/>
                </a:spcBef>
                <a:spcAft>
                  <a:spcPct val="0"/>
                </a:spcAft>
                <a:defRPr>
                  <a:solidFill>
                    <a:schemeClr val="tx1"/>
                  </a:solidFill>
                  <a:latin typeface="Arial" pitchFamily="34" charset="0"/>
                  <a:ea typeface="宋体" pitchFamily="2" charset="-122"/>
                </a:defRPr>
              </a:lvl9pPr>
            </a:lstStyle>
            <a:p>
              <a:pPr algn="ctr">
                <a:buFont typeface="Calibri" pitchFamily="34" charset="0"/>
                <a:buAutoNum type="arabicPeriod"/>
              </a:pPr>
              <a:endParaRPr lang="zh-CN" altLang="zh-CN" sz="2800" noProof="1">
                <a:solidFill>
                  <a:srgbClr val="FFFFFF"/>
                </a:solidFill>
                <a:latin typeface="Calibri" pitchFamily="34" charset="0"/>
                <a:ea typeface="MS PGothic" pitchFamily="34" charset="-128"/>
              </a:endParaRPr>
            </a:p>
          </p:txBody>
        </p:sp>
        <p:sp>
          <p:nvSpPr>
            <p:cNvPr id="42" name="Text Box 20"/>
            <p:cNvSpPr txBox="1">
              <a:spLocks noChangeArrowheads="1"/>
            </p:cNvSpPr>
            <p:nvPr/>
          </p:nvSpPr>
          <p:spPr bwMode="auto">
            <a:xfrm>
              <a:off x="1562402" y="3373503"/>
              <a:ext cx="787395" cy="40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2010</a:t>
              </a:r>
            </a:p>
          </p:txBody>
        </p:sp>
        <p:sp>
          <p:nvSpPr>
            <p:cNvPr id="43" name="Text Box 21"/>
            <p:cNvSpPr txBox="1">
              <a:spLocks noChangeArrowheads="1"/>
            </p:cNvSpPr>
            <p:nvPr/>
          </p:nvSpPr>
          <p:spPr bwMode="auto">
            <a:xfrm>
              <a:off x="2686205" y="3373503"/>
              <a:ext cx="787395" cy="40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2011</a:t>
              </a:r>
            </a:p>
          </p:txBody>
        </p:sp>
        <p:sp>
          <p:nvSpPr>
            <p:cNvPr id="44" name="Text Box 22"/>
            <p:cNvSpPr txBox="1">
              <a:spLocks noChangeArrowheads="1"/>
            </p:cNvSpPr>
            <p:nvPr/>
          </p:nvSpPr>
          <p:spPr bwMode="auto">
            <a:xfrm>
              <a:off x="3810009" y="3373503"/>
              <a:ext cx="787395" cy="40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2012</a:t>
              </a:r>
            </a:p>
          </p:txBody>
        </p:sp>
        <p:sp>
          <p:nvSpPr>
            <p:cNvPr id="45" name="Text Box 23"/>
            <p:cNvSpPr txBox="1">
              <a:spLocks noChangeArrowheads="1"/>
            </p:cNvSpPr>
            <p:nvPr/>
          </p:nvSpPr>
          <p:spPr bwMode="auto">
            <a:xfrm>
              <a:off x="4935929" y="3373503"/>
              <a:ext cx="787395" cy="40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2013</a:t>
              </a:r>
            </a:p>
          </p:txBody>
        </p:sp>
        <p:sp>
          <p:nvSpPr>
            <p:cNvPr id="46" name="Text Box 24"/>
            <p:cNvSpPr txBox="1">
              <a:spLocks noChangeArrowheads="1"/>
            </p:cNvSpPr>
            <p:nvPr/>
          </p:nvSpPr>
          <p:spPr bwMode="auto">
            <a:xfrm>
              <a:off x="6059732" y="3373503"/>
              <a:ext cx="787395" cy="40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2014</a:t>
              </a:r>
            </a:p>
          </p:txBody>
        </p:sp>
        <p:sp>
          <p:nvSpPr>
            <p:cNvPr id="48" name="Text Box 25"/>
            <p:cNvSpPr txBox="1">
              <a:spLocks noChangeArrowheads="1"/>
            </p:cNvSpPr>
            <p:nvPr/>
          </p:nvSpPr>
          <p:spPr bwMode="auto">
            <a:xfrm>
              <a:off x="7185652" y="3373503"/>
              <a:ext cx="787395" cy="40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2015</a:t>
              </a:r>
            </a:p>
          </p:txBody>
        </p:sp>
        <p:sp>
          <p:nvSpPr>
            <p:cNvPr id="49" name="Text Box 26"/>
            <p:cNvSpPr txBox="1">
              <a:spLocks noChangeArrowheads="1"/>
            </p:cNvSpPr>
            <p:nvPr/>
          </p:nvSpPr>
          <p:spPr bwMode="auto">
            <a:xfrm>
              <a:off x="8309457" y="3373503"/>
              <a:ext cx="787395" cy="40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2016</a:t>
              </a:r>
            </a:p>
          </p:txBody>
        </p:sp>
        <p:sp>
          <p:nvSpPr>
            <p:cNvPr id="85" name="Text Box 27"/>
            <p:cNvSpPr txBox="1">
              <a:spLocks noChangeArrowheads="1"/>
            </p:cNvSpPr>
            <p:nvPr/>
          </p:nvSpPr>
          <p:spPr bwMode="auto">
            <a:xfrm>
              <a:off x="9435377" y="3373503"/>
              <a:ext cx="787395" cy="40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2017</a:t>
              </a:r>
            </a:p>
          </p:txBody>
        </p:sp>
      </p:grpSp>
      <p:grpSp>
        <p:nvGrpSpPr>
          <p:cNvPr id="86" name="组合 85"/>
          <p:cNvGrpSpPr/>
          <p:nvPr/>
        </p:nvGrpSpPr>
        <p:grpSpPr>
          <a:xfrm>
            <a:off x="493218" y="1818546"/>
            <a:ext cx="2358723" cy="875436"/>
            <a:chOff x="568131" y="1556792"/>
            <a:chExt cx="2358723" cy="875639"/>
          </a:xfrm>
        </p:grpSpPr>
        <p:sp>
          <p:nvSpPr>
            <p:cNvPr id="87" name="Text Box 28"/>
            <p:cNvSpPr txBox="1">
              <a:spLocks noChangeArrowheads="1"/>
            </p:cNvSpPr>
            <p:nvPr/>
          </p:nvSpPr>
          <p:spPr bwMode="auto">
            <a:xfrm>
              <a:off x="1131889"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1">
                      <a:lumMod val="50000"/>
                      <a:lumOff val="50000"/>
                    </a:schemeClr>
                  </a:solidFill>
                  <a:ea typeface="微软雅黑" pitchFamily="34" charset="-122"/>
                </a:rPr>
                <a:t>Add text here</a:t>
              </a:r>
            </a:p>
          </p:txBody>
        </p:sp>
        <p:sp>
          <p:nvSpPr>
            <p:cNvPr id="88" name="Text Box 29"/>
            <p:cNvSpPr txBox="1">
              <a:spLocks noChangeArrowheads="1"/>
            </p:cNvSpPr>
            <p:nvPr/>
          </p:nvSpPr>
          <p:spPr bwMode="auto">
            <a:xfrm>
              <a:off x="568131" y="1915566"/>
              <a:ext cx="2358723" cy="5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endParaRPr lang="en-US" altLang="zh-CN" sz="1200" dirty="0">
                <a:solidFill>
                  <a:schemeClr val="tx1">
                    <a:lumMod val="50000"/>
                    <a:lumOff val="50000"/>
                  </a:schemeClr>
                </a:solidFill>
                <a:latin typeface="微软雅黑" pitchFamily="34" charset="-122"/>
                <a:ea typeface="微软雅黑" pitchFamily="34" charset="-122"/>
              </a:endParaRPr>
            </a:p>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p>
          </p:txBody>
        </p:sp>
      </p:grpSp>
      <p:sp>
        <p:nvSpPr>
          <p:cNvPr id="89" name="Line 30"/>
          <p:cNvSpPr>
            <a:spLocks noChangeShapeType="1"/>
          </p:cNvSpPr>
          <p:nvPr/>
        </p:nvSpPr>
        <p:spPr bwMode="auto">
          <a:xfrm>
            <a:off x="1825225" y="2836563"/>
            <a:ext cx="0" cy="697167"/>
          </a:xfrm>
          <a:prstGeom prst="line">
            <a:avLst/>
          </a:prstGeom>
          <a:noFill/>
          <a:ln w="1905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0" name="组合 89"/>
          <p:cNvGrpSpPr/>
          <p:nvPr/>
        </p:nvGrpSpPr>
        <p:grpSpPr>
          <a:xfrm>
            <a:off x="2797298" y="1818546"/>
            <a:ext cx="2358723" cy="875436"/>
            <a:chOff x="2872210" y="1556792"/>
            <a:chExt cx="2358723" cy="875639"/>
          </a:xfrm>
        </p:grpSpPr>
        <p:sp>
          <p:nvSpPr>
            <p:cNvPr id="91" name="Text Box 31"/>
            <p:cNvSpPr txBox="1">
              <a:spLocks noChangeArrowheads="1"/>
            </p:cNvSpPr>
            <p:nvPr/>
          </p:nvSpPr>
          <p:spPr bwMode="auto">
            <a:xfrm>
              <a:off x="3436638"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1">
                      <a:lumMod val="50000"/>
                      <a:lumOff val="50000"/>
                    </a:schemeClr>
                  </a:solidFill>
                  <a:ea typeface="微软雅黑" pitchFamily="34" charset="-122"/>
                </a:rPr>
                <a:t>Add text here</a:t>
              </a:r>
            </a:p>
          </p:txBody>
        </p:sp>
        <p:sp>
          <p:nvSpPr>
            <p:cNvPr id="92" name="Text Box 32"/>
            <p:cNvSpPr txBox="1">
              <a:spLocks noChangeArrowheads="1"/>
            </p:cNvSpPr>
            <p:nvPr/>
          </p:nvSpPr>
          <p:spPr bwMode="auto">
            <a:xfrm>
              <a:off x="2872210" y="1915566"/>
              <a:ext cx="2358723" cy="5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endParaRPr lang="en-US" altLang="zh-CN" sz="1200" dirty="0">
                <a:solidFill>
                  <a:schemeClr val="tx1">
                    <a:lumMod val="50000"/>
                    <a:lumOff val="50000"/>
                  </a:schemeClr>
                </a:solidFill>
                <a:latin typeface="微软雅黑" pitchFamily="34" charset="-122"/>
                <a:ea typeface="微软雅黑" pitchFamily="34" charset="-122"/>
              </a:endParaRPr>
            </a:p>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p>
          </p:txBody>
        </p:sp>
      </p:grpSp>
      <p:sp>
        <p:nvSpPr>
          <p:cNvPr id="93" name="Line 33"/>
          <p:cNvSpPr>
            <a:spLocks noChangeShapeType="1"/>
          </p:cNvSpPr>
          <p:nvPr/>
        </p:nvSpPr>
        <p:spPr bwMode="auto">
          <a:xfrm>
            <a:off x="4129975" y="2836563"/>
            <a:ext cx="0" cy="697167"/>
          </a:xfrm>
          <a:prstGeom prst="line">
            <a:avLst/>
          </a:prstGeom>
          <a:noFill/>
          <a:ln w="1905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4" name="组合 93"/>
          <p:cNvGrpSpPr/>
          <p:nvPr/>
        </p:nvGrpSpPr>
        <p:grpSpPr>
          <a:xfrm>
            <a:off x="5004695" y="1818546"/>
            <a:ext cx="2358723" cy="875436"/>
            <a:chOff x="5079607" y="1556792"/>
            <a:chExt cx="2358723" cy="875639"/>
          </a:xfrm>
        </p:grpSpPr>
        <p:sp>
          <p:nvSpPr>
            <p:cNvPr id="95" name="Text Box 34"/>
            <p:cNvSpPr txBox="1">
              <a:spLocks noChangeArrowheads="1"/>
            </p:cNvSpPr>
            <p:nvPr/>
          </p:nvSpPr>
          <p:spPr bwMode="auto">
            <a:xfrm>
              <a:off x="5644035"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1">
                      <a:lumMod val="50000"/>
                      <a:lumOff val="50000"/>
                    </a:schemeClr>
                  </a:solidFill>
                  <a:ea typeface="微软雅黑" pitchFamily="34" charset="-122"/>
                </a:rPr>
                <a:t>Add text here</a:t>
              </a:r>
            </a:p>
          </p:txBody>
        </p:sp>
        <p:sp>
          <p:nvSpPr>
            <p:cNvPr id="96" name="Text Box 35"/>
            <p:cNvSpPr txBox="1">
              <a:spLocks noChangeArrowheads="1"/>
            </p:cNvSpPr>
            <p:nvPr/>
          </p:nvSpPr>
          <p:spPr bwMode="auto">
            <a:xfrm>
              <a:off x="5079607" y="1915566"/>
              <a:ext cx="2358723" cy="5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endParaRPr lang="en-US" altLang="zh-CN" sz="1200" dirty="0">
                <a:solidFill>
                  <a:schemeClr val="tx1">
                    <a:lumMod val="50000"/>
                    <a:lumOff val="50000"/>
                  </a:schemeClr>
                </a:solidFill>
                <a:latin typeface="微软雅黑" pitchFamily="34" charset="-122"/>
                <a:ea typeface="微软雅黑" pitchFamily="34" charset="-122"/>
              </a:endParaRPr>
            </a:p>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p>
          </p:txBody>
        </p:sp>
      </p:grpSp>
      <p:sp>
        <p:nvSpPr>
          <p:cNvPr id="97" name="Line 36"/>
          <p:cNvSpPr>
            <a:spLocks noChangeShapeType="1"/>
          </p:cNvSpPr>
          <p:nvPr/>
        </p:nvSpPr>
        <p:spPr bwMode="auto">
          <a:xfrm>
            <a:off x="6337370" y="2836563"/>
            <a:ext cx="0" cy="697167"/>
          </a:xfrm>
          <a:prstGeom prst="line">
            <a:avLst/>
          </a:prstGeom>
          <a:noFill/>
          <a:ln w="1905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8" name="组合 97"/>
          <p:cNvGrpSpPr/>
          <p:nvPr/>
        </p:nvGrpSpPr>
        <p:grpSpPr>
          <a:xfrm>
            <a:off x="7265671" y="1818546"/>
            <a:ext cx="2358723" cy="875436"/>
            <a:chOff x="7479595" y="1556792"/>
            <a:chExt cx="2358723" cy="875639"/>
          </a:xfrm>
        </p:grpSpPr>
        <p:sp>
          <p:nvSpPr>
            <p:cNvPr id="99" name="Text Box 37"/>
            <p:cNvSpPr txBox="1">
              <a:spLocks noChangeArrowheads="1"/>
            </p:cNvSpPr>
            <p:nvPr/>
          </p:nvSpPr>
          <p:spPr bwMode="auto">
            <a:xfrm>
              <a:off x="8044023"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1">
                      <a:lumMod val="50000"/>
                      <a:lumOff val="50000"/>
                    </a:schemeClr>
                  </a:solidFill>
                  <a:ea typeface="微软雅黑" pitchFamily="34" charset="-122"/>
                </a:rPr>
                <a:t>Add text here</a:t>
              </a:r>
            </a:p>
          </p:txBody>
        </p:sp>
        <p:sp>
          <p:nvSpPr>
            <p:cNvPr id="100" name="Text Box 38"/>
            <p:cNvSpPr txBox="1">
              <a:spLocks noChangeArrowheads="1"/>
            </p:cNvSpPr>
            <p:nvPr/>
          </p:nvSpPr>
          <p:spPr bwMode="auto">
            <a:xfrm>
              <a:off x="7479595" y="1915566"/>
              <a:ext cx="2358723" cy="5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endParaRPr lang="en-US" altLang="zh-CN" sz="1200" dirty="0">
                <a:solidFill>
                  <a:schemeClr val="tx1">
                    <a:lumMod val="50000"/>
                    <a:lumOff val="50000"/>
                  </a:schemeClr>
                </a:solidFill>
                <a:latin typeface="微软雅黑" pitchFamily="34" charset="-122"/>
                <a:ea typeface="微软雅黑" pitchFamily="34" charset="-122"/>
              </a:endParaRPr>
            </a:p>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p>
          </p:txBody>
        </p:sp>
      </p:grpSp>
      <p:sp>
        <p:nvSpPr>
          <p:cNvPr id="101" name="Line 39"/>
          <p:cNvSpPr>
            <a:spLocks noChangeShapeType="1"/>
          </p:cNvSpPr>
          <p:nvPr/>
        </p:nvSpPr>
        <p:spPr bwMode="auto">
          <a:xfrm>
            <a:off x="8598346" y="2836563"/>
            <a:ext cx="0" cy="697167"/>
          </a:xfrm>
          <a:prstGeom prst="line">
            <a:avLst/>
          </a:prstGeom>
          <a:noFill/>
          <a:ln w="1905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2" name="组合 101"/>
          <p:cNvGrpSpPr/>
          <p:nvPr/>
        </p:nvGrpSpPr>
        <p:grpSpPr>
          <a:xfrm>
            <a:off x="1612852" y="4692781"/>
            <a:ext cx="2358723" cy="875436"/>
            <a:chOff x="1816132" y="4431694"/>
            <a:chExt cx="2358723" cy="875639"/>
          </a:xfrm>
        </p:grpSpPr>
        <p:sp>
          <p:nvSpPr>
            <p:cNvPr id="103" name="Text Box 40"/>
            <p:cNvSpPr txBox="1">
              <a:spLocks noChangeArrowheads="1"/>
            </p:cNvSpPr>
            <p:nvPr/>
          </p:nvSpPr>
          <p:spPr bwMode="auto">
            <a:xfrm>
              <a:off x="2380560"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1">
                      <a:lumMod val="50000"/>
                      <a:lumOff val="50000"/>
                    </a:schemeClr>
                  </a:solidFill>
                  <a:ea typeface="微软雅黑" pitchFamily="34" charset="-122"/>
                </a:rPr>
                <a:t>Add text here</a:t>
              </a:r>
            </a:p>
          </p:txBody>
        </p:sp>
        <p:sp>
          <p:nvSpPr>
            <p:cNvPr id="104" name="Text Box 41"/>
            <p:cNvSpPr txBox="1">
              <a:spLocks noChangeArrowheads="1"/>
            </p:cNvSpPr>
            <p:nvPr/>
          </p:nvSpPr>
          <p:spPr bwMode="auto">
            <a:xfrm>
              <a:off x="1816132" y="4790468"/>
              <a:ext cx="2358723" cy="5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endParaRPr lang="en-US" altLang="zh-CN" sz="1200" dirty="0">
                <a:solidFill>
                  <a:schemeClr val="tx1">
                    <a:lumMod val="50000"/>
                    <a:lumOff val="50000"/>
                  </a:schemeClr>
                </a:solidFill>
                <a:latin typeface="微软雅黑" pitchFamily="34" charset="-122"/>
                <a:ea typeface="微软雅黑" pitchFamily="34" charset="-122"/>
              </a:endParaRPr>
            </a:p>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p>
          </p:txBody>
        </p:sp>
      </p:grpSp>
      <p:sp>
        <p:nvSpPr>
          <p:cNvPr id="105" name="Line 42"/>
          <p:cNvSpPr>
            <a:spLocks noChangeShapeType="1"/>
          </p:cNvSpPr>
          <p:nvPr/>
        </p:nvSpPr>
        <p:spPr bwMode="auto">
          <a:xfrm>
            <a:off x="2945527" y="4037669"/>
            <a:ext cx="0" cy="503121"/>
          </a:xfrm>
          <a:prstGeom prst="line">
            <a:avLst/>
          </a:prstGeom>
          <a:noFill/>
          <a:ln w="1905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6" name="组合 105"/>
          <p:cNvGrpSpPr/>
          <p:nvPr/>
        </p:nvGrpSpPr>
        <p:grpSpPr>
          <a:xfrm>
            <a:off x="3917108" y="4692781"/>
            <a:ext cx="2358723" cy="875436"/>
            <a:chOff x="4120881" y="4431694"/>
            <a:chExt cx="2358723" cy="875639"/>
          </a:xfrm>
        </p:grpSpPr>
        <p:sp>
          <p:nvSpPr>
            <p:cNvPr id="107" name="Text Box 43"/>
            <p:cNvSpPr txBox="1">
              <a:spLocks noChangeArrowheads="1"/>
            </p:cNvSpPr>
            <p:nvPr/>
          </p:nvSpPr>
          <p:spPr bwMode="auto">
            <a:xfrm>
              <a:off x="4685309"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1">
                      <a:lumMod val="50000"/>
                      <a:lumOff val="50000"/>
                    </a:schemeClr>
                  </a:solidFill>
                  <a:ea typeface="微软雅黑" pitchFamily="34" charset="-122"/>
                </a:rPr>
                <a:t>Add text here</a:t>
              </a:r>
            </a:p>
          </p:txBody>
        </p:sp>
        <p:sp>
          <p:nvSpPr>
            <p:cNvPr id="108" name="Text Box 44"/>
            <p:cNvSpPr txBox="1">
              <a:spLocks noChangeArrowheads="1"/>
            </p:cNvSpPr>
            <p:nvPr/>
          </p:nvSpPr>
          <p:spPr bwMode="auto">
            <a:xfrm>
              <a:off x="4120881" y="4790468"/>
              <a:ext cx="2358723" cy="5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endParaRPr lang="en-US" altLang="zh-CN" sz="1200" dirty="0">
                <a:solidFill>
                  <a:schemeClr val="tx1">
                    <a:lumMod val="50000"/>
                    <a:lumOff val="50000"/>
                  </a:schemeClr>
                </a:solidFill>
                <a:latin typeface="微软雅黑" pitchFamily="34" charset="-122"/>
                <a:ea typeface="微软雅黑" pitchFamily="34" charset="-122"/>
              </a:endParaRPr>
            </a:p>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p>
          </p:txBody>
        </p:sp>
      </p:grpSp>
      <p:sp>
        <p:nvSpPr>
          <p:cNvPr id="109" name="Line 45"/>
          <p:cNvSpPr>
            <a:spLocks noChangeShapeType="1"/>
          </p:cNvSpPr>
          <p:nvPr/>
        </p:nvSpPr>
        <p:spPr bwMode="auto">
          <a:xfrm>
            <a:off x="5249785" y="4037669"/>
            <a:ext cx="0" cy="503121"/>
          </a:xfrm>
          <a:prstGeom prst="line">
            <a:avLst/>
          </a:prstGeom>
          <a:noFill/>
          <a:ln w="1905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0" name="组合 109"/>
          <p:cNvGrpSpPr/>
          <p:nvPr/>
        </p:nvGrpSpPr>
        <p:grpSpPr>
          <a:xfrm>
            <a:off x="6149356" y="4692781"/>
            <a:ext cx="2358723" cy="875436"/>
            <a:chOff x="6328278" y="4431694"/>
            <a:chExt cx="2358723" cy="875639"/>
          </a:xfrm>
        </p:grpSpPr>
        <p:sp>
          <p:nvSpPr>
            <p:cNvPr id="111" name="Text Box 46"/>
            <p:cNvSpPr txBox="1">
              <a:spLocks noChangeArrowheads="1"/>
            </p:cNvSpPr>
            <p:nvPr/>
          </p:nvSpPr>
          <p:spPr bwMode="auto">
            <a:xfrm>
              <a:off x="6892706"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1">
                      <a:lumMod val="50000"/>
                      <a:lumOff val="50000"/>
                    </a:schemeClr>
                  </a:solidFill>
                  <a:ea typeface="微软雅黑" pitchFamily="34" charset="-122"/>
                </a:rPr>
                <a:t>Add text here</a:t>
              </a:r>
            </a:p>
          </p:txBody>
        </p:sp>
        <p:sp>
          <p:nvSpPr>
            <p:cNvPr id="112" name="Text Box 47"/>
            <p:cNvSpPr txBox="1">
              <a:spLocks noChangeArrowheads="1"/>
            </p:cNvSpPr>
            <p:nvPr/>
          </p:nvSpPr>
          <p:spPr bwMode="auto">
            <a:xfrm>
              <a:off x="6328278" y="4790468"/>
              <a:ext cx="2358723" cy="5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endParaRPr lang="en-US" altLang="zh-CN" sz="1200" dirty="0">
                <a:solidFill>
                  <a:schemeClr val="tx1">
                    <a:lumMod val="50000"/>
                    <a:lumOff val="50000"/>
                  </a:schemeClr>
                </a:solidFill>
                <a:latin typeface="微软雅黑" pitchFamily="34" charset="-122"/>
                <a:ea typeface="微软雅黑" pitchFamily="34" charset="-122"/>
              </a:endParaRPr>
            </a:p>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p>
          </p:txBody>
        </p:sp>
      </p:grpSp>
      <p:sp>
        <p:nvSpPr>
          <p:cNvPr id="113" name="Line 48"/>
          <p:cNvSpPr>
            <a:spLocks noChangeShapeType="1"/>
          </p:cNvSpPr>
          <p:nvPr/>
        </p:nvSpPr>
        <p:spPr bwMode="auto">
          <a:xfrm>
            <a:off x="7482031" y="4037669"/>
            <a:ext cx="0" cy="503121"/>
          </a:xfrm>
          <a:prstGeom prst="line">
            <a:avLst/>
          </a:prstGeom>
          <a:noFill/>
          <a:ln w="1905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4" name="组合 113"/>
          <p:cNvGrpSpPr/>
          <p:nvPr/>
        </p:nvGrpSpPr>
        <p:grpSpPr>
          <a:xfrm>
            <a:off x="8453612" y="4692781"/>
            <a:ext cx="2358723" cy="875436"/>
            <a:chOff x="8633027" y="4431694"/>
            <a:chExt cx="2358723" cy="875639"/>
          </a:xfrm>
        </p:grpSpPr>
        <p:sp>
          <p:nvSpPr>
            <p:cNvPr id="115" name="Text Box 49"/>
            <p:cNvSpPr txBox="1">
              <a:spLocks noChangeArrowheads="1"/>
            </p:cNvSpPr>
            <p:nvPr/>
          </p:nvSpPr>
          <p:spPr bwMode="auto">
            <a:xfrm>
              <a:off x="9197455"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1">
                      <a:lumMod val="50000"/>
                      <a:lumOff val="50000"/>
                    </a:schemeClr>
                  </a:solidFill>
                  <a:ea typeface="微软雅黑" pitchFamily="34" charset="-122"/>
                </a:rPr>
                <a:t>Add text here</a:t>
              </a:r>
            </a:p>
          </p:txBody>
        </p:sp>
        <p:sp>
          <p:nvSpPr>
            <p:cNvPr id="116" name="Text Box 50"/>
            <p:cNvSpPr txBox="1">
              <a:spLocks noChangeArrowheads="1"/>
            </p:cNvSpPr>
            <p:nvPr/>
          </p:nvSpPr>
          <p:spPr bwMode="auto">
            <a:xfrm>
              <a:off x="8633027" y="4790468"/>
              <a:ext cx="2358723" cy="5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endParaRPr lang="en-US" altLang="zh-CN" sz="1200" dirty="0">
                <a:solidFill>
                  <a:schemeClr val="tx1">
                    <a:lumMod val="50000"/>
                    <a:lumOff val="50000"/>
                  </a:schemeClr>
                </a:solidFill>
                <a:latin typeface="微软雅黑" pitchFamily="34" charset="-122"/>
                <a:ea typeface="微软雅黑" pitchFamily="34" charset="-122"/>
              </a:endParaRPr>
            </a:p>
            <a:p>
              <a:pPr algn="r">
                <a:lnSpc>
                  <a:spcPct val="120000"/>
                </a:lnSpc>
              </a:pPr>
              <a:r>
                <a:rPr lang="zh-CN" altLang="en-US" sz="1200" dirty="0">
                  <a:solidFill>
                    <a:schemeClr val="tx1">
                      <a:lumMod val="50000"/>
                      <a:lumOff val="50000"/>
                    </a:schemeClr>
                  </a:solidFill>
                  <a:latin typeface="微软雅黑" pitchFamily="34" charset="-122"/>
                  <a:ea typeface="微软雅黑" pitchFamily="34" charset="-122"/>
                </a:rPr>
                <a:t>Click here to add text content</a:t>
              </a:r>
            </a:p>
          </p:txBody>
        </p:sp>
      </p:grpSp>
      <p:sp>
        <p:nvSpPr>
          <p:cNvPr id="117" name="Line 51"/>
          <p:cNvSpPr>
            <a:spLocks noChangeShapeType="1"/>
          </p:cNvSpPr>
          <p:nvPr/>
        </p:nvSpPr>
        <p:spPr bwMode="auto">
          <a:xfrm>
            <a:off x="9786289" y="4037669"/>
            <a:ext cx="0" cy="503121"/>
          </a:xfrm>
          <a:prstGeom prst="line">
            <a:avLst/>
          </a:prstGeom>
          <a:noFill/>
          <a:ln w="1905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标题 1"/>
          <p:cNvSpPr>
            <a:spLocks noGrp="1"/>
          </p:cNvSpPr>
          <p:nvPr>
            <p:ph type="title"/>
          </p:nvPr>
        </p:nvSpPr>
        <p:spPr/>
        <p:txBody>
          <a:bodyPr>
            <a:normAutofit fontScale="90000"/>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48551574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400" fill="hold"/>
                                        <p:tgtEl>
                                          <p:spTgt spid="89"/>
                                        </p:tgtEl>
                                        <p:attrNameLst>
                                          <p:attrName>ppt_w</p:attrName>
                                        </p:attrNameLst>
                                      </p:cBhvr>
                                      <p:tavLst>
                                        <p:tav tm="0">
                                          <p:val>
                                            <p:fltVal val="0"/>
                                          </p:val>
                                        </p:tav>
                                        <p:tav tm="100000">
                                          <p:val>
                                            <p:strVal val="#ppt_w"/>
                                          </p:val>
                                        </p:tav>
                                      </p:tavLst>
                                    </p:anim>
                                    <p:anim calcmode="lin" valueType="num">
                                      <p:cBhvr>
                                        <p:cTn id="13" dur="400" fill="hold"/>
                                        <p:tgtEl>
                                          <p:spTgt spid="89"/>
                                        </p:tgtEl>
                                        <p:attrNameLst>
                                          <p:attrName>ppt_h</p:attrName>
                                        </p:attrNameLst>
                                      </p:cBhvr>
                                      <p:tavLst>
                                        <p:tav tm="0">
                                          <p:val>
                                            <p:fltVal val="0"/>
                                          </p:val>
                                        </p:tav>
                                        <p:tav tm="100000">
                                          <p:val>
                                            <p:strVal val="#ppt_h"/>
                                          </p:val>
                                        </p:tav>
                                      </p:tavLst>
                                    </p:anim>
                                    <p:anim calcmode="lin" valueType="num">
                                      <p:cBhvr>
                                        <p:cTn id="14" dur="400" fill="hold"/>
                                        <p:tgtEl>
                                          <p:spTgt spid="89"/>
                                        </p:tgtEl>
                                        <p:attrNameLst>
                                          <p:attrName>style.rotation</p:attrName>
                                        </p:attrNameLst>
                                      </p:cBhvr>
                                      <p:tavLst>
                                        <p:tav tm="0">
                                          <p:val>
                                            <p:fltVal val="360"/>
                                          </p:val>
                                        </p:tav>
                                        <p:tav tm="100000">
                                          <p:val>
                                            <p:fltVal val="0"/>
                                          </p:val>
                                        </p:tav>
                                      </p:tavLst>
                                    </p:anim>
                                    <p:animEffect transition="in" filter="fade">
                                      <p:cBhvr>
                                        <p:cTn id="15" dur="400"/>
                                        <p:tgtEl>
                                          <p:spTgt spid="89"/>
                                        </p:tgtEl>
                                      </p:cBhvr>
                                    </p:animEffect>
                                  </p:childTnLst>
                                </p:cTn>
                              </p:par>
                            </p:childTnLst>
                          </p:cTn>
                        </p:par>
                        <p:par>
                          <p:cTn id="16" fill="hold">
                            <p:stCondLst>
                              <p:cond delay="900"/>
                            </p:stCondLst>
                            <p:childTnLst>
                              <p:par>
                                <p:cTn id="17" presetID="53" presetClass="entr" presetSubtype="16"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400" fill="hold"/>
                                        <p:tgtEl>
                                          <p:spTgt spid="86"/>
                                        </p:tgtEl>
                                        <p:attrNameLst>
                                          <p:attrName>ppt_w</p:attrName>
                                        </p:attrNameLst>
                                      </p:cBhvr>
                                      <p:tavLst>
                                        <p:tav tm="0">
                                          <p:val>
                                            <p:fltVal val="0"/>
                                          </p:val>
                                        </p:tav>
                                        <p:tav tm="100000">
                                          <p:val>
                                            <p:strVal val="#ppt_w"/>
                                          </p:val>
                                        </p:tav>
                                      </p:tavLst>
                                    </p:anim>
                                    <p:anim calcmode="lin" valueType="num">
                                      <p:cBhvr>
                                        <p:cTn id="20" dur="400" fill="hold"/>
                                        <p:tgtEl>
                                          <p:spTgt spid="86"/>
                                        </p:tgtEl>
                                        <p:attrNameLst>
                                          <p:attrName>ppt_h</p:attrName>
                                        </p:attrNameLst>
                                      </p:cBhvr>
                                      <p:tavLst>
                                        <p:tav tm="0">
                                          <p:val>
                                            <p:fltVal val="0"/>
                                          </p:val>
                                        </p:tav>
                                        <p:tav tm="100000">
                                          <p:val>
                                            <p:strVal val="#ppt_h"/>
                                          </p:val>
                                        </p:tav>
                                      </p:tavLst>
                                    </p:anim>
                                    <p:animEffect transition="in" filter="fade">
                                      <p:cBhvr>
                                        <p:cTn id="21" dur="400"/>
                                        <p:tgtEl>
                                          <p:spTgt spid="86"/>
                                        </p:tgtEl>
                                      </p:cBhvr>
                                    </p:animEffect>
                                  </p:childTnLst>
                                </p:cTn>
                              </p:par>
                            </p:childTnLst>
                          </p:cTn>
                        </p:par>
                        <p:par>
                          <p:cTn id="22" fill="hold">
                            <p:stCondLst>
                              <p:cond delay="1300"/>
                            </p:stCondLst>
                            <p:childTnLst>
                              <p:par>
                                <p:cTn id="23" presetID="49" presetClass="entr" presetSubtype="0" decel="100000" fill="hold" grpId="0" nodeType="after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400" fill="hold"/>
                                        <p:tgtEl>
                                          <p:spTgt spid="105"/>
                                        </p:tgtEl>
                                        <p:attrNameLst>
                                          <p:attrName>ppt_w</p:attrName>
                                        </p:attrNameLst>
                                      </p:cBhvr>
                                      <p:tavLst>
                                        <p:tav tm="0">
                                          <p:val>
                                            <p:fltVal val="0"/>
                                          </p:val>
                                        </p:tav>
                                        <p:tav tm="100000">
                                          <p:val>
                                            <p:strVal val="#ppt_w"/>
                                          </p:val>
                                        </p:tav>
                                      </p:tavLst>
                                    </p:anim>
                                    <p:anim calcmode="lin" valueType="num">
                                      <p:cBhvr>
                                        <p:cTn id="26" dur="400" fill="hold"/>
                                        <p:tgtEl>
                                          <p:spTgt spid="105"/>
                                        </p:tgtEl>
                                        <p:attrNameLst>
                                          <p:attrName>ppt_h</p:attrName>
                                        </p:attrNameLst>
                                      </p:cBhvr>
                                      <p:tavLst>
                                        <p:tav tm="0">
                                          <p:val>
                                            <p:fltVal val="0"/>
                                          </p:val>
                                        </p:tav>
                                        <p:tav tm="100000">
                                          <p:val>
                                            <p:strVal val="#ppt_h"/>
                                          </p:val>
                                        </p:tav>
                                      </p:tavLst>
                                    </p:anim>
                                    <p:anim calcmode="lin" valueType="num">
                                      <p:cBhvr>
                                        <p:cTn id="27" dur="400" fill="hold"/>
                                        <p:tgtEl>
                                          <p:spTgt spid="105"/>
                                        </p:tgtEl>
                                        <p:attrNameLst>
                                          <p:attrName>style.rotation</p:attrName>
                                        </p:attrNameLst>
                                      </p:cBhvr>
                                      <p:tavLst>
                                        <p:tav tm="0">
                                          <p:val>
                                            <p:fltVal val="360"/>
                                          </p:val>
                                        </p:tav>
                                        <p:tav tm="100000">
                                          <p:val>
                                            <p:fltVal val="0"/>
                                          </p:val>
                                        </p:tav>
                                      </p:tavLst>
                                    </p:anim>
                                    <p:animEffect transition="in" filter="fade">
                                      <p:cBhvr>
                                        <p:cTn id="28" dur="400"/>
                                        <p:tgtEl>
                                          <p:spTgt spid="105"/>
                                        </p:tgtEl>
                                      </p:cBhvr>
                                    </p:animEffect>
                                  </p:childTnLst>
                                </p:cTn>
                              </p:par>
                            </p:childTnLst>
                          </p:cTn>
                        </p:par>
                        <p:par>
                          <p:cTn id="29" fill="hold">
                            <p:stCondLst>
                              <p:cond delay="1700"/>
                            </p:stCondLst>
                            <p:childTnLst>
                              <p:par>
                                <p:cTn id="30" presetID="53" presetClass="entr" presetSubtype="16" fill="hold" nodeType="after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400" fill="hold"/>
                                        <p:tgtEl>
                                          <p:spTgt spid="102"/>
                                        </p:tgtEl>
                                        <p:attrNameLst>
                                          <p:attrName>ppt_w</p:attrName>
                                        </p:attrNameLst>
                                      </p:cBhvr>
                                      <p:tavLst>
                                        <p:tav tm="0">
                                          <p:val>
                                            <p:fltVal val="0"/>
                                          </p:val>
                                        </p:tav>
                                        <p:tav tm="100000">
                                          <p:val>
                                            <p:strVal val="#ppt_w"/>
                                          </p:val>
                                        </p:tav>
                                      </p:tavLst>
                                    </p:anim>
                                    <p:anim calcmode="lin" valueType="num">
                                      <p:cBhvr>
                                        <p:cTn id="33" dur="400" fill="hold"/>
                                        <p:tgtEl>
                                          <p:spTgt spid="102"/>
                                        </p:tgtEl>
                                        <p:attrNameLst>
                                          <p:attrName>ppt_h</p:attrName>
                                        </p:attrNameLst>
                                      </p:cBhvr>
                                      <p:tavLst>
                                        <p:tav tm="0">
                                          <p:val>
                                            <p:fltVal val="0"/>
                                          </p:val>
                                        </p:tav>
                                        <p:tav tm="100000">
                                          <p:val>
                                            <p:strVal val="#ppt_h"/>
                                          </p:val>
                                        </p:tav>
                                      </p:tavLst>
                                    </p:anim>
                                    <p:animEffect transition="in" filter="fade">
                                      <p:cBhvr>
                                        <p:cTn id="34" dur="400"/>
                                        <p:tgtEl>
                                          <p:spTgt spid="102"/>
                                        </p:tgtEl>
                                      </p:cBhvr>
                                    </p:animEffect>
                                  </p:childTnLst>
                                </p:cTn>
                              </p:par>
                            </p:childTnLst>
                          </p:cTn>
                        </p:par>
                        <p:par>
                          <p:cTn id="35" fill="hold">
                            <p:stCondLst>
                              <p:cond delay="2100"/>
                            </p:stCondLst>
                            <p:childTnLst>
                              <p:par>
                                <p:cTn id="36" presetID="49" presetClass="entr" presetSubtype="0" decel="100000"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400" fill="hold"/>
                                        <p:tgtEl>
                                          <p:spTgt spid="93"/>
                                        </p:tgtEl>
                                        <p:attrNameLst>
                                          <p:attrName>ppt_w</p:attrName>
                                        </p:attrNameLst>
                                      </p:cBhvr>
                                      <p:tavLst>
                                        <p:tav tm="0">
                                          <p:val>
                                            <p:fltVal val="0"/>
                                          </p:val>
                                        </p:tav>
                                        <p:tav tm="100000">
                                          <p:val>
                                            <p:strVal val="#ppt_w"/>
                                          </p:val>
                                        </p:tav>
                                      </p:tavLst>
                                    </p:anim>
                                    <p:anim calcmode="lin" valueType="num">
                                      <p:cBhvr>
                                        <p:cTn id="39" dur="400" fill="hold"/>
                                        <p:tgtEl>
                                          <p:spTgt spid="93"/>
                                        </p:tgtEl>
                                        <p:attrNameLst>
                                          <p:attrName>ppt_h</p:attrName>
                                        </p:attrNameLst>
                                      </p:cBhvr>
                                      <p:tavLst>
                                        <p:tav tm="0">
                                          <p:val>
                                            <p:fltVal val="0"/>
                                          </p:val>
                                        </p:tav>
                                        <p:tav tm="100000">
                                          <p:val>
                                            <p:strVal val="#ppt_h"/>
                                          </p:val>
                                        </p:tav>
                                      </p:tavLst>
                                    </p:anim>
                                    <p:anim calcmode="lin" valueType="num">
                                      <p:cBhvr>
                                        <p:cTn id="40" dur="400" fill="hold"/>
                                        <p:tgtEl>
                                          <p:spTgt spid="93"/>
                                        </p:tgtEl>
                                        <p:attrNameLst>
                                          <p:attrName>style.rotation</p:attrName>
                                        </p:attrNameLst>
                                      </p:cBhvr>
                                      <p:tavLst>
                                        <p:tav tm="0">
                                          <p:val>
                                            <p:fltVal val="360"/>
                                          </p:val>
                                        </p:tav>
                                        <p:tav tm="100000">
                                          <p:val>
                                            <p:fltVal val="0"/>
                                          </p:val>
                                        </p:tav>
                                      </p:tavLst>
                                    </p:anim>
                                    <p:animEffect transition="in" filter="fade">
                                      <p:cBhvr>
                                        <p:cTn id="41" dur="400"/>
                                        <p:tgtEl>
                                          <p:spTgt spid="93"/>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400" fill="hold"/>
                                        <p:tgtEl>
                                          <p:spTgt spid="90"/>
                                        </p:tgtEl>
                                        <p:attrNameLst>
                                          <p:attrName>ppt_w</p:attrName>
                                        </p:attrNameLst>
                                      </p:cBhvr>
                                      <p:tavLst>
                                        <p:tav tm="0">
                                          <p:val>
                                            <p:fltVal val="0"/>
                                          </p:val>
                                        </p:tav>
                                        <p:tav tm="100000">
                                          <p:val>
                                            <p:strVal val="#ppt_w"/>
                                          </p:val>
                                        </p:tav>
                                      </p:tavLst>
                                    </p:anim>
                                    <p:anim calcmode="lin" valueType="num">
                                      <p:cBhvr>
                                        <p:cTn id="46" dur="400" fill="hold"/>
                                        <p:tgtEl>
                                          <p:spTgt spid="90"/>
                                        </p:tgtEl>
                                        <p:attrNameLst>
                                          <p:attrName>ppt_h</p:attrName>
                                        </p:attrNameLst>
                                      </p:cBhvr>
                                      <p:tavLst>
                                        <p:tav tm="0">
                                          <p:val>
                                            <p:fltVal val="0"/>
                                          </p:val>
                                        </p:tav>
                                        <p:tav tm="100000">
                                          <p:val>
                                            <p:strVal val="#ppt_h"/>
                                          </p:val>
                                        </p:tav>
                                      </p:tavLst>
                                    </p:anim>
                                    <p:animEffect transition="in" filter="fade">
                                      <p:cBhvr>
                                        <p:cTn id="47" dur="400"/>
                                        <p:tgtEl>
                                          <p:spTgt spid="90"/>
                                        </p:tgtEl>
                                      </p:cBhvr>
                                    </p:animEffect>
                                  </p:childTnLst>
                                </p:cTn>
                              </p:par>
                            </p:childTnLst>
                          </p:cTn>
                        </p:par>
                        <p:par>
                          <p:cTn id="48" fill="hold">
                            <p:stCondLst>
                              <p:cond delay="2900"/>
                            </p:stCondLst>
                            <p:childTnLst>
                              <p:par>
                                <p:cTn id="49" presetID="49" presetClass="entr" presetSubtype="0" decel="100000"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 calcmode="lin" valueType="num">
                                      <p:cBhvr>
                                        <p:cTn id="51" dur="400" fill="hold"/>
                                        <p:tgtEl>
                                          <p:spTgt spid="109"/>
                                        </p:tgtEl>
                                        <p:attrNameLst>
                                          <p:attrName>ppt_w</p:attrName>
                                        </p:attrNameLst>
                                      </p:cBhvr>
                                      <p:tavLst>
                                        <p:tav tm="0">
                                          <p:val>
                                            <p:fltVal val="0"/>
                                          </p:val>
                                        </p:tav>
                                        <p:tav tm="100000">
                                          <p:val>
                                            <p:strVal val="#ppt_w"/>
                                          </p:val>
                                        </p:tav>
                                      </p:tavLst>
                                    </p:anim>
                                    <p:anim calcmode="lin" valueType="num">
                                      <p:cBhvr>
                                        <p:cTn id="52" dur="400" fill="hold"/>
                                        <p:tgtEl>
                                          <p:spTgt spid="109"/>
                                        </p:tgtEl>
                                        <p:attrNameLst>
                                          <p:attrName>ppt_h</p:attrName>
                                        </p:attrNameLst>
                                      </p:cBhvr>
                                      <p:tavLst>
                                        <p:tav tm="0">
                                          <p:val>
                                            <p:fltVal val="0"/>
                                          </p:val>
                                        </p:tav>
                                        <p:tav tm="100000">
                                          <p:val>
                                            <p:strVal val="#ppt_h"/>
                                          </p:val>
                                        </p:tav>
                                      </p:tavLst>
                                    </p:anim>
                                    <p:anim calcmode="lin" valueType="num">
                                      <p:cBhvr>
                                        <p:cTn id="53" dur="400" fill="hold"/>
                                        <p:tgtEl>
                                          <p:spTgt spid="109"/>
                                        </p:tgtEl>
                                        <p:attrNameLst>
                                          <p:attrName>style.rotation</p:attrName>
                                        </p:attrNameLst>
                                      </p:cBhvr>
                                      <p:tavLst>
                                        <p:tav tm="0">
                                          <p:val>
                                            <p:fltVal val="360"/>
                                          </p:val>
                                        </p:tav>
                                        <p:tav tm="100000">
                                          <p:val>
                                            <p:fltVal val="0"/>
                                          </p:val>
                                        </p:tav>
                                      </p:tavLst>
                                    </p:anim>
                                    <p:animEffect transition="in" filter="fade">
                                      <p:cBhvr>
                                        <p:cTn id="54" dur="400"/>
                                        <p:tgtEl>
                                          <p:spTgt spid="109"/>
                                        </p:tgtEl>
                                      </p:cBhvr>
                                    </p:animEffect>
                                  </p:childTnLst>
                                </p:cTn>
                              </p:par>
                            </p:childTnLst>
                          </p:cTn>
                        </p:par>
                        <p:par>
                          <p:cTn id="55" fill="hold">
                            <p:stCondLst>
                              <p:cond delay="3300"/>
                            </p:stCondLst>
                            <p:childTnLst>
                              <p:par>
                                <p:cTn id="56" presetID="53" presetClass="entr" presetSubtype="16" fill="hold" nodeType="afterEffect">
                                  <p:stCondLst>
                                    <p:cond delay="0"/>
                                  </p:stCondLst>
                                  <p:childTnLst>
                                    <p:set>
                                      <p:cBhvr>
                                        <p:cTn id="57" dur="1" fill="hold">
                                          <p:stCondLst>
                                            <p:cond delay="0"/>
                                          </p:stCondLst>
                                        </p:cTn>
                                        <p:tgtEl>
                                          <p:spTgt spid="106"/>
                                        </p:tgtEl>
                                        <p:attrNameLst>
                                          <p:attrName>style.visibility</p:attrName>
                                        </p:attrNameLst>
                                      </p:cBhvr>
                                      <p:to>
                                        <p:strVal val="visible"/>
                                      </p:to>
                                    </p:set>
                                    <p:anim calcmode="lin" valueType="num">
                                      <p:cBhvr>
                                        <p:cTn id="58" dur="400" fill="hold"/>
                                        <p:tgtEl>
                                          <p:spTgt spid="106"/>
                                        </p:tgtEl>
                                        <p:attrNameLst>
                                          <p:attrName>ppt_w</p:attrName>
                                        </p:attrNameLst>
                                      </p:cBhvr>
                                      <p:tavLst>
                                        <p:tav tm="0">
                                          <p:val>
                                            <p:fltVal val="0"/>
                                          </p:val>
                                        </p:tav>
                                        <p:tav tm="100000">
                                          <p:val>
                                            <p:strVal val="#ppt_w"/>
                                          </p:val>
                                        </p:tav>
                                      </p:tavLst>
                                    </p:anim>
                                    <p:anim calcmode="lin" valueType="num">
                                      <p:cBhvr>
                                        <p:cTn id="59" dur="400" fill="hold"/>
                                        <p:tgtEl>
                                          <p:spTgt spid="106"/>
                                        </p:tgtEl>
                                        <p:attrNameLst>
                                          <p:attrName>ppt_h</p:attrName>
                                        </p:attrNameLst>
                                      </p:cBhvr>
                                      <p:tavLst>
                                        <p:tav tm="0">
                                          <p:val>
                                            <p:fltVal val="0"/>
                                          </p:val>
                                        </p:tav>
                                        <p:tav tm="100000">
                                          <p:val>
                                            <p:strVal val="#ppt_h"/>
                                          </p:val>
                                        </p:tav>
                                      </p:tavLst>
                                    </p:anim>
                                    <p:animEffect transition="in" filter="fade">
                                      <p:cBhvr>
                                        <p:cTn id="60" dur="400"/>
                                        <p:tgtEl>
                                          <p:spTgt spid="106"/>
                                        </p:tgtEl>
                                      </p:cBhvr>
                                    </p:animEffect>
                                  </p:childTnLst>
                                </p:cTn>
                              </p:par>
                            </p:childTnLst>
                          </p:cTn>
                        </p:par>
                        <p:par>
                          <p:cTn id="61" fill="hold">
                            <p:stCondLst>
                              <p:cond delay="3700"/>
                            </p:stCondLst>
                            <p:childTnLst>
                              <p:par>
                                <p:cTn id="62" presetID="49" presetClass="entr" presetSubtype="0" decel="100000"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400" fill="hold"/>
                                        <p:tgtEl>
                                          <p:spTgt spid="97"/>
                                        </p:tgtEl>
                                        <p:attrNameLst>
                                          <p:attrName>ppt_w</p:attrName>
                                        </p:attrNameLst>
                                      </p:cBhvr>
                                      <p:tavLst>
                                        <p:tav tm="0">
                                          <p:val>
                                            <p:fltVal val="0"/>
                                          </p:val>
                                        </p:tav>
                                        <p:tav tm="100000">
                                          <p:val>
                                            <p:strVal val="#ppt_w"/>
                                          </p:val>
                                        </p:tav>
                                      </p:tavLst>
                                    </p:anim>
                                    <p:anim calcmode="lin" valueType="num">
                                      <p:cBhvr>
                                        <p:cTn id="65" dur="400" fill="hold"/>
                                        <p:tgtEl>
                                          <p:spTgt spid="97"/>
                                        </p:tgtEl>
                                        <p:attrNameLst>
                                          <p:attrName>ppt_h</p:attrName>
                                        </p:attrNameLst>
                                      </p:cBhvr>
                                      <p:tavLst>
                                        <p:tav tm="0">
                                          <p:val>
                                            <p:fltVal val="0"/>
                                          </p:val>
                                        </p:tav>
                                        <p:tav tm="100000">
                                          <p:val>
                                            <p:strVal val="#ppt_h"/>
                                          </p:val>
                                        </p:tav>
                                      </p:tavLst>
                                    </p:anim>
                                    <p:anim calcmode="lin" valueType="num">
                                      <p:cBhvr>
                                        <p:cTn id="66" dur="400" fill="hold"/>
                                        <p:tgtEl>
                                          <p:spTgt spid="97"/>
                                        </p:tgtEl>
                                        <p:attrNameLst>
                                          <p:attrName>style.rotation</p:attrName>
                                        </p:attrNameLst>
                                      </p:cBhvr>
                                      <p:tavLst>
                                        <p:tav tm="0">
                                          <p:val>
                                            <p:fltVal val="360"/>
                                          </p:val>
                                        </p:tav>
                                        <p:tav tm="100000">
                                          <p:val>
                                            <p:fltVal val="0"/>
                                          </p:val>
                                        </p:tav>
                                      </p:tavLst>
                                    </p:anim>
                                    <p:animEffect transition="in" filter="fade">
                                      <p:cBhvr>
                                        <p:cTn id="67" dur="400"/>
                                        <p:tgtEl>
                                          <p:spTgt spid="97"/>
                                        </p:tgtEl>
                                      </p:cBhvr>
                                    </p:animEffect>
                                  </p:childTnLst>
                                </p:cTn>
                              </p:par>
                            </p:childTnLst>
                          </p:cTn>
                        </p:par>
                        <p:par>
                          <p:cTn id="68" fill="hold">
                            <p:stCondLst>
                              <p:cond delay="4100"/>
                            </p:stCondLst>
                            <p:childTnLst>
                              <p:par>
                                <p:cTn id="69" presetID="53" presetClass="entr" presetSubtype="16" fill="hold" nodeType="afterEffect">
                                  <p:stCondLst>
                                    <p:cond delay="0"/>
                                  </p:stCondLst>
                                  <p:childTnLst>
                                    <p:set>
                                      <p:cBhvr>
                                        <p:cTn id="70" dur="1" fill="hold">
                                          <p:stCondLst>
                                            <p:cond delay="0"/>
                                          </p:stCondLst>
                                        </p:cTn>
                                        <p:tgtEl>
                                          <p:spTgt spid="94"/>
                                        </p:tgtEl>
                                        <p:attrNameLst>
                                          <p:attrName>style.visibility</p:attrName>
                                        </p:attrNameLst>
                                      </p:cBhvr>
                                      <p:to>
                                        <p:strVal val="visible"/>
                                      </p:to>
                                    </p:set>
                                    <p:anim calcmode="lin" valueType="num">
                                      <p:cBhvr>
                                        <p:cTn id="71" dur="400" fill="hold"/>
                                        <p:tgtEl>
                                          <p:spTgt spid="94"/>
                                        </p:tgtEl>
                                        <p:attrNameLst>
                                          <p:attrName>ppt_w</p:attrName>
                                        </p:attrNameLst>
                                      </p:cBhvr>
                                      <p:tavLst>
                                        <p:tav tm="0">
                                          <p:val>
                                            <p:fltVal val="0"/>
                                          </p:val>
                                        </p:tav>
                                        <p:tav tm="100000">
                                          <p:val>
                                            <p:strVal val="#ppt_w"/>
                                          </p:val>
                                        </p:tav>
                                      </p:tavLst>
                                    </p:anim>
                                    <p:anim calcmode="lin" valueType="num">
                                      <p:cBhvr>
                                        <p:cTn id="72" dur="400" fill="hold"/>
                                        <p:tgtEl>
                                          <p:spTgt spid="94"/>
                                        </p:tgtEl>
                                        <p:attrNameLst>
                                          <p:attrName>ppt_h</p:attrName>
                                        </p:attrNameLst>
                                      </p:cBhvr>
                                      <p:tavLst>
                                        <p:tav tm="0">
                                          <p:val>
                                            <p:fltVal val="0"/>
                                          </p:val>
                                        </p:tav>
                                        <p:tav tm="100000">
                                          <p:val>
                                            <p:strVal val="#ppt_h"/>
                                          </p:val>
                                        </p:tav>
                                      </p:tavLst>
                                    </p:anim>
                                    <p:animEffect transition="in" filter="fade">
                                      <p:cBhvr>
                                        <p:cTn id="73" dur="400"/>
                                        <p:tgtEl>
                                          <p:spTgt spid="94"/>
                                        </p:tgtEl>
                                      </p:cBhvr>
                                    </p:animEffect>
                                  </p:childTnLst>
                                </p:cTn>
                              </p:par>
                            </p:childTnLst>
                          </p:cTn>
                        </p:par>
                        <p:par>
                          <p:cTn id="74" fill="hold">
                            <p:stCondLst>
                              <p:cond delay="4500"/>
                            </p:stCondLst>
                            <p:childTnLst>
                              <p:par>
                                <p:cTn id="75" presetID="49" presetClass="entr" presetSubtype="0" decel="100000" fill="hold" grpId="0" nodeType="after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400" fill="hold"/>
                                        <p:tgtEl>
                                          <p:spTgt spid="113"/>
                                        </p:tgtEl>
                                        <p:attrNameLst>
                                          <p:attrName>ppt_w</p:attrName>
                                        </p:attrNameLst>
                                      </p:cBhvr>
                                      <p:tavLst>
                                        <p:tav tm="0">
                                          <p:val>
                                            <p:fltVal val="0"/>
                                          </p:val>
                                        </p:tav>
                                        <p:tav tm="100000">
                                          <p:val>
                                            <p:strVal val="#ppt_w"/>
                                          </p:val>
                                        </p:tav>
                                      </p:tavLst>
                                    </p:anim>
                                    <p:anim calcmode="lin" valueType="num">
                                      <p:cBhvr>
                                        <p:cTn id="78" dur="400" fill="hold"/>
                                        <p:tgtEl>
                                          <p:spTgt spid="113"/>
                                        </p:tgtEl>
                                        <p:attrNameLst>
                                          <p:attrName>ppt_h</p:attrName>
                                        </p:attrNameLst>
                                      </p:cBhvr>
                                      <p:tavLst>
                                        <p:tav tm="0">
                                          <p:val>
                                            <p:fltVal val="0"/>
                                          </p:val>
                                        </p:tav>
                                        <p:tav tm="100000">
                                          <p:val>
                                            <p:strVal val="#ppt_h"/>
                                          </p:val>
                                        </p:tav>
                                      </p:tavLst>
                                    </p:anim>
                                    <p:anim calcmode="lin" valueType="num">
                                      <p:cBhvr>
                                        <p:cTn id="79" dur="400" fill="hold"/>
                                        <p:tgtEl>
                                          <p:spTgt spid="113"/>
                                        </p:tgtEl>
                                        <p:attrNameLst>
                                          <p:attrName>style.rotation</p:attrName>
                                        </p:attrNameLst>
                                      </p:cBhvr>
                                      <p:tavLst>
                                        <p:tav tm="0">
                                          <p:val>
                                            <p:fltVal val="360"/>
                                          </p:val>
                                        </p:tav>
                                        <p:tav tm="100000">
                                          <p:val>
                                            <p:fltVal val="0"/>
                                          </p:val>
                                        </p:tav>
                                      </p:tavLst>
                                    </p:anim>
                                    <p:animEffect transition="in" filter="fade">
                                      <p:cBhvr>
                                        <p:cTn id="80" dur="400"/>
                                        <p:tgtEl>
                                          <p:spTgt spid="113"/>
                                        </p:tgtEl>
                                      </p:cBhvr>
                                    </p:animEffect>
                                  </p:childTnLst>
                                </p:cTn>
                              </p:par>
                            </p:childTnLst>
                          </p:cTn>
                        </p:par>
                        <p:par>
                          <p:cTn id="81" fill="hold">
                            <p:stCondLst>
                              <p:cond delay="4900"/>
                            </p:stCondLst>
                            <p:childTnLst>
                              <p:par>
                                <p:cTn id="82" presetID="53" presetClass="entr" presetSubtype="16" fill="hold" nodeType="afterEffect">
                                  <p:stCondLst>
                                    <p:cond delay="0"/>
                                  </p:stCondLst>
                                  <p:childTnLst>
                                    <p:set>
                                      <p:cBhvr>
                                        <p:cTn id="83" dur="1" fill="hold">
                                          <p:stCondLst>
                                            <p:cond delay="0"/>
                                          </p:stCondLst>
                                        </p:cTn>
                                        <p:tgtEl>
                                          <p:spTgt spid="110"/>
                                        </p:tgtEl>
                                        <p:attrNameLst>
                                          <p:attrName>style.visibility</p:attrName>
                                        </p:attrNameLst>
                                      </p:cBhvr>
                                      <p:to>
                                        <p:strVal val="visible"/>
                                      </p:to>
                                    </p:set>
                                    <p:anim calcmode="lin" valueType="num">
                                      <p:cBhvr>
                                        <p:cTn id="84" dur="400" fill="hold"/>
                                        <p:tgtEl>
                                          <p:spTgt spid="110"/>
                                        </p:tgtEl>
                                        <p:attrNameLst>
                                          <p:attrName>ppt_w</p:attrName>
                                        </p:attrNameLst>
                                      </p:cBhvr>
                                      <p:tavLst>
                                        <p:tav tm="0">
                                          <p:val>
                                            <p:fltVal val="0"/>
                                          </p:val>
                                        </p:tav>
                                        <p:tav tm="100000">
                                          <p:val>
                                            <p:strVal val="#ppt_w"/>
                                          </p:val>
                                        </p:tav>
                                      </p:tavLst>
                                    </p:anim>
                                    <p:anim calcmode="lin" valueType="num">
                                      <p:cBhvr>
                                        <p:cTn id="85" dur="400" fill="hold"/>
                                        <p:tgtEl>
                                          <p:spTgt spid="110"/>
                                        </p:tgtEl>
                                        <p:attrNameLst>
                                          <p:attrName>ppt_h</p:attrName>
                                        </p:attrNameLst>
                                      </p:cBhvr>
                                      <p:tavLst>
                                        <p:tav tm="0">
                                          <p:val>
                                            <p:fltVal val="0"/>
                                          </p:val>
                                        </p:tav>
                                        <p:tav tm="100000">
                                          <p:val>
                                            <p:strVal val="#ppt_h"/>
                                          </p:val>
                                        </p:tav>
                                      </p:tavLst>
                                    </p:anim>
                                    <p:animEffect transition="in" filter="fade">
                                      <p:cBhvr>
                                        <p:cTn id="86" dur="400"/>
                                        <p:tgtEl>
                                          <p:spTgt spid="110"/>
                                        </p:tgtEl>
                                      </p:cBhvr>
                                    </p:animEffect>
                                  </p:childTnLst>
                                </p:cTn>
                              </p:par>
                            </p:childTnLst>
                          </p:cTn>
                        </p:par>
                        <p:par>
                          <p:cTn id="87" fill="hold">
                            <p:stCondLst>
                              <p:cond delay="5300"/>
                            </p:stCondLst>
                            <p:childTnLst>
                              <p:par>
                                <p:cTn id="88" presetID="49" presetClass="entr" presetSubtype="0" decel="100000"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400" fill="hold"/>
                                        <p:tgtEl>
                                          <p:spTgt spid="101"/>
                                        </p:tgtEl>
                                        <p:attrNameLst>
                                          <p:attrName>ppt_w</p:attrName>
                                        </p:attrNameLst>
                                      </p:cBhvr>
                                      <p:tavLst>
                                        <p:tav tm="0">
                                          <p:val>
                                            <p:fltVal val="0"/>
                                          </p:val>
                                        </p:tav>
                                        <p:tav tm="100000">
                                          <p:val>
                                            <p:strVal val="#ppt_w"/>
                                          </p:val>
                                        </p:tav>
                                      </p:tavLst>
                                    </p:anim>
                                    <p:anim calcmode="lin" valueType="num">
                                      <p:cBhvr>
                                        <p:cTn id="91" dur="400" fill="hold"/>
                                        <p:tgtEl>
                                          <p:spTgt spid="101"/>
                                        </p:tgtEl>
                                        <p:attrNameLst>
                                          <p:attrName>ppt_h</p:attrName>
                                        </p:attrNameLst>
                                      </p:cBhvr>
                                      <p:tavLst>
                                        <p:tav tm="0">
                                          <p:val>
                                            <p:fltVal val="0"/>
                                          </p:val>
                                        </p:tav>
                                        <p:tav tm="100000">
                                          <p:val>
                                            <p:strVal val="#ppt_h"/>
                                          </p:val>
                                        </p:tav>
                                      </p:tavLst>
                                    </p:anim>
                                    <p:anim calcmode="lin" valueType="num">
                                      <p:cBhvr>
                                        <p:cTn id="92" dur="400" fill="hold"/>
                                        <p:tgtEl>
                                          <p:spTgt spid="101"/>
                                        </p:tgtEl>
                                        <p:attrNameLst>
                                          <p:attrName>style.rotation</p:attrName>
                                        </p:attrNameLst>
                                      </p:cBhvr>
                                      <p:tavLst>
                                        <p:tav tm="0">
                                          <p:val>
                                            <p:fltVal val="360"/>
                                          </p:val>
                                        </p:tav>
                                        <p:tav tm="100000">
                                          <p:val>
                                            <p:fltVal val="0"/>
                                          </p:val>
                                        </p:tav>
                                      </p:tavLst>
                                    </p:anim>
                                    <p:animEffect transition="in" filter="fade">
                                      <p:cBhvr>
                                        <p:cTn id="93" dur="400"/>
                                        <p:tgtEl>
                                          <p:spTgt spid="101"/>
                                        </p:tgtEl>
                                      </p:cBhvr>
                                    </p:animEffect>
                                  </p:childTnLst>
                                </p:cTn>
                              </p:par>
                            </p:childTnLst>
                          </p:cTn>
                        </p:par>
                        <p:par>
                          <p:cTn id="94" fill="hold">
                            <p:stCondLst>
                              <p:cond delay="5700"/>
                            </p:stCondLst>
                            <p:childTnLst>
                              <p:par>
                                <p:cTn id="95" presetID="53" presetClass="entr" presetSubtype="16" fill="hold" nodeType="afterEffect">
                                  <p:stCondLst>
                                    <p:cond delay="0"/>
                                  </p:stCondLst>
                                  <p:childTnLst>
                                    <p:set>
                                      <p:cBhvr>
                                        <p:cTn id="96" dur="1" fill="hold">
                                          <p:stCondLst>
                                            <p:cond delay="0"/>
                                          </p:stCondLst>
                                        </p:cTn>
                                        <p:tgtEl>
                                          <p:spTgt spid="98"/>
                                        </p:tgtEl>
                                        <p:attrNameLst>
                                          <p:attrName>style.visibility</p:attrName>
                                        </p:attrNameLst>
                                      </p:cBhvr>
                                      <p:to>
                                        <p:strVal val="visible"/>
                                      </p:to>
                                    </p:set>
                                    <p:anim calcmode="lin" valueType="num">
                                      <p:cBhvr>
                                        <p:cTn id="97" dur="400" fill="hold"/>
                                        <p:tgtEl>
                                          <p:spTgt spid="98"/>
                                        </p:tgtEl>
                                        <p:attrNameLst>
                                          <p:attrName>ppt_w</p:attrName>
                                        </p:attrNameLst>
                                      </p:cBhvr>
                                      <p:tavLst>
                                        <p:tav tm="0">
                                          <p:val>
                                            <p:fltVal val="0"/>
                                          </p:val>
                                        </p:tav>
                                        <p:tav tm="100000">
                                          <p:val>
                                            <p:strVal val="#ppt_w"/>
                                          </p:val>
                                        </p:tav>
                                      </p:tavLst>
                                    </p:anim>
                                    <p:anim calcmode="lin" valueType="num">
                                      <p:cBhvr>
                                        <p:cTn id="98" dur="400" fill="hold"/>
                                        <p:tgtEl>
                                          <p:spTgt spid="98"/>
                                        </p:tgtEl>
                                        <p:attrNameLst>
                                          <p:attrName>ppt_h</p:attrName>
                                        </p:attrNameLst>
                                      </p:cBhvr>
                                      <p:tavLst>
                                        <p:tav tm="0">
                                          <p:val>
                                            <p:fltVal val="0"/>
                                          </p:val>
                                        </p:tav>
                                        <p:tav tm="100000">
                                          <p:val>
                                            <p:strVal val="#ppt_h"/>
                                          </p:val>
                                        </p:tav>
                                      </p:tavLst>
                                    </p:anim>
                                    <p:animEffect transition="in" filter="fade">
                                      <p:cBhvr>
                                        <p:cTn id="99" dur="400"/>
                                        <p:tgtEl>
                                          <p:spTgt spid="98"/>
                                        </p:tgtEl>
                                      </p:cBhvr>
                                    </p:animEffect>
                                  </p:childTnLst>
                                </p:cTn>
                              </p:par>
                            </p:childTnLst>
                          </p:cTn>
                        </p:par>
                        <p:par>
                          <p:cTn id="100" fill="hold">
                            <p:stCondLst>
                              <p:cond delay="6100"/>
                            </p:stCondLst>
                            <p:childTnLst>
                              <p:par>
                                <p:cTn id="101" presetID="49" presetClass="entr" presetSubtype="0" decel="100000" fill="hold" grpId="0" nodeType="after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p:cTn id="103" dur="400" fill="hold"/>
                                        <p:tgtEl>
                                          <p:spTgt spid="117"/>
                                        </p:tgtEl>
                                        <p:attrNameLst>
                                          <p:attrName>ppt_w</p:attrName>
                                        </p:attrNameLst>
                                      </p:cBhvr>
                                      <p:tavLst>
                                        <p:tav tm="0">
                                          <p:val>
                                            <p:fltVal val="0"/>
                                          </p:val>
                                        </p:tav>
                                        <p:tav tm="100000">
                                          <p:val>
                                            <p:strVal val="#ppt_w"/>
                                          </p:val>
                                        </p:tav>
                                      </p:tavLst>
                                    </p:anim>
                                    <p:anim calcmode="lin" valueType="num">
                                      <p:cBhvr>
                                        <p:cTn id="104" dur="400" fill="hold"/>
                                        <p:tgtEl>
                                          <p:spTgt spid="117"/>
                                        </p:tgtEl>
                                        <p:attrNameLst>
                                          <p:attrName>ppt_h</p:attrName>
                                        </p:attrNameLst>
                                      </p:cBhvr>
                                      <p:tavLst>
                                        <p:tav tm="0">
                                          <p:val>
                                            <p:fltVal val="0"/>
                                          </p:val>
                                        </p:tav>
                                        <p:tav tm="100000">
                                          <p:val>
                                            <p:strVal val="#ppt_h"/>
                                          </p:val>
                                        </p:tav>
                                      </p:tavLst>
                                    </p:anim>
                                    <p:anim calcmode="lin" valueType="num">
                                      <p:cBhvr>
                                        <p:cTn id="105" dur="400" fill="hold"/>
                                        <p:tgtEl>
                                          <p:spTgt spid="117"/>
                                        </p:tgtEl>
                                        <p:attrNameLst>
                                          <p:attrName>style.rotation</p:attrName>
                                        </p:attrNameLst>
                                      </p:cBhvr>
                                      <p:tavLst>
                                        <p:tav tm="0">
                                          <p:val>
                                            <p:fltVal val="360"/>
                                          </p:val>
                                        </p:tav>
                                        <p:tav tm="100000">
                                          <p:val>
                                            <p:fltVal val="0"/>
                                          </p:val>
                                        </p:tav>
                                      </p:tavLst>
                                    </p:anim>
                                    <p:animEffect transition="in" filter="fade">
                                      <p:cBhvr>
                                        <p:cTn id="106" dur="400"/>
                                        <p:tgtEl>
                                          <p:spTgt spid="117"/>
                                        </p:tgtEl>
                                      </p:cBhvr>
                                    </p:animEffect>
                                  </p:childTnLst>
                                </p:cTn>
                              </p:par>
                            </p:childTnLst>
                          </p:cTn>
                        </p:par>
                        <p:par>
                          <p:cTn id="107" fill="hold">
                            <p:stCondLst>
                              <p:cond delay="6500"/>
                            </p:stCondLst>
                            <p:childTnLst>
                              <p:par>
                                <p:cTn id="108" presetID="53" presetClass="entr" presetSubtype="16" fill="hold" nodeType="afterEffect">
                                  <p:stCondLst>
                                    <p:cond delay="0"/>
                                  </p:stCondLst>
                                  <p:childTnLst>
                                    <p:set>
                                      <p:cBhvr>
                                        <p:cTn id="109" dur="1" fill="hold">
                                          <p:stCondLst>
                                            <p:cond delay="0"/>
                                          </p:stCondLst>
                                        </p:cTn>
                                        <p:tgtEl>
                                          <p:spTgt spid="114"/>
                                        </p:tgtEl>
                                        <p:attrNameLst>
                                          <p:attrName>style.visibility</p:attrName>
                                        </p:attrNameLst>
                                      </p:cBhvr>
                                      <p:to>
                                        <p:strVal val="visible"/>
                                      </p:to>
                                    </p:set>
                                    <p:anim calcmode="lin" valueType="num">
                                      <p:cBhvr>
                                        <p:cTn id="110" dur="400" fill="hold"/>
                                        <p:tgtEl>
                                          <p:spTgt spid="114"/>
                                        </p:tgtEl>
                                        <p:attrNameLst>
                                          <p:attrName>ppt_w</p:attrName>
                                        </p:attrNameLst>
                                      </p:cBhvr>
                                      <p:tavLst>
                                        <p:tav tm="0">
                                          <p:val>
                                            <p:fltVal val="0"/>
                                          </p:val>
                                        </p:tav>
                                        <p:tav tm="100000">
                                          <p:val>
                                            <p:strVal val="#ppt_w"/>
                                          </p:val>
                                        </p:tav>
                                      </p:tavLst>
                                    </p:anim>
                                    <p:anim calcmode="lin" valueType="num">
                                      <p:cBhvr>
                                        <p:cTn id="111" dur="400" fill="hold"/>
                                        <p:tgtEl>
                                          <p:spTgt spid="114"/>
                                        </p:tgtEl>
                                        <p:attrNameLst>
                                          <p:attrName>ppt_h</p:attrName>
                                        </p:attrNameLst>
                                      </p:cBhvr>
                                      <p:tavLst>
                                        <p:tav tm="0">
                                          <p:val>
                                            <p:fltVal val="0"/>
                                          </p:val>
                                        </p:tav>
                                        <p:tav tm="100000">
                                          <p:val>
                                            <p:strVal val="#ppt_h"/>
                                          </p:val>
                                        </p:tav>
                                      </p:tavLst>
                                    </p:anim>
                                    <p:animEffect transition="in" filter="fade">
                                      <p:cBhvr>
                                        <p:cTn id="112" dur="4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3" grpId="0" animBg="1"/>
      <p:bldP spid="97" grpId="0" animBg="1"/>
      <p:bldP spid="101" grpId="0" animBg="1"/>
      <p:bldP spid="105" grpId="0" animBg="1"/>
      <p:bldP spid="109" grpId="0" animBg="1"/>
      <p:bldP spid="113" grpId="0" animBg="1"/>
      <p:bldP spid="1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08824"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9" name="矩形 8"/>
          <p:cNvSpPr/>
          <p:nvPr/>
        </p:nvSpPr>
        <p:spPr>
          <a:xfrm>
            <a:off x="912186" y="2047030"/>
            <a:ext cx="2783520" cy="18237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0" name="矩形 9"/>
          <p:cNvSpPr/>
          <p:nvPr/>
        </p:nvSpPr>
        <p:spPr>
          <a:xfrm>
            <a:off x="4752201"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1" name="矩形 10"/>
          <p:cNvSpPr/>
          <p:nvPr/>
        </p:nvSpPr>
        <p:spPr>
          <a:xfrm>
            <a:off x="4608285" y="2047030"/>
            <a:ext cx="2783520" cy="18237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2" name="矩形 11"/>
          <p:cNvSpPr/>
          <p:nvPr/>
        </p:nvSpPr>
        <p:spPr>
          <a:xfrm>
            <a:off x="8399656"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3" name="矩形 12"/>
          <p:cNvSpPr/>
          <p:nvPr/>
        </p:nvSpPr>
        <p:spPr>
          <a:xfrm>
            <a:off x="8304385" y="2047030"/>
            <a:ext cx="2783520" cy="18237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4" name="文本框 7"/>
          <p:cNvSpPr txBox="1">
            <a:spLocks noChangeArrowheads="1"/>
          </p:cNvSpPr>
          <p:nvPr/>
        </p:nvSpPr>
        <p:spPr bwMode="auto">
          <a:xfrm>
            <a:off x="911507"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600" dirty="0">
                <a:solidFill>
                  <a:schemeClr val="tx1">
                    <a:lumMod val="50000"/>
                    <a:lumOff val="50000"/>
                  </a:schemeClr>
                </a:solidFill>
                <a:latin typeface="微软雅黑" pitchFamily="34" charset="-122"/>
              </a:rPr>
              <a:t>Add caption text</a:t>
            </a:r>
          </a:p>
        </p:txBody>
      </p:sp>
      <p:sp>
        <p:nvSpPr>
          <p:cNvPr id="15" name="文本框 7"/>
          <p:cNvSpPr txBox="1">
            <a:spLocks noChangeArrowheads="1"/>
          </p:cNvSpPr>
          <p:nvPr/>
        </p:nvSpPr>
        <p:spPr bwMode="auto">
          <a:xfrm>
            <a:off x="4607606"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600" dirty="0">
                <a:solidFill>
                  <a:schemeClr val="tx1">
                    <a:lumMod val="50000"/>
                    <a:lumOff val="50000"/>
                  </a:schemeClr>
                </a:solidFill>
                <a:latin typeface="微软雅黑" pitchFamily="34" charset="-122"/>
              </a:rPr>
              <a:t>Add caption text</a:t>
            </a:r>
          </a:p>
        </p:txBody>
      </p:sp>
      <p:sp>
        <p:nvSpPr>
          <p:cNvPr id="16" name="文本框 7"/>
          <p:cNvSpPr txBox="1">
            <a:spLocks noChangeArrowheads="1"/>
          </p:cNvSpPr>
          <p:nvPr/>
        </p:nvSpPr>
        <p:spPr bwMode="auto">
          <a:xfrm>
            <a:off x="8303706"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600" dirty="0">
                <a:solidFill>
                  <a:schemeClr val="tx1">
                    <a:lumMod val="50000"/>
                    <a:lumOff val="50000"/>
                  </a:schemeClr>
                </a:solidFill>
                <a:latin typeface="微软雅黑" pitchFamily="34" charset="-122"/>
              </a:rPr>
              <a:t>Add caption text</a:t>
            </a:r>
          </a:p>
        </p:txBody>
      </p:sp>
      <p:sp>
        <p:nvSpPr>
          <p:cNvPr id="17" name="标题 16"/>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29828055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accel="50000" decel="50000" fill="hold" grpId="1" nodeType="withEffect">
                                  <p:stCondLst>
                                    <p:cond delay="0"/>
                                  </p:stCondLst>
                                  <p:childTnLst>
                                    <p:animMotion origin="layout" path="M 1.11111E-6 -2.33117E-6 L -0.10625 -0.12735 " pathEditMode="relative" rAng="0" ptsTypes="AA">
                                      <p:cBhvr>
                                        <p:cTn id="9" dur="1000" spd="-100000" fill="hold"/>
                                        <p:tgtEl>
                                          <p:spTgt spid="9"/>
                                        </p:tgtEl>
                                        <p:attrNameLst>
                                          <p:attrName>ppt_x</p:attrName>
                                          <p:attrName>ppt_y</p:attrName>
                                        </p:attrNameLst>
                                      </p:cBhvr>
                                      <p:rCtr x="-5313" y="-6383"/>
                                    </p:animMotion>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42" presetClass="path" presetSubtype="0" accel="50000" decel="50000" fill="hold" grpId="1" nodeType="withEffect">
                                  <p:stCondLst>
                                    <p:cond delay="0"/>
                                  </p:stCondLst>
                                  <p:childTnLst>
                                    <p:animMotion origin="layout" path="M -1.38889E-6 1.21184E-6 L 0.10643 0.11902 " pathEditMode="relative" rAng="0" ptsTypes="AA">
                                      <p:cBhvr>
                                        <p:cTn id="14" dur="1000" spd="-100000" fill="hold"/>
                                        <p:tgtEl>
                                          <p:spTgt spid="8"/>
                                        </p:tgtEl>
                                        <p:attrNameLst>
                                          <p:attrName>ppt_x</p:attrName>
                                          <p:attrName>ppt_y</p:attrName>
                                        </p:attrNameLst>
                                      </p:cBhvr>
                                      <p:rCtr x="5313" y="5951"/>
                                    </p:animMotion>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42" presetClass="path" presetSubtype="0" accel="50000" decel="50000" fill="hold" grpId="1" nodeType="withEffect">
                                  <p:stCondLst>
                                    <p:cond delay="0"/>
                                  </p:stCondLst>
                                  <p:childTnLst>
                                    <p:animMotion origin="layout" path="M 1.11111E-6 -2.33117E-6 L -0.10625 -0.12735 " pathEditMode="relative" rAng="0" ptsTypes="AA">
                                      <p:cBhvr>
                                        <p:cTn id="24" dur="1000" spd="-100000" fill="hold"/>
                                        <p:tgtEl>
                                          <p:spTgt spid="11"/>
                                        </p:tgtEl>
                                        <p:attrNameLst>
                                          <p:attrName>ppt_x</p:attrName>
                                          <p:attrName>ppt_y</p:attrName>
                                        </p:attrNameLst>
                                      </p:cBhvr>
                                      <p:rCtr x="-5313" y="-6383"/>
                                    </p:animMotion>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42" presetClass="path" presetSubtype="0" accel="50000" decel="50000" fill="hold" grpId="1" nodeType="withEffect">
                                  <p:stCondLst>
                                    <p:cond delay="0"/>
                                  </p:stCondLst>
                                  <p:childTnLst>
                                    <p:animMotion origin="layout" path="M -1.38889E-6 1.21184E-6 L 0.10643 0.11902 " pathEditMode="relative" rAng="0" ptsTypes="AA">
                                      <p:cBhvr>
                                        <p:cTn id="29" dur="1000" spd="-100000" fill="hold"/>
                                        <p:tgtEl>
                                          <p:spTgt spid="10"/>
                                        </p:tgtEl>
                                        <p:attrNameLst>
                                          <p:attrName>ppt_x</p:attrName>
                                          <p:attrName>ppt_y</p:attrName>
                                        </p:attrNameLst>
                                      </p:cBhvr>
                                      <p:rCtr x="5313" y="5951"/>
                                    </p:animMotion>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42" presetClass="path" presetSubtype="0" accel="50000" decel="50000" fill="hold" grpId="1" nodeType="withEffect">
                                  <p:stCondLst>
                                    <p:cond delay="0"/>
                                  </p:stCondLst>
                                  <p:childTnLst>
                                    <p:animMotion origin="layout" path="M 1.11111E-6 -2.33117E-6 L -0.10625 -0.12735 " pathEditMode="relative" rAng="0" ptsTypes="AA">
                                      <p:cBhvr>
                                        <p:cTn id="39" dur="1000" spd="-100000" fill="hold"/>
                                        <p:tgtEl>
                                          <p:spTgt spid="13"/>
                                        </p:tgtEl>
                                        <p:attrNameLst>
                                          <p:attrName>ppt_x</p:attrName>
                                          <p:attrName>ppt_y</p:attrName>
                                        </p:attrNameLst>
                                      </p:cBhvr>
                                      <p:rCtr x="-5313" y="-6383"/>
                                    </p:animMotion>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42" presetClass="path" presetSubtype="0" accel="50000" decel="50000" fill="hold" grpId="1" nodeType="withEffect">
                                  <p:stCondLst>
                                    <p:cond delay="0"/>
                                  </p:stCondLst>
                                  <p:childTnLst>
                                    <p:animMotion origin="layout" path="M -1.38889E-6 1.21184E-6 L 0.10643 0.11902 " pathEditMode="relative" rAng="0" ptsTypes="AA">
                                      <p:cBhvr>
                                        <p:cTn id="44" dur="1000" spd="-100000" fill="hold"/>
                                        <p:tgtEl>
                                          <p:spTgt spid="12"/>
                                        </p:tgtEl>
                                        <p:attrNameLst>
                                          <p:attrName>ppt_x</p:attrName>
                                          <p:attrName>ppt_y</p:attrName>
                                        </p:attrNameLst>
                                      </p:cBhvr>
                                      <p:rCtr x="5313" y="5951"/>
                                    </p:animMotion>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heme/theme1.xml><?xml version="1.0" encoding="utf-8"?>
<a:theme xmlns:a="http://schemas.openxmlformats.org/drawingml/2006/main" name="Office 主题">
  <a:themeElements>
    <a:clrScheme name="自定义 964">
      <a:dk1>
        <a:sysClr val="windowText" lastClr="000000"/>
      </a:dk1>
      <a:lt1>
        <a:sysClr val="window" lastClr="FFFFFF"/>
      </a:lt1>
      <a:dk2>
        <a:srgbClr val="F28034"/>
      </a:dk2>
      <a:lt2>
        <a:srgbClr val="F28034"/>
      </a:lt2>
      <a:accent1>
        <a:srgbClr val="F7C851"/>
      </a:accent1>
      <a:accent2>
        <a:srgbClr val="F28034"/>
      </a:accent2>
      <a:accent3>
        <a:srgbClr val="F7C851"/>
      </a:accent3>
      <a:accent4>
        <a:srgbClr val="F28034"/>
      </a:accent4>
      <a:accent5>
        <a:srgbClr val="F7C851"/>
      </a:accent5>
      <a:accent6>
        <a:srgbClr val="F28034"/>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2814</Words>
  <Application>Microsoft Office PowerPoint</Application>
  <PresentationFormat>宽屏</PresentationFormat>
  <Paragraphs>434</Paragraphs>
  <Slides>38</Slides>
  <Notes>24</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黑体</vt:lpstr>
      <vt:lpstr>宋体</vt:lpstr>
      <vt:lpstr>微软雅黑</vt:lpstr>
      <vt:lpstr>Agency FB</vt:lpstr>
      <vt:lpstr>Arial</vt:lpstr>
      <vt:lpstr>Arial Black</vt:lpstr>
      <vt:lpstr>Calibri</vt:lpstr>
      <vt:lpstr>Calibri Light</vt:lpstr>
      <vt:lpstr>Impact</vt:lpstr>
      <vt:lpstr>Marlett</vt:lpstr>
      <vt:lpstr>Wingdings</vt:lpstr>
      <vt:lpstr>Office 主题</vt:lpstr>
      <vt:lpstr>PowerPoint 演示文稿</vt:lpstr>
      <vt:lpstr>PowerPoint 演示文稿</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6</cp:revision>
  <dcterms:created xsi:type="dcterms:W3CDTF">2015-05-05T08:02:14Z</dcterms:created>
  <dcterms:modified xsi:type="dcterms:W3CDTF">2019-05-28T02:58:14Z</dcterms:modified>
  <cp:category>RP</cp:category>
  <cp:contentStatus>RP</cp:contentStatus>
</cp:coreProperties>
</file>