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80" r:id="rId6"/>
    <p:sldId id="270" r:id="rId7"/>
    <p:sldId id="263" r:id="rId8"/>
    <p:sldId id="266" r:id="rId9"/>
    <p:sldId id="265" r:id="rId10"/>
    <p:sldId id="260" r:id="rId11"/>
    <p:sldId id="281" r:id="rId12"/>
    <p:sldId id="269" r:id="rId13"/>
    <p:sldId id="267" r:id="rId14"/>
    <p:sldId id="271" r:id="rId15"/>
    <p:sldId id="268" r:id="rId16"/>
    <p:sldId id="261" r:id="rId17"/>
    <p:sldId id="272" r:id="rId18"/>
    <p:sldId id="273" r:id="rId19"/>
    <p:sldId id="279" r:id="rId20"/>
    <p:sldId id="274" r:id="rId21"/>
    <p:sldId id="262" r:id="rId22"/>
    <p:sldId id="275" r:id="rId23"/>
    <p:sldId id="276" r:id="rId24"/>
    <p:sldId id="277" r:id="rId25"/>
    <p:sldId id="278" r:id="rId26"/>
    <p:sldId id="257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61309387222864E-2"/>
          <c:y val="0.1858066181718781"/>
          <c:w val="0.86382748072171234"/>
          <c:h val="0.69640419748211824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ABBC8"/>
            </a:solidFill>
            <a:ln cap="rnd">
              <a:noFill/>
              <a:round/>
            </a:ln>
          </c:spP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1</c:v>
                </c:pt>
                <c:pt idx="2">
                  <c:v>3.5</c:v>
                </c:pt>
                <c:pt idx="3">
                  <c:v>2.4</c:v>
                </c:pt>
                <c:pt idx="4">
                  <c:v>4.0999999999999996</c:v>
                </c:pt>
                <c:pt idx="5">
                  <c:v>1.5</c:v>
                </c:pt>
                <c:pt idx="6">
                  <c:v>2.6</c:v>
                </c:pt>
                <c:pt idx="7">
                  <c:v>2</c:v>
                </c:pt>
                <c:pt idx="8">
                  <c:v>4.5999999999999996</c:v>
                </c:pt>
                <c:pt idx="9">
                  <c:v>4.9000000000000004</c:v>
                </c:pt>
                <c:pt idx="10">
                  <c:v>2.6</c:v>
                </c:pt>
                <c:pt idx="11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A-4250-8E3F-28C0BEE374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426432"/>
        <c:axId val="114639232"/>
      </c:areaChart>
      <c:catAx>
        <c:axId val="113426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4639232"/>
        <c:crosses val="autoZero"/>
        <c:auto val="1"/>
        <c:lblAlgn val="ctr"/>
        <c:lblOffset val="100"/>
        <c:noMultiLvlLbl val="0"/>
      </c:catAx>
      <c:valAx>
        <c:axId val="11463923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in"/>
        <c:minorTickMark val="in"/>
        <c:tickLblPos val="low"/>
        <c:crossAx val="113426432"/>
        <c:crosses val="autoZero"/>
        <c:crossBetween val="midCat"/>
      </c:valAx>
      <c:spPr>
        <a:noFill/>
        <a:ln>
          <a:noFill/>
        </a:ln>
      </c:spPr>
    </c:plotArea>
    <c:plotVisOnly val="1"/>
    <c:dispBlanksAs val="zero"/>
    <c:showDLblsOverMax val="0"/>
  </c:chart>
  <c:txPr>
    <a:bodyPr/>
    <a:lstStyle/>
    <a:p>
      <a:pPr>
        <a:defRPr sz="1200" b="0" i="0">
          <a:latin typeface="华文新魏" panose="02010800040101010101" pitchFamily="2" charset="-122"/>
          <a:ea typeface="华文新魏" panose="02010800040101010101" pitchFamily="2" charset="-122"/>
        </a:defRPr>
      </a:pPr>
      <a:endParaRPr lang="zh-CN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89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94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813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8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28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249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603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082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23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62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217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FC0BE-0A72-48BD-9EFE-BC006FA2CEC9}" type="datetimeFigureOut">
              <a:rPr lang="zh-CN" altLang="en-US" smtClean="0"/>
              <a:pPr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8FFC9-B532-4EFA-9EB0-62CB23CB8F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154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8000" cy="6858000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34000" y="0"/>
              <a:ext cx="6858000" cy="6858000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/>
        </p:nvSpPr>
        <p:spPr>
          <a:xfrm>
            <a:off x="2157097" y="2360513"/>
            <a:ext cx="8012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spc="600" dirty="0">
                <a:latin typeface="微软雅黑" pitchFamily="34" charset="-122"/>
                <a:ea typeface="微软雅黑" pitchFamily="34" charset="-122"/>
              </a:rPr>
              <a:t>Literary refreshing</a:t>
            </a:r>
            <a:r>
              <a:rPr lang="en-US" altLang="zh-CN" sz="3200" spc="600" dirty="0">
                <a:latin typeface="微软雅黑" pitchFamily="34" charset="-122"/>
                <a:ea typeface="微软雅黑" pitchFamily="34" charset="-122"/>
              </a:rPr>
              <a:t> template</a:t>
            </a:r>
            <a:endParaRPr lang="zh-CN" altLang="en-US" sz="3200" spc="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23"/>
          <p:cNvSpPr>
            <a:spLocks noChangeArrowheads="1"/>
          </p:cNvSpPr>
          <p:nvPr/>
        </p:nvSpPr>
        <p:spPr bwMode="auto">
          <a:xfrm>
            <a:off x="3326969" y="3062431"/>
            <a:ext cx="5292103" cy="61369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THIS ARE A ART TEMPLATE, THANK YOU WATCHING THIS ONE. THIS IS A ART TEMPLATE,</a:t>
            </a:r>
          </a:p>
        </p:txBody>
      </p:sp>
    </p:spTree>
    <p:extLst>
      <p:ext uri="{BB962C8B-B14F-4D97-AF65-F5344CB8AC3E}">
        <p14:creationId xmlns:p14="http://schemas.microsoft.com/office/powerpoint/2010/main" val="338089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rot="10800000">
            <a:off x="5757932" y="0"/>
            <a:ext cx="858129" cy="633043"/>
            <a:chOff x="5767754" y="6246062"/>
            <a:chExt cx="858129" cy="63304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5767754" y="6246062"/>
              <a:ext cx="858129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>
              <a:cxnSpLocks/>
            </p:cNvCxnSpPr>
            <p:nvPr/>
          </p:nvCxnSpPr>
          <p:spPr>
            <a:xfrm>
              <a:off x="5906087" y="6370326"/>
              <a:ext cx="593188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>
              <a:cxnSpLocks/>
            </p:cNvCxnSpPr>
            <p:nvPr/>
          </p:nvCxnSpPr>
          <p:spPr>
            <a:xfrm>
              <a:off x="5990495" y="6494590"/>
              <a:ext cx="438442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>
              <a:cxnSpLocks/>
            </p:cNvCxnSpPr>
            <p:nvPr/>
          </p:nvCxnSpPr>
          <p:spPr>
            <a:xfrm>
              <a:off x="6203852" y="6494590"/>
              <a:ext cx="0" cy="384515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5673524" y="732350"/>
            <a:ext cx="987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+mn-ea"/>
              </a:rPr>
              <a:t>0 2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59930" y="3095544"/>
            <a:ext cx="4752608" cy="52322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+mn-ea"/>
              </a:rPr>
              <a:t>ADD YOUR TITTLE HERE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1" name="矩形 23"/>
          <p:cNvSpPr>
            <a:spLocks noChangeArrowheads="1"/>
          </p:cNvSpPr>
          <p:nvPr/>
        </p:nvSpPr>
        <p:spPr bwMode="auto">
          <a:xfrm>
            <a:off x="3982242" y="3656516"/>
            <a:ext cx="45079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latin typeface="+mn-ea"/>
              </a:rPr>
              <a:t>THIS ARE A ART TEMPLATE, THANK YOU WATCHING THIS ONE.</a:t>
            </a:r>
          </a:p>
        </p:txBody>
      </p:sp>
    </p:spTree>
    <p:extLst>
      <p:ext uri="{BB962C8B-B14F-4D97-AF65-F5344CB8AC3E}">
        <p14:creationId xmlns:p14="http://schemas.microsoft.com/office/powerpoint/2010/main" val="217459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057817"/>
            <a:ext cx="5611183" cy="3745106"/>
          </a:xfrm>
          <a:prstGeom prst="rect">
            <a:avLst/>
          </a:prstGeom>
        </p:spPr>
      </p:pic>
      <p:sp>
        <p:nvSpPr>
          <p:cNvPr id="6" name="矩形 23"/>
          <p:cNvSpPr>
            <a:spLocks noChangeArrowheads="1"/>
          </p:cNvSpPr>
          <p:nvPr/>
        </p:nvSpPr>
        <p:spPr bwMode="auto">
          <a:xfrm>
            <a:off x="5872497" y="3687553"/>
            <a:ext cx="6127243" cy="7386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</a:t>
            </a:r>
            <a:endParaRPr lang="zh-CN" altLang="en-US" sz="1400" dirty="0"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72498" y="3183556"/>
            <a:ext cx="384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ADD YOUR TITTLE HERE</a:t>
            </a:r>
            <a:endParaRPr lang="zh-CN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1197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3320716"/>
          </a:xfrm>
          <a:prstGeom prst="rect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矩形 23"/>
          <p:cNvSpPr>
            <a:spLocks noChangeArrowheads="1"/>
          </p:cNvSpPr>
          <p:nvPr/>
        </p:nvSpPr>
        <p:spPr bwMode="auto">
          <a:xfrm>
            <a:off x="2692568" y="1190509"/>
            <a:ext cx="6890748" cy="7386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+mn-ea"/>
              </a:rPr>
              <a:t>Just for today I would try to live through this day only and not tackle his whole life problem at once</a:t>
            </a:r>
            <a:endParaRPr lang="zh-CN" altLang="en-US" sz="1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13804" y="793260"/>
            <a:ext cx="384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+mn-ea"/>
              </a:rPr>
              <a:t>ADD YOUR TITTLE HERE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19547" y="2630496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01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334266" y="2630496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02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304209" y="2630496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03</a:t>
            </a:r>
          </a:p>
        </p:txBody>
      </p:sp>
      <p:sp>
        <p:nvSpPr>
          <p:cNvPr id="8" name="矩形 7"/>
          <p:cNvSpPr/>
          <p:nvPr/>
        </p:nvSpPr>
        <p:spPr>
          <a:xfrm>
            <a:off x="535808" y="2465515"/>
            <a:ext cx="2387600" cy="2514448"/>
          </a:xfrm>
          <a:prstGeom prst="rect">
            <a:avLst/>
          </a:prstGeom>
          <a:noFill/>
          <a:ln w="9525">
            <a:solidFill>
              <a:schemeClr val="bg1"/>
            </a:solidFill>
          </a:ln>
          <a:effectLst>
            <a:outerShdw blurRad="50800" dist="381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57085" y="2465515"/>
            <a:ext cx="2374490" cy="2514448"/>
          </a:xfrm>
          <a:prstGeom prst="rect">
            <a:avLst/>
          </a:prstGeom>
          <a:noFill/>
          <a:ln w="9525">
            <a:solidFill>
              <a:schemeClr val="bg1"/>
            </a:solidFill>
          </a:ln>
          <a:effectLst>
            <a:outerShdw blurRad="50800" dist="381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427028" y="2465515"/>
            <a:ext cx="2374490" cy="2514448"/>
          </a:xfrm>
          <a:prstGeom prst="rect">
            <a:avLst/>
          </a:prstGeom>
          <a:noFill/>
          <a:ln w="9525">
            <a:solidFill>
              <a:schemeClr val="bg1"/>
            </a:solidFill>
          </a:ln>
          <a:effectLst>
            <a:outerShdw blurRad="50800" dist="381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57265" y="3716891"/>
            <a:ext cx="1944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+mn-ea"/>
              </a:rPr>
              <a:t>Just for today I would try to live through this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691333" y="3716891"/>
            <a:ext cx="1944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+mn-ea"/>
              </a:rPr>
              <a:t>Just for today I would try to live through this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625401" y="3716891"/>
            <a:ext cx="1944687" cy="89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+mn-ea"/>
              </a:rPr>
              <a:t>Just for today I would try to live through this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241095" y="2630496"/>
            <a:ext cx="5629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03</a:t>
            </a:r>
          </a:p>
        </p:txBody>
      </p:sp>
      <p:sp>
        <p:nvSpPr>
          <p:cNvPr id="15" name="矩形 14"/>
          <p:cNvSpPr/>
          <p:nvPr/>
        </p:nvSpPr>
        <p:spPr>
          <a:xfrm>
            <a:off x="9363914" y="2465515"/>
            <a:ext cx="2374490" cy="2514448"/>
          </a:xfrm>
          <a:prstGeom prst="rect">
            <a:avLst/>
          </a:prstGeom>
          <a:noFill/>
          <a:ln w="9525">
            <a:solidFill>
              <a:schemeClr val="bg1"/>
            </a:solidFill>
          </a:ln>
          <a:effectLst>
            <a:outerShdw blurRad="50800" dist="381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562287" y="3716891"/>
            <a:ext cx="1944687" cy="895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+mn-ea"/>
              </a:rPr>
              <a:t>Just for today I would try to live through this</a:t>
            </a:r>
          </a:p>
        </p:txBody>
      </p:sp>
    </p:spTree>
    <p:extLst>
      <p:ext uri="{BB962C8B-B14F-4D97-AF65-F5344CB8AC3E}">
        <p14:creationId xmlns:p14="http://schemas.microsoft.com/office/powerpoint/2010/main" val="314528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97281" y="616421"/>
            <a:ext cx="10156874" cy="5625158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>
            <a:outerShdw blurRad="508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558220" y="1565986"/>
            <a:ext cx="7429066" cy="4005520"/>
            <a:chOff x="2558220" y="1565986"/>
            <a:chExt cx="7429066" cy="4005520"/>
          </a:xfrm>
        </p:grpSpPr>
        <p:sp>
          <p:nvSpPr>
            <p:cNvPr id="4" name="文本框 3"/>
            <p:cNvSpPr txBox="1">
              <a:spLocks noChangeArrowheads="1"/>
            </p:cNvSpPr>
            <p:nvPr/>
          </p:nvSpPr>
          <p:spPr bwMode="auto">
            <a:xfrm>
              <a:off x="3332419" y="1565986"/>
              <a:ext cx="444496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r>
                <a:rPr lang="en-US" altLang="zh-CN" sz="2400" b="1" dirty="0">
                  <a:latin typeface="+mn-ea"/>
                  <a:cs typeface="Open Sans" panose="020B0606030504020204" pitchFamily="34" charset="0"/>
                </a:rPr>
                <a:t>STEP 01</a:t>
              </a:r>
              <a:endParaRPr lang="zh-CN" altLang="en-US" sz="2400" b="1" dirty="0">
                <a:latin typeface="+mn-ea"/>
                <a:cs typeface="Open Sans" panose="020B0606030504020204" pitchFamily="34" charset="0"/>
              </a:endParaRPr>
            </a:p>
          </p:txBody>
        </p:sp>
        <p:sp>
          <p:nvSpPr>
            <p:cNvPr id="5" name="TextBox 13"/>
            <p:cNvSpPr txBox="1"/>
            <p:nvPr/>
          </p:nvSpPr>
          <p:spPr>
            <a:xfrm>
              <a:off x="3336969" y="1966096"/>
              <a:ext cx="66503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Clr>
                  <a:srgbClr val="CC0099"/>
                </a:buClr>
              </a:pPr>
              <a:r>
                <a:rPr lang="en-US" altLang="zh-CN" sz="1400" dirty="0">
                  <a:latin typeface="+mn-ea"/>
                </a:rPr>
                <a:t>Just for today I would try to live through this day only and not tackle his whole life problem at once</a:t>
              </a:r>
            </a:p>
          </p:txBody>
        </p:sp>
        <p:sp>
          <p:nvSpPr>
            <p:cNvPr id="6" name="文本框 5"/>
            <p:cNvSpPr txBox="1">
              <a:spLocks noChangeArrowheads="1"/>
            </p:cNvSpPr>
            <p:nvPr/>
          </p:nvSpPr>
          <p:spPr bwMode="auto">
            <a:xfrm>
              <a:off x="3327869" y="2977928"/>
              <a:ext cx="444496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r>
                <a:rPr lang="en-US" altLang="zh-CN" sz="2400" b="1" dirty="0">
                  <a:latin typeface="+mn-ea"/>
                  <a:cs typeface="Open Sans" panose="020B0606030504020204" pitchFamily="34" charset="0"/>
                </a:rPr>
                <a:t>STEP 02</a:t>
              </a:r>
              <a:endParaRPr lang="zh-CN" altLang="en-US" sz="2400" b="1" dirty="0">
                <a:latin typeface="+mn-ea"/>
                <a:cs typeface="Open Sans" panose="020B0606030504020204" pitchFamily="34" charset="0"/>
              </a:endParaRPr>
            </a:p>
          </p:txBody>
        </p:sp>
        <p:sp>
          <p:nvSpPr>
            <p:cNvPr id="7" name="TextBox 13"/>
            <p:cNvSpPr txBox="1"/>
            <p:nvPr/>
          </p:nvSpPr>
          <p:spPr>
            <a:xfrm>
              <a:off x="3332419" y="3378038"/>
              <a:ext cx="66503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Clr>
                  <a:srgbClr val="CC0099"/>
                </a:buClr>
              </a:pPr>
              <a:r>
                <a:rPr lang="en-US" altLang="zh-CN" sz="1400" dirty="0">
                  <a:latin typeface="+mn-ea"/>
                </a:rPr>
                <a:t>Just for today I would try to live through this day only and not tackle his whole life problem at once</a:t>
              </a:r>
            </a:p>
          </p:txBody>
        </p:sp>
        <p:sp>
          <p:nvSpPr>
            <p:cNvPr id="8" name="文本框 7"/>
            <p:cNvSpPr txBox="1">
              <a:spLocks noChangeArrowheads="1"/>
            </p:cNvSpPr>
            <p:nvPr/>
          </p:nvSpPr>
          <p:spPr bwMode="auto">
            <a:xfrm>
              <a:off x="3323319" y="4432732"/>
              <a:ext cx="4444960" cy="46166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/>
              <a:lvl2pPr marL="742950" indent="-285750"/>
              <a:lvl3pPr/>
              <a:lvl4pPr/>
              <a:lvl5pPr/>
              <a:lvl6pPr/>
              <a:lvl7pPr/>
              <a:lvl8pPr/>
              <a:lvl9pPr/>
            </a:lstStyle>
            <a:p>
              <a:r>
                <a:rPr lang="en-US" altLang="zh-CN" sz="2400" b="1" dirty="0">
                  <a:latin typeface="+mn-ea"/>
                  <a:cs typeface="Open Sans" panose="020B0606030504020204" pitchFamily="34" charset="0"/>
                </a:rPr>
                <a:t>STEP 03</a:t>
              </a:r>
              <a:endParaRPr lang="zh-CN" altLang="en-US" sz="2400" b="1" dirty="0">
                <a:latin typeface="+mn-ea"/>
                <a:cs typeface="Open Sans" panose="020B0606030504020204" pitchFamily="34" charset="0"/>
              </a:endParaRPr>
            </a:p>
          </p:txBody>
        </p:sp>
        <p:sp>
          <p:nvSpPr>
            <p:cNvPr id="9" name="TextBox 13"/>
            <p:cNvSpPr txBox="1"/>
            <p:nvPr/>
          </p:nvSpPr>
          <p:spPr>
            <a:xfrm>
              <a:off x="3327869" y="4832842"/>
              <a:ext cx="66503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Clr>
                  <a:srgbClr val="CC0099"/>
                </a:buClr>
              </a:pPr>
              <a:r>
                <a:rPr lang="en-US" altLang="zh-CN" sz="1400" dirty="0">
                  <a:latin typeface="+mn-ea"/>
                </a:rPr>
                <a:t>Just for today I would try to live through this day only and not tackle his whole life problem at once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2558220" y="1673836"/>
              <a:ext cx="292260" cy="292260"/>
            </a:xfrm>
            <a:prstGeom prst="ellipse">
              <a:avLst/>
            </a:prstGeom>
            <a:solidFill>
              <a:srgbClr val="FABBC8"/>
            </a:solidFill>
            <a:ln>
              <a:noFill/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2558220" y="3085778"/>
              <a:ext cx="292260" cy="292260"/>
            </a:xfrm>
            <a:prstGeom prst="ellipse">
              <a:avLst/>
            </a:prstGeom>
            <a:solidFill>
              <a:srgbClr val="FABBC8"/>
            </a:solidFill>
            <a:ln>
              <a:noFill/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2558220" y="4486657"/>
              <a:ext cx="292260" cy="292260"/>
            </a:xfrm>
            <a:prstGeom prst="ellipse">
              <a:avLst/>
            </a:prstGeom>
            <a:solidFill>
              <a:srgbClr val="FABBC8"/>
            </a:solidFill>
            <a:ln>
              <a:noFill/>
            </a:ln>
            <a:effectLst>
              <a:outerShdw blurRad="50800" dist="50800" dir="5400000" algn="ctr" rotWithShape="0">
                <a:srgbClr val="000000">
                  <a:alpha val="43137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346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384884"/>
            <a:ext cx="12192000" cy="2679241"/>
          </a:xfrm>
          <a:prstGeom prst="rect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5635" y="992757"/>
            <a:ext cx="2897605" cy="193173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13157" y="992757"/>
            <a:ext cx="2897605" cy="193173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1303" y="972620"/>
            <a:ext cx="2897605" cy="193173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43137"/>
              </a:srgbClr>
            </a:outerShdw>
          </a:effectLst>
        </p:spPr>
      </p:pic>
      <p:grpSp>
        <p:nvGrpSpPr>
          <p:cNvPr id="6" name="组合 5"/>
          <p:cNvGrpSpPr/>
          <p:nvPr/>
        </p:nvGrpSpPr>
        <p:grpSpPr>
          <a:xfrm>
            <a:off x="1203158" y="3502524"/>
            <a:ext cx="9911108" cy="2290550"/>
            <a:chOff x="1437868" y="3578787"/>
            <a:chExt cx="9911108" cy="2290550"/>
          </a:xfrm>
        </p:grpSpPr>
        <p:sp>
          <p:nvSpPr>
            <p:cNvPr id="7" name="Shape 109"/>
            <p:cNvSpPr txBox="1"/>
            <p:nvPr/>
          </p:nvSpPr>
          <p:spPr>
            <a:xfrm>
              <a:off x="1437868" y="4832287"/>
              <a:ext cx="3096162" cy="103705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lnSpc>
                  <a:spcPct val="150000"/>
                </a:lnSpc>
                <a:buSzPct val="25000"/>
              </a:pPr>
              <a:r>
                <a:rPr lang="en-US" altLang="zh-CN" sz="1400" dirty="0">
                  <a:solidFill>
                    <a:schemeClr val="bg1"/>
                  </a:solidFill>
                  <a:latin typeface="+mn-ea"/>
                </a:rPr>
                <a:t>Just for today I would try to live through this day only and not tackle his whole life</a:t>
              </a:r>
              <a:endParaRPr lang="en-US" sz="1400" dirty="0">
                <a:solidFill>
                  <a:schemeClr val="bg1"/>
                </a:solidFill>
                <a:latin typeface="+mn-ea"/>
                <a:cs typeface="Montserrat" panose="02000505000000020004"/>
                <a:sym typeface="Montserrat" panose="02000505000000020004"/>
              </a:endParaRPr>
            </a:p>
          </p:txBody>
        </p:sp>
        <p:sp>
          <p:nvSpPr>
            <p:cNvPr id="8" name="Shape 110"/>
            <p:cNvSpPr txBox="1"/>
            <p:nvPr/>
          </p:nvSpPr>
          <p:spPr>
            <a:xfrm>
              <a:off x="1463726" y="4402175"/>
              <a:ext cx="3058490" cy="43011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1" dirty="0">
                  <a:solidFill>
                    <a:schemeClr val="bg1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YOUR TITLE HERE</a:t>
              </a:r>
            </a:p>
          </p:txBody>
        </p:sp>
        <p:sp>
          <p:nvSpPr>
            <p:cNvPr id="9" name="Shape 111"/>
            <p:cNvSpPr txBox="1"/>
            <p:nvPr/>
          </p:nvSpPr>
          <p:spPr>
            <a:xfrm>
              <a:off x="4791209" y="4832287"/>
              <a:ext cx="3096162" cy="103705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lnSpc>
                  <a:spcPct val="150000"/>
                </a:lnSpc>
                <a:buSzPct val="25000"/>
              </a:pPr>
              <a:r>
                <a:rPr lang="en-US" altLang="zh-CN" sz="1400" dirty="0">
                  <a:solidFill>
                    <a:schemeClr val="bg1"/>
                  </a:solidFill>
                  <a:latin typeface="+mn-ea"/>
                </a:rPr>
                <a:t>Just for today I would try to live through this day only and not tackle his whole life</a:t>
              </a:r>
              <a:endParaRPr lang="en-US" altLang="zh-CN" sz="1400" dirty="0">
                <a:solidFill>
                  <a:schemeClr val="bg1"/>
                </a:solidFill>
                <a:latin typeface="+mn-ea"/>
                <a:cs typeface="Montserrat" panose="02000505000000020004"/>
                <a:sym typeface="Montserrat" panose="02000505000000020004"/>
              </a:endParaRPr>
            </a:p>
          </p:txBody>
        </p:sp>
        <p:sp>
          <p:nvSpPr>
            <p:cNvPr id="10" name="Shape 112"/>
            <p:cNvSpPr txBox="1"/>
            <p:nvPr/>
          </p:nvSpPr>
          <p:spPr>
            <a:xfrm>
              <a:off x="4828091" y="4402175"/>
              <a:ext cx="3058490" cy="43011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1">
                  <a:solidFill>
                    <a:schemeClr val="bg1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YOUR TITLE HERE</a:t>
              </a:r>
            </a:p>
          </p:txBody>
        </p:sp>
        <p:sp>
          <p:nvSpPr>
            <p:cNvPr id="11" name="Shape 113"/>
            <p:cNvSpPr txBox="1"/>
            <p:nvPr/>
          </p:nvSpPr>
          <p:spPr>
            <a:xfrm>
              <a:off x="8252814" y="4832287"/>
              <a:ext cx="3096162" cy="103705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lnSpc>
                  <a:spcPct val="150000"/>
                </a:lnSpc>
                <a:buSzPct val="25000"/>
              </a:pPr>
              <a:r>
                <a:rPr lang="en-US" altLang="zh-CN" sz="1400" dirty="0">
                  <a:solidFill>
                    <a:schemeClr val="bg1"/>
                  </a:solidFill>
                  <a:latin typeface="+mn-ea"/>
                </a:rPr>
                <a:t>Just for today I would try to live through this day only and not tackle his whole life</a:t>
              </a:r>
              <a:endParaRPr lang="en-US" altLang="zh-CN" sz="1400" dirty="0">
                <a:solidFill>
                  <a:schemeClr val="bg1"/>
                </a:solidFill>
                <a:latin typeface="+mn-ea"/>
                <a:cs typeface="Montserrat" panose="02000505000000020004"/>
                <a:sym typeface="Montserrat" panose="02000505000000020004"/>
              </a:endParaRPr>
            </a:p>
          </p:txBody>
        </p:sp>
        <p:sp>
          <p:nvSpPr>
            <p:cNvPr id="12" name="Shape 114"/>
            <p:cNvSpPr txBox="1"/>
            <p:nvPr/>
          </p:nvSpPr>
          <p:spPr>
            <a:xfrm>
              <a:off x="8289697" y="4402175"/>
              <a:ext cx="3058490" cy="43011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2000" b="1">
                  <a:solidFill>
                    <a:schemeClr val="bg1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YOUR TITLE HERE</a:t>
              </a:r>
            </a:p>
          </p:txBody>
        </p:sp>
        <p:sp>
          <p:nvSpPr>
            <p:cNvPr id="13" name="Shape 116"/>
            <p:cNvSpPr/>
            <p:nvPr/>
          </p:nvSpPr>
          <p:spPr>
            <a:xfrm>
              <a:off x="2601331" y="3578787"/>
              <a:ext cx="514727" cy="5661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6000" y="111783"/>
                  </a:moveTo>
                  <a:cubicBezTo>
                    <a:pt x="66000" y="113294"/>
                    <a:pt x="64650" y="114511"/>
                    <a:pt x="62983" y="114511"/>
                  </a:cubicBezTo>
                  <a:cubicBezTo>
                    <a:pt x="62116" y="114511"/>
                    <a:pt x="61350" y="114177"/>
                    <a:pt x="60800" y="113650"/>
                  </a:cubicBezTo>
                  <a:lnTo>
                    <a:pt x="60783" y="113661"/>
                  </a:lnTo>
                  <a:lnTo>
                    <a:pt x="60000" y="113011"/>
                  </a:lnTo>
                  <a:lnTo>
                    <a:pt x="60000" y="6977"/>
                  </a:lnTo>
                  <a:lnTo>
                    <a:pt x="60877" y="6255"/>
                  </a:lnTo>
                  <a:lnTo>
                    <a:pt x="60888" y="6261"/>
                  </a:lnTo>
                  <a:cubicBezTo>
                    <a:pt x="61427" y="5788"/>
                    <a:pt x="62166" y="5483"/>
                    <a:pt x="62983" y="5483"/>
                  </a:cubicBezTo>
                  <a:cubicBezTo>
                    <a:pt x="64650" y="5483"/>
                    <a:pt x="66000" y="6711"/>
                    <a:pt x="66000" y="8216"/>
                  </a:cubicBezTo>
                  <a:cubicBezTo>
                    <a:pt x="66000" y="8216"/>
                    <a:pt x="66000" y="111783"/>
                    <a:pt x="66000" y="111783"/>
                  </a:cubicBezTo>
                  <a:close/>
                  <a:moveTo>
                    <a:pt x="54000" y="108044"/>
                  </a:moveTo>
                  <a:lnTo>
                    <a:pt x="24000" y="83216"/>
                  </a:lnTo>
                  <a:lnTo>
                    <a:pt x="24000" y="36700"/>
                  </a:lnTo>
                  <a:lnTo>
                    <a:pt x="25344" y="35594"/>
                  </a:lnTo>
                  <a:lnTo>
                    <a:pt x="25327" y="35588"/>
                  </a:lnTo>
                  <a:lnTo>
                    <a:pt x="54000" y="11927"/>
                  </a:lnTo>
                  <a:cubicBezTo>
                    <a:pt x="54000" y="11927"/>
                    <a:pt x="54000" y="108044"/>
                    <a:pt x="54000" y="108044"/>
                  </a:cubicBezTo>
                  <a:close/>
                  <a:moveTo>
                    <a:pt x="18000" y="81383"/>
                  </a:moveTo>
                  <a:cubicBezTo>
                    <a:pt x="11155" y="79361"/>
                    <a:pt x="6000" y="70555"/>
                    <a:pt x="6000" y="60000"/>
                  </a:cubicBezTo>
                  <a:cubicBezTo>
                    <a:pt x="6000" y="49444"/>
                    <a:pt x="11155" y="40638"/>
                    <a:pt x="18000" y="38622"/>
                  </a:cubicBezTo>
                  <a:cubicBezTo>
                    <a:pt x="18000" y="38622"/>
                    <a:pt x="18000" y="81383"/>
                    <a:pt x="18000" y="81383"/>
                  </a:cubicBezTo>
                  <a:close/>
                  <a:moveTo>
                    <a:pt x="72033" y="8177"/>
                  </a:moveTo>
                  <a:cubicBezTo>
                    <a:pt x="72033" y="3655"/>
                    <a:pt x="67988" y="0"/>
                    <a:pt x="62994" y="0"/>
                  </a:cubicBezTo>
                  <a:cubicBezTo>
                    <a:pt x="60444" y="0"/>
                    <a:pt x="58150" y="966"/>
                    <a:pt x="56500" y="2505"/>
                  </a:cubicBezTo>
                  <a:lnTo>
                    <a:pt x="19805" y="32805"/>
                  </a:lnTo>
                  <a:cubicBezTo>
                    <a:pt x="8766" y="33611"/>
                    <a:pt x="0" y="45461"/>
                    <a:pt x="0" y="60000"/>
                  </a:cubicBezTo>
                  <a:cubicBezTo>
                    <a:pt x="0" y="74583"/>
                    <a:pt x="8822" y="86461"/>
                    <a:pt x="19916" y="87200"/>
                  </a:cubicBezTo>
                  <a:lnTo>
                    <a:pt x="56500" y="117494"/>
                  </a:lnTo>
                  <a:cubicBezTo>
                    <a:pt x="58144" y="119033"/>
                    <a:pt x="60438" y="120000"/>
                    <a:pt x="62994" y="120000"/>
                  </a:cubicBezTo>
                  <a:cubicBezTo>
                    <a:pt x="67988" y="120000"/>
                    <a:pt x="72033" y="116338"/>
                    <a:pt x="72033" y="111827"/>
                  </a:cubicBezTo>
                  <a:cubicBezTo>
                    <a:pt x="72033" y="111722"/>
                    <a:pt x="72005" y="111622"/>
                    <a:pt x="72000" y="111516"/>
                  </a:cubicBezTo>
                  <a:lnTo>
                    <a:pt x="72000" y="8483"/>
                  </a:lnTo>
                  <a:cubicBezTo>
                    <a:pt x="72005" y="8377"/>
                    <a:pt x="72033" y="8277"/>
                    <a:pt x="72033" y="8177"/>
                  </a:cubicBezTo>
                  <a:moveTo>
                    <a:pt x="106244" y="60000"/>
                  </a:moveTo>
                  <a:lnTo>
                    <a:pt x="119122" y="48294"/>
                  </a:lnTo>
                  <a:cubicBezTo>
                    <a:pt x="119666" y="47800"/>
                    <a:pt x="120000" y="47116"/>
                    <a:pt x="120000" y="46361"/>
                  </a:cubicBezTo>
                  <a:cubicBezTo>
                    <a:pt x="120000" y="44855"/>
                    <a:pt x="118655" y="43638"/>
                    <a:pt x="117000" y="43638"/>
                  </a:cubicBezTo>
                  <a:cubicBezTo>
                    <a:pt x="116172" y="43638"/>
                    <a:pt x="115422" y="43938"/>
                    <a:pt x="114877" y="44433"/>
                  </a:cubicBezTo>
                  <a:lnTo>
                    <a:pt x="102000" y="56144"/>
                  </a:lnTo>
                  <a:lnTo>
                    <a:pt x="89122" y="44433"/>
                  </a:lnTo>
                  <a:cubicBezTo>
                    <a:pt x="88577" y="43938"/>
                    <a:pt x="87827" y="43638"/>
                    <a:pt x="87000" y="43638"/>
                  </a:cubicBezTo>
                  <a:cubicBezTo>
                    <a:pt x="85344" y="43638"/>
                    <a:pt x="84000" y="44855"/>
                    <a:pt x="84000" y="46361"/>
                  </a:cubicBezTo>
                  <a:cubicBezTo>
                    <a:pt x="84000" y="47116"/>
                    <a:pt x="84333" y="47800"/>
                    <a:pt x="84877" y="48294"/>
                  </a:cubicBezTo>
                  <a:lnTo>
                    <a:pt x="97755" y="60000"/>
                  </a:lnTo>
                  <a:lnTo>
                    <a:pt x="84877" y="71705"/>
                  </a:lnTo>
                  <a:cubicBezTo>
                    <a:pt x="84333" y="72200"/>
                    <a:pt x="84000" y="72883"/>
                    <a:pt x="84000" y="73638"/>
                  </a:cubicBezTo>
                  <a:cubicBezTo>
                    <a:pt x="84000" y="75144"/>
                    <a:pt x="85344" y="76361"/>
                    <a:pt x="87000" y="76361"/>
                  </a:cubicBezTo>
                  <a:cubicBezTo>
                    <a:pt x="87827" y="76361"/>
                    <a:pt x="88577" y="76061"/>
                    <a:pt x="89122" y="75566"/>
                  </a:cubicBezTo>
                  <a:lnTo>
                    <a:pt x="102000" y="63855"/>
                  </a:lnTo>
                  <a:lnTo>
                    <a:pt x="114877" y="75566"/>
                  </a:lnTo>
                  <a:cubicBezTo>
                    <a:pt x="115422" y="76061"/>
                    <a:pt x="116172" y="76361"/>
                    <a:pt x="117000" y="76361"/>
                  </a:cubicBezTo>
                  <a:cubicBezTo>
                    <a:pt x="118655" y="76361"/>
                    <a:pt x="120000" y="75144"/>
                    <a:pt x="120000" y="73638"/>
                  </a:cubicBezTo>
                  <a:cubicBezTo>
                    <a:pt x="120000" y="72883"/>
                    <a:pt x="119666" y="72200"/>
                    <a:pt x="119122" y="71705"/>
                  </a:cubicBezTo>
                  <a:cubicBezTo>
                    <a:pt x="119122" y="71705"/>
                    <a:pt x="106244" y="60000"/>
                    <a:pt x="106244" y="6000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38075" tIns="38075" rIns="38075" bIns="380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dirty="0">
                <a:solidFill>
                  <a:schemeClr val="dk1"/>
                </a:solidFill>
                <a:latin typeface="+mn-ea"/>
                <a:cs typeface="Lato" panose="020F0502020204030203"/>
                <a:sym typeface="Lato" panose="020F0502020204030203"/>
              </a:endParaRPr>
            </a:p>
          </p:txBody>
        </p:sp>
        <p:sp>
          <p:nvSpPr>
            <p:cNvPr id="14" name="Shape 119"/>
            <p:cNvSpPr/>
            <p:nvPr/>
          </p:nvSpPr>
          <p:spPr>
            <a:xfrm>
              <a:off x="6112725" y="3578787"/>
              <a:ext cx="308988" cy="5661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944" y="111783"/>
                  </a:moveTo>
                  <a:cubicBezTo>
                    <a:pt x="109944" y="113294"/>
                    <a:pt x="107694" y="114511"/>
                    <a:pt x="104922" y="114511"/>
                  </a:cubicBezTo>
                  <a:cubicBezTo>
                    <a:pt x="103477" y="114511"/>
                    <a:pt x="102200" y="114177"/>
                    <a:pt x="101283" y="113650"/>
                  </a:cubicBezTo>
                  <a:lnTo>
                    <a:pt x="101261" y="113661"/>
                  </a:lnTo>
                  <a:lnTo>
                    <a:pt x="99950" y="113011"/>
                  </a:lnTo>
                  <a:lnTo>
                    <a:pt x="99950" y="6977"/>
                  </a:lnTo>
                  <a:lnTo>
                    <a:pt x="101416" y="6255"/>
                  </a:lnTo>
                  <a:lnTo>
                    <a:pt x="101433" y="6261"/>
                  </a:lnTo>
                  <a:cubicBezTo>
                    <a:pt x="102338" y="5788"/>
                    <a:pt x="103561" y="5483"/>
                    <a:pt x="104922" y="5483"/>
                  </a:cubicBezTo>
                  <a:cubicBezTo>
                    <a:pt x="107694" y="5483"/>
                    <a:pt x="109944" y="6711"/>
                    <a:pt x="109944" y="8216"/>
                  </a:cubicBezTo>
                  <a:cubicBezTo>
                    <a:pt x="109944" y="8216"/>
                    <a:pt x="109944" y="111783"/>
                    <a:pt x="109944" y="111783"/>
                  </a:cubicBezTo>
                  <a:close/>
                  <a:moveTo>
                    <a:pt x="89955" y="108044"/>
                  </a:moveTo>
                  <a:lnTo>
                    <a:pt x="39977" y="83211"/>
                  </a:lnTo>
                  <a:lnTo>
                    <a:pt x="39977" y="36705"/>
                  </a:lnTo>
                  <a:lnTo>
                    <a:pt x="42216" y="35594"/>
                  </a:lnTo>
                  <a:lnTo>
                    <a:pt x="42194" y="35588"/>
                  </a:lnTo>
                  <a:lnTo>
                    <a:pt x="89955" y="11927"/>
                  </a:lnTo>
                  <a:cubicBezTo>
                    <a:pt x="89955" y="11927"/>
                    <a:pt x="89955" y="108044"/>
                    <a:pt x="89955" y="108044"/>
                  </a:cubicBezTo>
                  <a:close/>
                  <a:moveTo>
                    <a:pt x="29983" y="81377"/>
                  </a:moveTo>
                  <a:cubicBezTo>
                    <a:pt x="18577" y="79355"/>
                    <a:pt x="9994" y="70555"/>
                    <a:pt x="9994" y="60000"/>
                  </a:cubicBezTo>
                  <a:cubicBezTo>
                    <a:pt x="9994" y="49444"/>
                    <a:pt x="18577" y="40638"/>
                    <a:pt x="29983" y="38622"/>
                  </a:cubicBezTo>
                  <a:cubicBezTo>
                    <a:pt x="29983" y="38622"/>
                    <a:pt x="29983" y="81377"/>
                    <a:pt x="29983" y="81377"/>
                  </a:cubicBezTo>
                  <a:close/>
                  <a:moveTo>
                    <a:pt x="119938" y="8483"/>
                  </a:moveTo>
                  <a:cubicBezTo>
                    <a:pt x="119950" y="8377"/>
                    <a:pt x="120000" y="8277"/>
                    <a:pt x="120000" y="8177"/>
                  </a:cubicBezTo>
                  <a:cubicBezTo>
                    <a:pt x="120000" y="3655"/>
                    <a:pt x="113255" y="0"/>
                    <a:pt x="104938" y="0"/>
                  </a:cubicBezTo>
                  <a:cubicBezTo>
                    <a:pt x="100683" y="0"/>
                    <a:pt x="96861" y="966"/>
                    <a:pt x="94122" y="2505"/>
                  </a:cubicBezTo>
                  <a:lnTo>
                    <a:pt x="32994" y="32805"/>
                  </a:lnTo>
                  <a:cubicBezTo>
                    <a:pt x="14600" y="33611"/>
                    <a:pt x="0" y="45461"/>
                    <a:pt x="0" y="60000"/>
                  </a:cubicBezTo>
                  <a:cubicBezTo>
                    <a:pt x="0" y="74583"/>
                    <a:pt x="14700" y="86461"/>
                    <a:pt x="33177" y="87200"/>
                  </a:cubicBezTo>
                  <a:lnTo>
                    <a:pt x="94122" y="117488"/>
                  </a:lnTo>
                  <a:cubicBezTo>
                    <a:pt x="96855" y="119033"/>
                    <a:pt x="100683" y="120000"/>
                    <a:pt x="104938" y="120000"/>
                  </a:cubicBezTo>
                  <a:cubicBezTo>
                    <a:pt x="113255" y="120000"/>
                    <a:pt x="120000" y="116338"/>
                    <a:pt x="120000" y="111827"/>
                  </a:cubicBezTo>
                  <a:cubicBezTo>
                    <a:pt x="120000" y="111722"/>
                    <a:pt x="119950" y="111622"/>
                    <a:pt x="119938" y="111516"/>
                  </a:cubicBezTo>
                  <a:cubicBezTo>
                    <a:pt x="119938" y="111516"/>
                    <a:pt x="119938" y="8483"/>
                    <a:pt x="119938" y="848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38075" tIns="38075" rIns="38075" bIns="380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>
                <a:solidFill>
                  <a:schemeClr val="dk1"/>
                </a:solidFill>
                <a:latin typeface="+mn-ea"/>
                <a:cs typeface="Lato" panose="020F0502020204030203"/>
                <a:sym typeface="Lato" panose="020F0502020204030203"/>
              </a:endParaRPr>
            </a:p>
          </p:txBody>
        </p:sp>
        <p:sp>
          <p:nvSpPr>
            <p:cNvPr id="15" name="Shape 120"/>
            <p:cNvSpPr/>
            <p:nvPr/>
          </p:nvSpPr>
          <p:spPr>
            <a:xfrm>
              <a:off x="9507543" y="3578787"/>
              <a:ext cx="411782" cy="5661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2500" y="111783"/>
                  </a:moveTo>
                  <a:cubicBezTo>
                    <a:pt x="82500" y="113294"/>
                    <a:pt x="80811" y="114511"/>
                    <a:pt x="78727" y="114511"/>
                  </a:cubicBezTo>
                  <a:cubicBezTo>
                    <a:pt x="77650" y="114511"/>
                    <a:pt x="76688" y="114177"/>
                    <a:pt x="76000" y="113650"/>
                  </a:cubicBezTo>
                  <a:lnTo>
                    <a:pt x="75983" y="113661"/>
                  </a:lnTo>
                  <a:lnTo>
                    <a:pt x="75000" y="113011"/>
                  </a:lnTo>
                  <a:lnTo>
                    <a:pt x="75000" y="6977"/>
                  </a:lnTo>
                  <a:lnTo>
                    <a:pt x="76100" y="6255"/>
                  </a:lnTo>
                  <a:lnTo>
                    <a:pt x="76111" y="6261"/>
                  </a:lnTo>
                  <a:cubicBezTo>
                    <a:pt x="76788" y="5788"/>
                    <a:pt x="77711" y="5483"/>
                    <a:pt x="78727" y="5483"/>
                  </a:cubicBezTo>
                  <a:cubicBezTo>
                    <a:pt x="80811" y="5483"/>
                    <a:pt x="82500" y="6711"/>
                    <a:pt x="82500" y="8216"/>
                  </a:cubicBezTo>
                  <a:cubicBezTo>
                    <a:pt x="82500" y="8216"/>
                    <a:pt x="82500" y="111783"/>
                    <a:pt x="82500" y="111783"/>
                  </a:cubicBezTo>
                  <a:close/>
                  <a:moveTo>
                    <a:pt x="67500" y="108044"/>
                  </a:moveTo>
                  <a:lnTo>
                    <a:pt x="30000" y="83211"/>
                  </a:lnTo>
                  <a:lnTo>
                    <a:pt x="30000" y="36705"/>
                  </a:lnTo>
                  <a:lnTo>
                    <a:pt x="31677" y="35594"/>
                  </a:lnTo>
                  <a:lnTo>
                    <a:pt x="31661" y="35588"/>
                  </a:lnTo>
                  <a:lnTo>
                    <a:pt x="67500" y="11927"/>
                  </a:lnTo>
                  <a:cubicBezTo>
                    <a:pt x="67500" y="11927"/>
                    <a:pt x="67500" y="108044"/>
                    <a:pt x="67500" y="108044"/>
                  </a:cubicBezTo>
                  <a:close/>
                  <a:moveTo>
                    <a:pt x="22500" y="81377"/>
                  </a:moveTo>
                  <a:cubicBezTo>
                    <a:pt x="13938" y="79355"/>
                    <a:pt x="7500" y="70555"/>
                    <a:pt x="7500" y="60000"/>
                  </a:cubicBezTo>
                  <a:cubicBezTo>
                    <a:pt x="7500" y="49444"/>
                    <a:pt x="13938" y="40638"/>
                    <a:pt x="22500" y="38622"/>
                  </a:cubicBezTo>
                  <a:cubicBezTo>
                    <a:pt x="22500" y="38622"/>
                    <a:pt x="22500" y="81377"/>
                    <a:pt x="22500" y="81377"/>
                  </a:cubicBezTo>
                  <a:close/>
                  <a:moveTo>
                    <a:pt x="90044" y="8177"/>
                  </a:moveTo>
                  <a:cubicBezTo>
                    <a:pt x="90044" y="3655"/>
                    <a:pt x="84983" y="0"/>
                    <a:pt x="78744" y="0"/>
                  </a:cubicBezTo>
                  <a:cubicBezTo>
                    <a:pt x="75550" y="0"/>
                    <a:pt x="72683" y="966"/>
                    <a:pt x="70627" y="2505"/>
                  </a:cubicBezTo>
                  <a:lnTo>
                    <a:pt x="24755" y="32805"/>
                  </a:lnTo>
                  <a:cubicBezTo>
                    <a:pt x="10955" y="33611"/>
                    <a:pt x="0" y="45461"/>
                    <a:pt x="0" y="60000"/>
                  </a:cubicBezTo>
                  <a:cubicBezTo>
                    <a:pt x="0" y="74583"/>
                    <a:pt x="11027" y="86461"/>
                    <a:pt x="24894" y="87200"/>
                  </a:cubicBezTo>
                  <a:lnTo>
                    <a:pt x="70627" y="117488"/>
                  </a:lnTo>
                  <a:cubicBezTo>
                    <a:pt x="72683" y="119033"/>
                    <a:pt x="75550" y="120000"/>
                    <a:pt x="78744" y="120000"/>
                  </a:cubicBezTo>
                  <a:cubicBezTo>
                    <a:pt x="84983" y="120000"/>
                    <a:pt x="90044" y="116338"/>
                    <a:pt x="90044" y="111827"/>
                  </a:cubicBezTo>
                  <a:cubicBezTo>
                    <a:pt x="90044" y="111722"/>
                    <a:pt x="90005" y="111622"/>
                    <a:pt x="90000" y="111516"/>
                  </a:cubicBezTo>
                  <a:lnTo>
                    <a:pt x="90000" y="8483"/>
                  </a:lnTo>
                  <a:cubicBezTo>
                    <a:pt x="90005" y="8377"/>
                    <a:pt x="90044" y="8277"/>
                    <a:pt x="90044" y="8177"/>
                  </a:cubicBezTo>
                  <a:moveTo>
                    <a:pt x="101250" y="43638"/>
                  </a:moveTo>
                  <a:cubicBezTo>
                    <a:pt x="99177" y="43638"/>
                    <a:pt x="97500" y="44855"/>
                    <a:pt x="97500" y="46361"/>
                  </a:cubicBezTo>
                  <a:cubicBezTo>
                    <a:pt x="97500" y="47872"/>
                    <a:pt x="99177" y="49088"/>
                    <a:pt x="101250" y="49088"/>
                  </a:cubicBezTo>
                  <a:cubicBezTo>
                    <a:pt x="107466" y="49088"/>
                    <a:pt x="112500" y="53977"/>
                    <a:pt x="112500" y="60000"/>
                  </a:cubicBezTo>
                  <a:cubicBezTo>
                    <a:pt x="112500" y="66022"/>
                    <a:pt x="107466" y="70911"/>
                    <a:pt x="101250" y="70911"/>
                  </a:cubicBezTo>
                  <a:cubicBezTo>
                    <a:pt x="99177" y="70911"/>
                    <a:pt x="97500" y="72127"/>
                    <a:pt x="97500" y="73638"/>
                  </a:cubicBezTo>
                  <a:cubicBezTo>
                    <a:pt x="97500" y="75144"/>
                    <a:pt x="99177" y="76361"/>
                    <a:pt x="101250" y="76361"/>
                  </a:cubicBezTo>
                  <a:cubicBezTo>
                    <a:pt x="111605" y="76361"/>
                    <a:pt x="120000" y="69033"/>
                    <a:pt x="120000" y="60000"/>
                  </a:cubicBezTo>
                  <a:cubicBezTo>
                    <a:pt x="120000" y="50961"/>
                    <a:pt x="111605" y="43638"/>
                    <a:pt x="101250" y="4363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38075" tIns="38075" rIns="38075" bIns="380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>
                <a:solidFill>
                  <a:schemeClr val="dk1"/>
                </a:solidFill>
                <a:latin typeface="+mn-ea"/>
                <a:cs typeface="Lato" panose="020F0502020204030203"/>
                <a:sym typeface="Lato" panose="020F0502020204030203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795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768361595"/>
              </p:ext>
            </p:extLst>
          </p:nvPr>
        </p:nvGraphicFramePr>
        <p:xfrm>
          <a:off x="482434" y="1555362"/>
          <a:ext cx="5694634" cy="3566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6433740" y="2363759"/>
            <a:ext cx="4267897" cy="461665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ADD YOUR TITTLE HERE</a:t>
            </a:r>
            <a:endParaRPr lang="zh-CN" altLang="en-US" sz="2400" b="1" dirty="0">
              <a:latin typeface="+mn-ea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6433741" y="2994720"/>
            <a:ext cx="5341164" cy="19389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ea"/>
              </a:rPr>
              <a:t>Just for today I would try to live through this day only and not tackle his whole life problem at once. Hours s Just for today I would try to live through this day only and not tackle my whole life problem at once.</a:t>
            </a:r>
            <a:endParaRPr lang="zh-CN" altLang="en-US" sz="16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zh-CN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7171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rot="10800000">
            <a:off x="5757932" y="0"/>
            <a:ext cx="858129" cy="633043"/>
            <a:chOff x="5767754" y="6246062"/>
            <a:chExt cx="858129" cy="63304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5767754" y="6246062"/>
              <a:ext cx="858129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>
              <a:cxnSpLocks/>
            </p:cNvCxnSpPr>
            <p:nvPr/>
          </p:nvCxnSpPr>
          <p:spPr>
            <a:xfrm>
              <a:off x="5906087" y="6370326"/>
              <a:ext cx="593188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>
              <a:cxnSpLocks/>
            </p:cNvCxnSpPr>
            <p:nvPr/>
          </p:nvCxnSpPr>
          <p:spPr>
            <a:xfrm>
              <a:off x="5990495" y="6494590"/>
              <a:ext cx="438442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>
              <a:cxnSpLocks/>
            </p:cNvCxnSpPr>
            <p:nvPr/>
          </p:nvCxnSpPr>
          <p:spPr>
            <a:xfrm>
              <a:off x="6203852" y="6494590"/>
              <a:ext cx="0" cy="384515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5673524" y="732350"/>
            <a:ext cx="987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+mn-ea"/>
              </a:rPr>
              <a:t>0 3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59930" y="3095544"/>
            <a:ext cx="4752608" cy="52322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+mn-ea"/>
              </a:rPr>
              <a:t>ADD YOUR TITTLE HERE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1" name="矩形 23"/>
          <p:cNvSpPr>
            <a:spLocks noChangeArrowheads="1"/>
          </p:cNvSpPr>
          <p:nvPr/>
        </p:nvSpPr>
        <p:spPr bwMode="auto">
          <a:xfrm>
            <a:off x="3982242" y="3656516"/>
            <a:ext cx="45079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latin typeface="+mn-ea"/>
              </a:rPr>
              <a:t>THIS ARE A ART TEMPLATE, THANK YOU WATCHING THIS ONE.</a:t>
            </a:r>
          </a:p>
        </p:txBody>
      </p:sp>
    </p:spTree>
    <p:extLst>
      <p:ext uri="{BB962C8B-B14F-4D97-AF65-F5344CB8AC3E}">
        <p14:creationId xmlns:p14="http://schemas.microsoft.com/office/powerpoint/2010/main" val="289582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89396" y="0"/>
            <a:ext cx="5102604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857249" y="842963"/>
            <a:ext cx="10272713" cy="5272087"/>
          </a:xfrm>
          <a:prstGeom prst="rect">
            <a:avLst/>
          </a:prstGeom>
          <a:solidFill>
            <a:schemeClr val="bg1"/>
          </a:solidFill>
          <a:ln w="28575">
            <a:solidFill>
              <a:srgbClr val="FABBC8"/>
            </a:solidFill>
          </a:ln>
          <a:effectLst>
            <a:outerShdw blurRad="508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不完整圆 3"/>
          <p:cNvSpPr/>
          <p:nvPr/>
        </p:nvSpPr>
        <p:spPr>
          <a:xfrm>
            <a:off x="1285869" y="2157414"/>
            <a:ext cx="342900" cy="342900"/>
          </a:xfrm>
          <a:prstGeom prst="pie">
            <a:avLst/>
          </a:prstGeom>
          <a:solidFill>
            <a:srgbClr val="FABBC8"/>
          </a:solidFill>
          <a:ln>
            <a:solidFill>
              <a:srgbClr val="FABBC8"/>
            </a:solidFill>
          </a:ln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865686" y="2157414"/>
            <a:ext cx="410648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Three ways. I would do somebody a good turn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 Three ways. </a:t>
            </a:r>
            <a:endParaRPr lang="en-US" altLang="zh-CN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不完整圆 5"/>
          <p:cNvSpPr/>
          <p:nvPr/>
        </p:nvSpPr>
        <p:spPr>
          <a:xfrm>
            <a:off x="1285869" y="4026799"/>
            <a:ext cx="342900" cy="342900"/>
          </a:xfrm>
          <a:prstGeom prst="pie">
            <a:avLst/>
          </a:prstGeom>
          <a:solidFill>
            <a:srgbClr val="FABBC8"/>
          </a:solidFill>
          <a:ln>
            <a:solidFill>
              <a:srgbClr val="FABBC8"/>
            </a:solidFill>
          </a:ln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865686" y="4026799"/>
            <a:ext cx="410648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Three ways. I would do somebody a good turn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 Three ways. </a:t>
            </a:r>
            <a:endParaRPr lang="en-US" altLang="zh-CN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不完整圆 7"/>
          <p:cNvSpPr/>
          <p:nvPr/>
        </p:nvSpPr>
        <p:spPr>
          <a:xfrm>
            <a:off x="6400789" y="2157414"/>
            <a:ext cx="342900" cy="342900"/>
          </a:xfrm>
          <a:prstGeom prst="pie">
            <a:avLst/>
          </a:prstGeom>
          <a:solidFill>
            <a:srgbClr val="FABBC8"/>
          </a:solidFill>
          <a:ln>
            <a:solidFill>
              <a:srgbClr val="FABBC8"/>
            </a:solidFill>
          </a:ln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80606" y="2157414"/>
            <a:ext cx="410648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Three ways. I would do somebody a good turn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 Three ways. </a:t>
            </a:r>
            <a:endParaRPr lang="en-US" altLang="zh-CN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不完整圆 9"/>
          <p:cNvSpPr/>
          <p:nvPr/>
        </p:nvSpPr>
        <p:spPr>
          <a:xfrm>
            <a:off x="6400789" y="4026799"/>
            <a:ext cx="342900" cy="342900"/>
          </a:xfrm>
          <a:prstGeom prst="pie">
            <a:avLst/>
          </a:prstGeom>
          <a:solidFill>
            <a:srgbClr val="FABBC8"/>
          </a:solidFill>
          <a:ln>
            <a:solidFill>
              <a:srgbClr val="FABBC8"/>
            </a:solidFill>
          </a:ln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980606" y="4026799"/>
            <a:ext cx="410648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Three ways. I would do somebody a good turn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 Three ways. </a:t>
            </a:r>
            <a:endParaRPr lang="en-US" altLang="zh-CN" sz="1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166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941368" y="1246370"/>
            <a:ext cx="4358570" cy="707886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ART TEMPLATE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1468939" y="2580968"/>
            <a:ext cx="634181" cy="63418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97756" y="2682536"/>
            <a:ext cx="560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0 1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468940" y="3588774"/>
            <a:ext cx="634181" cy="63418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497757" y="3690342"/>
            <a:ext cx="560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03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468939" y="4625276"/>
            <a:ext cx="634181" cy="63418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97756" y="4726844"/>
            <a:ext cx="560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05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6296580" y="2585887"/>
            <a:ext cx="634181" cy="63418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25397" y="2687455"/>
            <a:ext cx="560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0 2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296581" y="3593693"/>
            <a:ext cx="634181" cy="63418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25398" y="3695261"/>
            <a:ext cx="560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0 4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296580" y="4630195"/>
            <a:ext cx="634181" cy="63418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325397" y="4731763"/>
            <a:ext cx="560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06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2164010" y="2595717"/>
            <a:ext cx="4088326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16" name="TextBox 13"/>
          <p:cNvSpPr txBox="1"/>
          <p:nvPr/>
        </p:nvSpPr>
        <p:spPr>
          <a:xfrm>
            <a:off x="7103144" y="2595717"/>
            <a:ext cx="4088326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17" name="TextBox 13"/>
          <p:cNvSpPr txBox="1"/>
          <p:nvPr/>
        </p:nvSpPr>
        <p:spPr>
          <a:xfrm>
            <a:off x="2164010" y="3602903"/>
            <a:ext cx="4088326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18" name="TextBox 13"/>
          <p:cNvSpPr txBox="1"/>
          <p:nvPr/>
        </p:nvSpPr>
        <p:spPr>
          <a:xfrm>
            <a:off x="7103144" y="3662206"/>
            <a:ext cx="4088326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19" name="TextBox 13"/>
          <p:cNvSpPr txBox="1"/>
          <p:nvPr/>
        </p:nvSpPr>
        <p:spPr>
          <a:xfrm>
            <a:off x="2132094" y="4638174"/>
            <a:ext cx="4088326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20" name="TextBox 13"/>
          <p:cNvSpPr txBox="1"/>
          <p:nvPr/>
        </p:nvSpPr>
        <p:spPr>
          <a:xfrm>
            <a:off x="7103144" y="4653208"/>
            <a:ext cx="4088326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</p:spTree>
    <p:extLst>
      <p:ext uri="{BB962C8B-B14F-4D97-AF65-F5344CB8AC3E}">
        <p14:creationId xmlns:p14="http://schemas.microsoft.com/office/powerpoint/2010/main" val="414130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47536"/>
            <a:ext cx="4844716" cy="4347411"/>
          </a:xfrm>
          <a:prstGeom prst="rect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44716" y="1347536"/>
            <a:ext cx="7347284" cy="434741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828674" y="1347536"/>
            <a:ext cx="7363326" cy="4347411"/>
          </a:xfrm>
          <a:prstGeom prst="rect">
            <a:avLst/>
          </a:prstGeom>
          <a:solidFill>
            <a:srgbClr val="FABBC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68033" y="1873441"/>
            <a:ext cx="4248347" cy="705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+mn-ea"/>
              </a:rPr>
              <a:t>THIS IS A ART TEMPLATE, THANK I WATCHING THIS ONE </a:t>
            </a:r>
            <a:endParaRPr lang="zh-CN" altLang="en-US" sz="1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矩形 23"/>
          <p:cNvSpPr>
            <a:spLocks noChangeArrowheads="1"/>
          </p:cNvSpPr>
          <p:nvPr/>
        </p:nvSpPr>
        <p:spPr bwMode="auto">
          <a:xfrm>
            <a:off x="461798" y="2620746"/>
            <a:ext cx="4254582" cy="267765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+mn-ea"/>
              </a:rPr>
              <a:t>Just for today I would try to live through this day only and not tackle his whole life problem at once. I can do for twelve hours s</a:t>
            </a:r>
          </a:p>
          <a:p>
            <a:pPr eaLnBrk="1" hangingPunct="1">
              <a:lnSpc>
                <a:spcPct val="150000"/>
              </a:lnSpc>
            </a:pPr>
            <a:endParaRPr lang="en-US" altLang="zh-CN" sz="1400" dirty="0">
              <a:solidFill>
                <a:schemeClr val="bg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+mn-ea"/>
              </a:rPr>
              <a:t>Just for today I would try to live through this day only and not tackle his whole life problem at once. I can do for twelve hours s hours-Just for today I would try to live through this day</a:t>
            </a:r>
            <a:endParaRPr lang="zh-CN" altLang="en-US" sz="1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360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18980" y="956824"/>
            <a:ext cx="10846190" cy="5029200"/>
          </a:xfrm>
          <a:prstGeom prst="rect">
            <a:avLst/>
          </a:prstGeom>
          <a:solidFill>
            <a:schemeClr val="bg1"/>
          </a:solidFill>
          <a:ln w="38100">
            <a:solidFill>
              <a:srgbClr val="FABBC8"/>
            </a:solidFill>
          </a:ln>
          <a:effectLst>
            <a:outerShdw blurRad="76200" dist="381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434198" y="1258124"/>
            <a:ext cx="5274222" cy="1015663"/>
          </a:xfrm>
          <a:prstGeom prst="rect">
            <a:avLst/>
          </a:prstGeom>
          <a:noFill/>
          <a:ln w="19050">
            <a:noFill/>
            <a:prstDash val="dash"/>
          </a:ln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>
                <a:solidFill>
                  <a:srgbClr val="FABBC8"/>
                </a:solidFill>
                <a:latin typeface="微软雅黑" pitchFamily="34" charset="-122"/>
                <a:ea typeface="微软雅黑" pitchFamily="34" charset="-122"/>
              </a:rPr>
              <a:t>CONTENT</a:t>
            </a:r>
            <a:endParaRPr lang="zh-CN" altLang="en-US" sz="6000" dirty="0">
              <a:solidFill>
                <a:srgbClr val="FABBC8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63958" y="2981908"/>
            <a:ext cx="1323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微软雅黑" pitchFamily="34" charset="-122"/>
                <a:ea typeface="微软雅黑" pitchFamily="34" charset="-122"/>
              </a:rPr>
              <a:t>01</a:t>
            </a:r>
            <a:endParaRPr lang="zh-CN" altLang="en-US" sz="7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37714" y="2995976"/>
            <a:ext cx="1451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微软雅黑" pitchFamily="34" charset="-122"/>
                <a:ea typeface="微软雅黑" pitchFamily="34" charset="-122"/>
              </a:rPr>
              <a:t>02</a:t>
            </a:r>
            <a:endParaRPr lang="zh-CN" altLang="en-US" sz="7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66437" y="2995976"/>
            <a:ext cx="1394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微软雅黑" pitchFamily="34" charset="-122"/>
                <a:ea typeface="微软雅黑" pitchFamily="34" charset="-122"/>
              </a:rPr>
              <a:t>03</a:t>
            </a:r>
            <a:endParaRPr lang="zh-CN" altLang="en-US" sz="72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853396" y="3010264"/>
            <a:ext cx="13975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微软雅黑" pitchFamily="34" charset="-122"/>
                <a:ea typeface="微软雅黑" pitchFamily="34" charset="-122"/>
              </a:rPr>
              <a:t>04</a:t>
            </a:r>
            <a:endParaRPr lang="zh-CN" altLang="en-US" sz="72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1974538" y="3976238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363623" y="3990306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766554" y="3996892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9183995" y="4010960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1243974" y="4245998"/>
            <a:ext cx="2168468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  <a:sym typeface="微软雅黑" panose="020B0503020204020204" pitchFamily="34" charset="-122"/>
              </a:rPr>
              <a:t>ADD TITTLE HERE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3715120" y="4245998"/>
            <a:ext cx="2168468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  <a:sym typeface="微软雅黑" panose="020B0503020204020204" pitchFamily="34" charset="-122"/>
              </a:rPr>
              <a:t>ADD TITTLE HERE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6171978" y="4245998"/>
            <a:ext cx="2168468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  <a:sym typeface="微软雅黑" panose="020B0503020204020204" pitchFamily="34" charset="-122"/>
              </a:rPr>
              <a:t>ADD TITTLE HERE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8657412" y="4245998"/>
            <a:ext cx="2168468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dirty="0">
                <a:latin typeface="微软雅黑" pitchFamily="34" charset="-122"/>
                <a:ea typeface="微软雅黑" pitchFamily="34" charset="-122"/>
                <a:sym typeface="微软雅黑" panose="020B0503020204020204" pitchFamily="34" charset="-122"/>
              </a:rPr>
              <a:t>ADD TITTLE HERE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698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5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4" grpId="0"/>
      <p:bldP spid="15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419641" y="2363374"/>
            <a:ext cx="253218" cy="25321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2419641" y="3281345"/>
            <a:ext cx="253218" cy="25321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419641" y="4199316"/>
            <a:ext cx="253218" cy="25321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62773" y="2127881"/>
            <a:ext cx="8053756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I whole life problem at once I would try to live th Rough this day only and not tackle my</a:t>
            </a:r>
          </a:p>
        </p:txBody>
      </p:sp>
      <p:sp>
        <p:nvSpPr>
          <p:cNvPr id="6" name="矩形 5"/>
          <p:cNvSpPr/>
          <p:nvPr/>
        </p:nvSpPr>
        <p:spPr>
          <a:xfrm>
            <a:off x="2862773" y="3045852"/>
            <a:ext cx="8053756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I whole life problem at once I would try to live th Rough this day only and not tackle my</a:t>
            </a:r>
          </a:p>
        </p:txBody>
      </p:sp>
      <p:sp>
        <p:nvSpPr>
          <p:cNvPr id="7" name="矩形 6"/>
          <p:cNvSpPr/>
          <p:nvPr/>
        </p:nvSpPr>
        <p:spPr>
          <a:xfrm>
            <a:off x="2862773" y="3963823"/>
            <a:ext cx="8053756" cy="700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I whole life problem at once I would try to live th Rough this day only and not tackle my</a:t>
            </a:r>
          </a:p>
        </p:txBody>
      </p:sp>
    </p:spTree>
    <p:extLst>
      <p:ext uri="{BB962C8B-B14F-4D97-AF65-F5344CB8AC3E}">
        <p14:creationId xmlns:p14="http://schemas.microsoft.com/office/powerpoint/2010/main" val="37664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5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rot="10800000">
            <a:off x="5757932" y="0"/>
            <a:ext cx="858129" cy="633043"/>
            <a:chOff x="5767754" y="6246062"/>
            <a:chExt cx="858129" cy="63304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5767754" y="6246062"/>
              <a:ext cx="858129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>
              <a:cxnSpLocks/>
            </p:cNvCxnSpPr>
            <p:nvPr/>
          </p:nvCxnSpPr>
          <p:spPr>
            <a:xfrm>
              <a:off x="5906087" y="6370326"/>
              <a:ext cx="593188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>
              <a:cxnSpLocks/>
            </p:cNvCxnSpPr>
            <p:nvPr/>
          </p:nvCxnSpPr>
          <p:spPr>
            <a:xfrm>
              <a:off x="5990495" y="6494590"/>
              <a:ext cx="438442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>
              <a:cxnSpLocks/>
            </p:cNvCxnSpPr>
            <p:nvPr/>
          </p:nvCxnSpPr>
          <p:spPr>
            <a:xfrm>
              <a:off x="6203852" y="6494590"/>
              <a:ext cx="0" cy="384515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5673524" y="732350"/>
            <a:ext cx="987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+mn-ea"/>
              </a:rPr>
              <a:t>0 4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59930" y="3095544"/>
            <a:ext cx="4752608" cy="52322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+mn-ea"/>
              </a:rPr>
              <a:t>ADD YOUR TITTLE HERE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1" name="矩形 23"/>
          <p:cNvSpPr>
            <a:spLocks noChangeArrowheads="1"/>
          </p:cNvSpPr>
          <p:nvPr/>
        </p:nvSpPr>
        <p:spPr bwMode="auto">
          <a:xfrm>
            <a:off x="3982242" y="3656516"/>
            <a:ext cx="45079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latin typeface="+mn-ea"/>
              </a:rPr>
              <a:t>THIS ARE A ART TEMPLATE, THANK YOU WATCHING THIS ONE.</a:t>
            </a:r>
          </a:p>
        </p:txBody>
      </p:sp>
    </p:spTree>
    <p:extLst>
      <p:ext uri="{BB962C8B-B14F-4D97-AF65-F5344CB8AC3E}">
        <p14:creationId xmlns:p14="http://schemas.microsoft.com/office/powerpoint/2010/main" val="328141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2685437"/>
            <a:ext cx="12192000" cy="1987826"/>
          </a:xfrm>
          <a:prstGeom prst="rect">
            <a:avLst/>
          </a:prstGeom>
          <a:solidFill>
            <a:srgbClr val="FABBC8"/>
          </a:solidFill>
          <a:ln>
            <a:solidFill>
              <a:srgbClr val="FAB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5357813" y="1530836"/>
            <a:ext cx="85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latin typeface="+mn-ea"/>
              </a:rPr>
              <a:t>01</a:t>
            </a:r>
            <a:endParaRPr lang="zh-CN" altLang="en-US" sz="4000" dirty="0">
              <a:latin typeface="+mn-ea"/>
            </a:endParaRPr>
          </a:p>
        </p:txBody>
      </p:sp>
      <p:sp>
        <p:nvSpPr>
          <p:cNvPr id="12" name="矩形 23"/>
          <p:cNvSpPr>
            <a:spLocks noChangeArrowheads="1"/>
          </p:cNvSpPr>
          <p:nvPr/>
        </p:nvSpPr>
        <p:spPr bwMode="auto">
          <a:xfrm>
            <a:off x="6404653" y="1344817"/>
            <a:ext cx="5125360" cy="10618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 do for twelve</a:t>
            </a:r>
            <a:r>
              <a:rPr lang="en-US" altLang="zh-CN" sz="1400" dirty="0">
                <a:latin typeface="+mn-ea"/>
              </a:rPr>
              <a:t>This day but not tackle I whole life problem</a:t>
            </a:r>
            <a:endParaRPr lang="zh-CN" altLang="en-US" sz="1400" dirty="0">
              <a:latin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57813" y="3306927"/>
            <a:ext cx="85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latin typeface="+mn-ea"/>
              </a:rPr>
              <a:t>02</a:t>
            </a:r>
            <a:endParaRPr lang="zh-CN" altLang="en-US" sz="4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矩形 23"/>
          <p:cNvSpPr>
            <a:spLocks noChangeArrowheads="1"/>
          </p:cNvSpPr>
          <p:nvPr/>
        </p:nvSpPr>
        <p:spPr bwMode="auto">
          <a:xfrm>
            <a:off x="6404653" y="3120908"/>
            <a:ext cx="5125360" cy="10618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solidFill>
                  <a:schemeClr val="bg1"/>
                </a:solidFill>
                <a:latin typeface="+mn-ea"/>
              </a:rPr>
              <a:t>Just for today I would try to live through this day only and not tackle his whole life problem at once. I can do for twelve</a:t>
            </a:r>
            <a:r>
              <a:rPr lang="en-US" altLang="zh-CN" sz="1400" dirty="0">
                <a:solidFill>
                  <a:schemeClr val="bg1"/>
                </a:solidFill>
                <a:latin typeface="+mn-ea"/>
              </a:rPr>
              <a:t>This day but not tackle I whole life problem</a:t>
            </a:r>
            <a:endParaRPr lang="zh-CN" altLang="en-US" sz="14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357813" y="5072692"/>
            <a:ext cx="85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latin typeface="+mn-ea"/>
              </a:rPr>
              <a:t>03</a:t>
            </a:r>
            <a:endParaRPr lang="zh-CN" altLang="en-US" sz="4000" dirty="0">
              <a:latin typeface="+mn-ea"/>
            </a:endParaRPr>
          </a:p>
        </p:txBody>
      </p: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6404653" y="4886673"/>
            <a:ext cx="5125360" cy="10618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 do for twelve</a:t>
            </a:r>
            <a:r>
              <a:rPr lang="en-US" altLang="zh-CN" sz="1400" dirty="0">
                <a:latin typeface="+mn-ea"/>
              </a:rPr>
              <a:t>This day but not tackle I whole life problem</a:t>
            </a:r>
            <a:endParaRPr lang="zh-CN" altLang="en-US" sz="1400" dirty="0">
              <a:latin typeface="+mn-ea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2055" y="0"/>
            <a:ext cx="4636168" cy="685800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532055" y="0"/>
            <a:ext cx="4636168" cy="6858000"/>
          </a:xfrm>
          <a:prstGeom prst="rect">
            <a:avLst/>
          </a:prstGeom>
          <a:solidFill>
            <a:srgbClr val="FABBC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5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1"/>
          <p:cNvSpPr/>
          <p:nvPr/>
        </p:nvSpPr>
        <p:spPr>
          <a:xfrm rot="3565964">
            <a:off x="657726" y="-643680"/>
            <a:ext cx="2919663" cy="2516951"/>
          </a:xfrm>
          <a:prstGeom prst="triangle">
            <a:avLst/>
          </a:prstGeom>
          <a:noFill/>
          <a:ln>
            <a:solidFill>
              <a:srgbClr val="FABB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等腰三角形 2"/>
          <p:cNvSpPr/>
          <p:nvPr/>
        </p:nvSpPr>
        <p:spPr>
          <a:xfrm rot="3565964">
            <a:off x="2222952" y="-494706"/>
            <a:ext cx="2168643" cy="1869520"/>
          </a:xfrm>
          <a:prstGeom prst="triangle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 23"/>
          <p:cNvSpPr>
            <a:spLocks noChangeArrowheads="1"/>
          </p:cNvSpPr>
          <p:nvPr/>
        </p:nvSpPr>
        <p:spPr bwMode="auto">
          <a:xfrm>
            <a:off x="4118215" y="3742462"/>
            <a:ext cx="7079668" cy="10618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 do for twelve</a:t>
            </a:r>
            <a:r>
              <a:rPr lang="en-US" altLang="zh-CN" sz="1400" dirty="0">
                <a:latin typeface="+mn-ea"/>
              </a:rPr>
              <a:t>This day only and not tackle I whole life problem at once. I can do for twelve hours s</a:t>
            </a:r>
            <a:endParaRPr lang="zh-CN" altLang="en-US" sz="1400" dirty="0"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18216" y="2950625"/>
            <a:ext cx="43332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+mn-ea"/>
              </a:rPr>
              <a:t>ADD YOUR TITTLE HERE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6" name="矩形 23"/>
          <p:cNvSpPr>
            <a:spLocks noChangeArrowheads="1"/>
          </p:cNvSpPr>
          <p:nvPr/>
        </p:nvSpPr>
        <p:spPr bwMode="auto">
          <a:xfrm>
            <a:off x="4118215" y="4949939"/>
            <a:ext cx="7079668" cy="7386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 do for twelve</a:t>
            </a:r>
            <a:r>
              <a:rPr lang="en-US" altLang="zh-CN" sz="1400" dirty="0">
                <a:latin typeface="+mn-ea"/>
              </a:rPr>
              <a:t>This day but not tackle I whole life</a:t>
            </a:r>
            <a:endParaRPr lang="zh-CN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74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01053" y="1636292"/>
            <a:ext cx="5419036" cy="3617496"/>
            <a:chOff x="401053" y="1636292"/>
            <a:chExt cx="5419036" cy="3617496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1053" y="1636293"/>
              <a:ext cx="5419036" cy="36174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401053" y="1636292"/>
              <a:ext cx="5419036" cy="3617495"/>
            </a:xfrm>
            <a:prstGeom prst="rect">
              <a:avLst/>
            </a:prstGeom>
            <a:solidFill>
              <a:srgbClr val="FABBC8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571373" y="1262749"/>
            <a:ext cx="4561848" cy="1189780"/>
            <a:chOff x="7516695" y="2025501"/>
            <a:chExt cx="4561848" cy="1189780"/>
          </a:xfrm>
        </p:grpSpPr>
        <p:sp>
          <p:nvSpPr>
            <p:cNvPr id="6" name="Rectangle 24"/>
            <p:cNvSpPr/>
            <p:nvPr/>
          </p:nvSpPr>
          <p:spPr>
            <a:xfrm>
              <a:off x="7537570" y="2025501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3D3743"/>
                  </a:solidFill>
                  <a:latin typeface="+mn-ea"/>
                </a:rPr>
                <a:t></a:t>
              </a:r>
              <a:endParaRPr lang="bg-BG" sz="3600">
                <a:latin typeface="+mn-ea"/>
              </a:endParaRPr>
            </a:p>
          </p:txBody>
        </p:sp>
        <p:sp>
          <p:nvSpPr>
            <p:cNvPr id="7" name="Rectangle 58"/>
            <p:cNvSpPr/>
            <p:nvPr/>
          </p:nvSpPr>
          <p:spPr>
            <a:xfrm>
              <a:off x="8005619" y="2076507"/>
              <a:ext cx="5854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3D3743"/>
                  </a:solidFill>
                  <a:latin typeface="+mn-ea"/>
                </a:rPr>
                <a:t>01</a:t>
              </a:r>
              <a:endParaRPr lang="bg-BG" sz="2800" dirty="0">
                <a:solidFill>
                  <a:srgbClr val="3D3743"/>
                </a:solidFill>
                <a:latin typeface="+mn-ea"/>
              </a:endParaRPr>
            </a:p>
          </p:txBody>
        </p:sp>
        <p:sp>
          <p:nvSpPr>
            <p:cNvPr id="8" name="Rectangle 59"/>
            <p:cNvSpPr/>
            <p:nvPr/>
          </p:nvSpPr>
          <p:spPr>
            <a:xfrm>
              <a:off x="7516695" y="2476617"/>
              <a:ext cx="45618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latin typeface="+mn-ea"/>
                </a:rPr>
                <a:t>Hours s Just for today I would try to live through this day only and not tackle my whole life problem at once. </a:t>
              </a:r>
              <a:endParaRPr lang="zh-CN" altLang="en-US" sz="1400" dirty="0">
                <a:latin typeface="+mn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543237" y="2722023"/>
            <a:ext cx="4589984" cy="1189780"/>
            <a:chOff x="7516695" y="2025501"/>
            <a:chExt cx="4589984" cy="1189780"/>
          </a:xfrm>
        </p:grpSpPr>
        <p:sp>
          <p:nvSpPr>
            <p:cNvPr id="10" name="Rectangle 24"/>
            <p:cNvSpPr/>
            <p:nvPr/>
          </p:nvSpPr>
          <p:spPr>
            <a:xfrm>
              <a:off x="7537570" y="2025501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3D3743"/>
                  </a:solidFill>
                  <a:latin typeface="+mn-ea"/>
                </a:rPr>
                <a:t></a:t>
              </a:r>
              <a:endParaRPr lang="bg-BG" sz="3600">
                <a:latin typeface="+mn-ea"/>
              </a:endParaRPr>
            </a:p>
          </p:txBody>
        </p:sp>
        <p:sp>
          <p:nvSpPr>
            <p:cNvPr id="11" name="Rectangle 58"/>
            <p:cNvSpPr/>
            <p:nvPr/>
          </p:nvSpPr>
          <p:spPr>
            <a:xfrm>
              <a:off x="8005619" y="2076507"/>
              <a:ext cx="5854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3D3743"/>
                  </a:solidFill>
                  <a:latin typeface="+mn-ea"/>
                </a:rPr>
                <a:t>02</a:t>
              </a:r>
              <a:endParaRPr lang="bg-BG" sz="2800" dirty="0">
                <a:solidFill>
                  <a:srgbClr val="3D3743"/>
                </a:solidFill>
                <a:latin typeface="+mn-ea"/>
              </a:endParaRPr>
            </a:p>
          </p:txBody>
        </p:sp>
        <p:sp>
          <p:nvSpPr>
            <p:cNvPr id="12" name="Rectangle 59"/>
            <p:cNvSpPr/>
            <p:nvPr/>
          </p:nvSpPr>
          <p:spPr>
            <a:xfrm>
              <a:off x="7516695" y="2476617"/>
              <a:ext cx="458998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latin typeface="+mn-ea"/>
                </a:rPr>
                <a:t>Hours s Just for today I would try to live through this day only and not tackle my whole life problem at once. </a:t>
              </a:r>
              <a:endParaRPr lang="zh-CN" altLang="en-US" sz="1400" dirty="0">
                <a:latin typeface="+mn-ea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543237" y="4200181"/>
            <a:ext cx="4589984" cy="1189780"/>
            <a:chOff x="7516695" y="2025501"/>
            <a:chExt cx="4589984" cy="1189780"/>
          </a:xfrm>
        </p:grpSpPr>
        <p:sp>
          <p:nvSpPr>
            <p:cNvPr id="14" name="Rectangle 24"/>
            <p:cNvSpPr/>
            <p:nvPr/>
          </p:nvSpPr>
          <p:spPr>
            <a:xfrm>
              <a:off x="7537570" y="2025501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3D3743"/>
                  </a:solidFill>
                  <a:latin typeface="+mn-ea"/>
                </a:rPr>
                <a:t></a:t>
              </a:r>
              <a:endParaRPr lang="bg-BG" sz="3600">
                <a:latin typeface="+mn-ea"/>
              </a:endParaRPr>
            </a:p>
          </p:txBody>
        </p:sp>
        <p:sp>
          <p:nvSpPr>
            <p:cNvPr id="15" name="Rectangle 58"/>
            <p:cNvSpPr/>
            <p:nvPr/>
          </p:nvSpPr>
          <p:spPr>
            <a:xfrm>
              <a:off x="8005619" y="2076507"/>
              <a:ext cx="6014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3D3743"/>
                  </a:solidFill>
                  <a:latin typeface="+mn-ea"/>
                </a:rPr>
                <a:t>03</a:t>
              </a:r>
              <a:endParaRPr lang="bg-BG" sz="2800" dirty="0">
                <a:solidFill>
                  <a:srgbClr val="3D3743"/>
                </a:solidFill>
                <a:latin typeface="+mn-ea"/>
              </a:endParaRPr>
            </a:p>
          </p:txBody>
        </p:sp>
        <p:sp>
          <p:nvSpPr>
            <p:cNvPr id="16" name="Rectangle 59"/>
            <p:cNvSpPr/>
            <p:nvPr/>
          </p:nvSpPr>
          <p:spPr>
            <a:xfrm>
              <a:off x="7516695" y="2476617"/>
              <a:ext cx="458998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latin typeface="+mn-ea"/>
                </a:rPr>
                <a:t>Hours s Just for today I would try to live through this day only and not tackle my whole life problem at once. </a:t>
              </a:r>
              <a:endParaRPr lang="zh-CN" altLang="en-US" sz="1400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384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915894" y="2878601"/>
            <a:ext cx="1418197" cy="923330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latin typeface="微软雅黑" pitchFamily="34" charset="-122"/>
                <a:ea typeface="微软雅黑" pitchFamily="34" charset="-122"/>
              </a:rPr>
              <a:t>0 1</a:t>
            </a:r>
            <a:endParaRPr lang="zh-CN" altLang="en-US" sz="5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15894" y="3982415"/>
            <a:ext cx="1418197" cy="923330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latin typeface="微软雅黑" pitchFamily="34" charset="-122"/>
                <a:ea typeface="微软雅黑" pitchFamily="34" charset="-122"/>
              </a:rPr>
              <a:t>0 2</a:t>
            </a:r>
            <a:endParaRPr lang="zh-CN" altLang="en-US" sz="5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15894" y="5086229"/>
            <a:ext cx="1418197" cy="923330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latin typeface="微软雅黑" pitchFamily="34" charset="-122"/>
                <a:ea typeface="微软雅黑" pitchFamily="34" charset="-122"/>
              </a:rPr>
              <a:t>0 3</a:t>
            </a:r>
            <a:endParaRPr lang="zh-CN" altLang="en-US" sz="5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6552145" y="2968661"/>
            <a:ext cx="460145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6552145" y="4032119"/>
            <a:ext cx="460145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8" name="TextBox 13"/>
          <p:cNvSpPr txBox="1"/>
          <p:nvPr/>
        </p:nvSpPr>
        <p:spPr>
          <a:xfrm>
            <a:off x="6520229" y="5165866"/>
            <a:ext cx="4601451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9" name="矩形 23"/>
          <p:cNvSpPr>
            <a:spLocks noChangeArrowheads="1"/>
          </p:cNvSpPr>
          <p:nvPr/>
        </p:nvSpPr>
        <p:spPr bwMode="auto">
          <a:xfrm>
            <a:off x="2200830" y="1905203"/>
            <a:ext cx="6127243" cy="70621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once. I can</a:t>
            </a:r>
            <a:endParaRPr lang="zh-CN" altLang="en-US" sz="1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00831" y="1192660"/>
            <a:ext cx="384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ADD YOUR TITTLE HERE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219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6858000" cy="6858000"/>
            </a:xfrm>
            <a:prstGeom prst="rect">
              <a:avLst/>
            </a:prstGeom>
          </p:spPr>
        </p:pic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5334000" y="0"/>
              <a:ext cx="6858000" cy="6858000"/>
            </a:xfrm>
            <a:prstGeom prst="rect">
              <a:avLst/>
            </a:prstGeom>
          </p:spPr>
        </p:pic>
      </p:grpSp>
      <p:sp>
        <p:nvSpPr>
          <p:cNvPr id="10" name="文本框 9"/>
          <p:cNvSpPr txBox="1"/>
          <p:nvPr/>
        </p:nvSpPr>
        <p:spPr>
          <a:xfrm>
            <a:off x="1450109" y="2716271"/>
            <a:ext cx="9254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Thank you for watching</a:t>
            </a:r>
          </a:p>
        </p:txBody>
      </p:sp>
      <p:sp>
        <p:nvSpPr>
          <p:cNvPr id="11" name="矩形 23"/>
          <p:cNvSpPr>
            <a:spLocks noChangeArrowheads="1"/>
          </p:cNvSpPr>
          <p:nvPr/>
        </p:nvSpPr>
        <p:spPr bwMode="auto">
          <a:xfrm>
            <a:off x="3316459" y="3766624"/>
            <a:ext cx="5292103" cy="61369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THIS ARE A ART TEMPLATE, THANK YOU WATCHING THIS ONE. THIS IS A ART TEMPLATE,</a:t>
            </a:r>
          </a:p>
        </p:txBody>
      </p:sp>
    </p:spTree>
    <p:extLst>
      <p:ext uri="{BB962C8B-B14F-4D97-AF65-F5344CB8AC3E}">
        <p14:creationId xmlns:p14="http://schemas.microsoft.com/office/powerpoint/2010/main" val="307409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rot="10800000">
            <a:off x="5757932" y="0"/>
            <a:ext cx="858129" cy="633043"/>
            <a:chOff x="5767754" y="6246062"/>
            <a:chExt cx="858129" cy="633043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5767754" y="6246062"/>
              <a:ext cx="858129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>
              <a:cxnSpLocks/>
            </p:cNvCxnSpPr>
            <p:nvPr/>
          </p:nvCxnSpPr>
          <p:spPr>
            <a:xfrm>
              <a:off x="5906087" y="6370326"/>
              <a:ext cx="593188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>
              <a:cxnSpLocks/>
            </p:cNvCxnSpPr>
            <p:nvPr/>
          </p:nvCxnSpPr>
          <p:spPr>
            <a:xfrm>
              <a:off x="5990495" y="6494590"/>
              <a:ext cx="438442" cy="0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>
              <a:cxnSpLocks/>
            </p:cNvCxnSpPr>
            <p:nvPr/>
          </p:nvCxnSpPr>
          <p:spPr>
            <a:xfrm>
              <a:off x="6203852" y="6494590"/>
              <a:ext cx="0" cy="384515"/>
            </a:xfrm>
            <a:prstGeom prst="line">
              <a:avLst/>
            </a:prstGeom>
            <a:ln w="38100">
              <a:solidFill>
                <a:srgbClr val="FABB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文本框 8"/>
          <p:cNvSpPr txBox="1"/>
          <p:nvPr/>
        </p:nvSpPr>
        <p:spPr>
          <a:xfrm>
            <a:off x="5673524" y="732350"/>
            <a:ext cx="987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+mn-ea"/>
              </a:rPr>
              <a:t>0 1</a:t>
            </a:r>
            <a:endParaRPr lang="zh-CN" altLang="en-US" sz="2400" dirty="0">
              <a:latin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59930" y="3095544"/>
            <a:ext cx="4752608" cy="52322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+mn-ea"/>
              </a:rPr>
              <a:t>ADD YOUR TITTLE HERE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11" name="矩形 23"/>
          <p:cNvSpPr>
            <a:spLocks noChangeArrowheads="1"/>
          </p:cNvSpPr>
          <p:nvPr/>
        </p:nvSpPr>
        <p:spPr bwMode="auto">
          <a:xfrm>
            <a:off x="3982242" y="3656516"/>
            <a:ext cx="4507984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latin typeface="+mn-ea"/>
              </a:rPr>
              <a:t>THIS ARE A ART TEMPLATE, THANK YOU WATCHING THIS ONE.</a:t>
            </a:r>
          </a:p>
        </p:txBody>
      </p:sp>
    </p:spTree>
    <p:extLst>
      <p:ext uri="{BB962C8B-B14F-4D97-AF65-F5344CB8AC3E}">
        <p14:creationId xmlns:p14="http://schemas.microsoft.com/office/powerpoint/2010/main" val="209549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"/>
          <a:stretch/>
        </p:blipFill>
        <p:spPr>
          <a:xfrm>
            <a:off x="0" y="1700351"/>
            <a:ext cx="6240380" cy="275935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1700352"/>
            <a:ext cx="6240379" cy="2759352"/>
          </a:xfrm>
          <a:prstGeom prst="rect">
            <a:avLst/>
          </a:prstGeom>
          <a:solidFill>
            <a:srgbClr val="FABBC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240379" y="1700352"/>
            <a:ext cx="5951621" cy="2759352"/>
          </a:xfrm>
          <a:prstGeom prst="rect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51833" y="2231430"/>
            <a:ext cx="4302467" cy="523220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+mn-ea"/>
              </a:rPr>
              <a:t>ADD YOUR TITTLE HERE</a:t>
            </a:r>
            <a:endParaRPr lang="zh-CN" altLang="en-US" sz="2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451833" y="2766100"/>
            <a:ext cx="5018272" cy="10618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latin typeface="+mn-ea"/>
              </a:rPr>
              <a:t>Just for today I would try to live through this day only and not tackle his whole life problem at once. Only and not tackle I whole life problem at once.</a:t>
            </a:r>
          </a:p>
        </p:txBody>
      </p:sp>
      <p:sp>
        <p:nvSpPr>
          <p:cNvPr id="7" name="文本框 22"/>
          <p:cNvSpPr txBox="1"/>
          <p:nvPr/>
        </p:nvSpPr>
        <p:spPr>
          <a:xfrm flipH="1">
            <a:off x="1369702" y="5156120"/>
            <a:ext cx="9741354" cy="738664"/>
          </a:xfrm>
          <a:prstGeom prst="rect">
            <a:avLst/>
          </a:prstGeom>
          <a:noFill/>
          <a:ln w="9525">
            <a:noFill/>
            <a:miter/>
          </a:ln>
          <a:effectLst>
            <a:outerShdw sx="999" sy="999" algn="ctr" rotWithShape="0">
              <a:srgbClr val="000000"/>
            </a:outerShdw>
          </a:effectLst>
        </p:spPr>
        <p:txBody>
          <a:bodyPr wrap="square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latin typeface="+mn-ea"/>
              </a:rPr>
              <a:t>Just for today I would try to live through this day only and not tackle I whole life problem at once Just for today I Try to live. Through this day only and not tackle I whole life</a:t>
            </a:r>
          </a:p>
        </p:txBody>
      </p:sp>
    </p:spTree>
    <p:extLst>
      <p:ext uri="{BB962C8B-B14F-4D97-AF65-F5344CB8AC3E}">
        <p14:creationId xmlns:p14="http://schemas.microsoft.com/office/powerpoint/2010/main" val="379176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3297" y="1012874"/>
            <a:ext cx="7038703" cy="4684542"/>
          </a:xfrm>
          <a:prstGeom prst="rect">
            <a:avLst/>
          </a:prstGeom>
        </p:spPr>
      </p:pic>
      <p:sp>
        <p:nvSpPr>
          <p:cNvPr id="6" name="矩形 23"/>
          <p:cNvSpPr>
            <a:spLocks noChangeArrowheads="1"/>
          </p:cNvSpPr>
          <p:nvPr/>
        </p:nvSpPr>
        <p:spPr bwMode="auto">
          <a:xfrm>
            <a:off x="2199562" y="3713346"/>
            <a:ext cx="2593400" cy="13849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</a:t>
            </a:r>
            <a:endParaRPr lang="zh-CN" altLang="en-US" sz="1400" dirty="0"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99562" y="1869352"/>
            <a:ext cx="259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ADD YOUR TITTLE HERE</a:t>
            </a:r>
            <a:endParaRPr lang="zh-CN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807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2855495" cy="6858000"/>
          </a:xfrm>
          <a:prstGeom prst="rect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27747" y="0"/>
            <a:ext cx="3555332" cy="685800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8784780" y="1499249"/>
            <a:ext cx="2844345" cy="1751821"/>
            <a:chOff x="8399767" y="2269269"/>
            <a:chExt cx="2844345" cy="1751821"/>
          </a:xfrm>
        </p:grpSpPr>
        <p:grpSp>
          <p:nvGrpSpPr>
            <p:cNvPr id="5" name="Shape 1398"/>
            <p:cNvGrpSpPr/>
            <p:nvPr/>
          </p:nvGrpSpPr>
          <p:grpSpPr>
            <a:xfrm>
              <a:off x="9579026" y="2269269"/>
              <a:ext cx="428557" cy="548857"/>
              <a:chOff x="8218224" y="8245764"/>
              <a:chExt cx="500997" cy="641631"/>
            </a:xfrm>
          </p:grpSpPr>
          <p:cxnSp>
            <p:nvCxnSpPr>
              <p:cNvPr id="8" name="Shape 1399"/>
              <p:cNvCxnSpPr/>
              <p:nvPr/>
            </p:nvCxnSpPr>
            <p:spPr>
              <a:xfrm>
                <a:off x="8218224" y="8245764"/>
                <a:ext cx="2929" cy="641631"/>
              </a:xfrm>
              <a:prstGeom prst="straightConnector1">
                <a:avLst/>
              </a:prstGeom>
              <a:noFill/>
              <a:ln w="34275" cap="flat" cmpd="sng">
                <a:solidFill>
                  <a:srgbClr val="FABBC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9" name="Shape 1400"/>
              <p:cNvSpPr/>
              <p:nvPr/>
            </p:nvSpPr>
            <p:spPr>
              <a:xfrm>
                <a:off x="8411592" y="8310220"/>
                <a:ext cx="307629" cy="287123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23017" y="0"/>
                    </a:moveTo>
                    <a:lnTo>
                      <a:pt x="0" y="20508"/>
                    </a:lnTo>
                    <a:lnTo>
                      <a:pt x="0" y="119722"/>
                    </a:lnTo>
                    <a:lnTo>
                      <a:pt x="119741" y="119722"/>
                    </a:lnTo>
                    <a:lnTo>
                      <a:pt x="96465" y="70115"/>
                    </a:lnTo>
                    <a:lnTo>
                      <a:pt x="119741" y="20508"/>
                    </a:lnTo>
                    <a:lnTo>
                      <a:pt x="0" y="20508"/>
                    </a:lnTo>
                  </a:path>
                </a:pathLst>
              </a:custGeom>
              <a:noFill/>
              <a:ln w="34275" cap="flat" cmpd="sng">
                <a:solidFill>
                  <a:srgbClr val="FABBC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  <p:sp>
            <p:nvSpPr>
              <p:cNvPr id="10" name="Shape 1401"/>
              <p:cNvSpPr/>
              <p:nvPr/>
            </p:nvSpPr>
            <p:spPr>
              <a:xfrm>
                <a:off x="8218224" y="8310220"/>
                <a:ext cx="251964" cy="23731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91653" y="119665"/>
                    </a:moveTo>
                    <a:lnTo>
                      <a:pt x="0" y="119665"/>
                    </a:lnTo>
                    <a:lnTo>
                      <a:pt x="0" y="0"/>
                    </a:lnTo>
                    <a:lnTo>
                      <a:pt x="119685" y="0"/>
                    </a:lnTo>
                    <a:lnTo>
                      <a:pt x="119685" y="24735"/>
                    </a:lnTo>
                  </a:path>
                </a:pathLst>
              </a:custGeom>
              <a:noFill/>
              <a:ln w="34275" cap="flat" cmpd="sng">
                <a:solidFill>
                  <a:srgbClr val="FABBC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</p:grpSp>
        <p:sp>
          <p:nvSpPr>
            <p:cNvPr id="6" name="Shape 1402"/>
            <p:cNvSpPr txBox="1"/>
            <p:nvPr/>
          </p:nvSpPr>
          <p:spPr>
            <a:xfrm>
              <a:off x="8399767" y="3156109"/>
              <a:ext cx="2844345" cy="86498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lnSpc>
                  <a:spcPct val="150000"/>
                </a:lnSpc>
                <a:buSzPct val="25000"/>
              </a:pPr>
              <a:r>
                <a:rPr lang="en-US" altLang="zh-CN" sz="1400" dirty="0">
                  <a:latin typeface="+mn-ea"/>
                </a:rPr>
                <a:t>Hours the S Just for today I would try to live through this</a:t>
              </a:r>
              <a:endParaRPr lang="en-US" sz="1400" dirty="0">
                <a:solidFill>
                  <a:schemeClr val="dk2"/>
                </a:solidFill>
                <a:latin typeface="+mn-ea"/>
                <a:cs typeface="Montserrat" panose="02000505000000020004"/>
                <a:sym typeface="Montserrat" panose="02000505000000020004"/>
              </a:endParaRPr>
            </a:p>
          </p:txBody>
        </p:sp>
        <p:sp>
          <p:nvSpPr>
            <p:cNvPr id="7" name="Shape 1403"/>
            <p:cNvSpPr txBox="1"/>
            <p:nvPr/>
          </p:nvSpPr>
          <p:spPr>
            <a:xfrm>
              <a:off x="9055004" y="2816394"/>
              <a:ext cx="1481444" cy="25867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4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STAGE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549891" y="1597323"/>
            <a:ext cx="2844345" cy="1621663"/>
            <a:chOff x="872144" y="2399429"/>
            <a:chExt cx="2844345" cy="1621663"/>
          </a:xfrm>
        </p:grpSpPr>
        <p:grpSp>
          <p:nvGrpSpPr>
            <p:cNvPr id="12" name="Shape 1404"/>
            <p:cNvGrpSpPr/>
            <p:nvPr/>
          </p:nvGrpSpPr>
          <p:grpSpPr>
            <a:xfrm>
              <a:off x="2002651" y="2399429"/>
              <a:ext cx="531312" cy="318286"/>
              <a:chOff x="1775548" y="1990598"/>
              <a:chExt cx="621122" cy="372086"/>
            </a:xfrm>
          </p:grpSpPr>
          <p:sp>
            <p:nvSpPr>
              <p:cNvPr id="15" name="Shape 1405"/>
              <p:cNvSpPr/>
              <p:nvPr/>
            </p:nvSpPr>
            <p:spPr>
              <a:xfrm>
                <a:off x="1775548" y="1990598"/>
                <a:ext cx="621122" cy="37208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871" y="119785"/>
                    </a:moveTo>
                    <a:lnTo>
                      <a:pt x="0" y="119785"/>
                    </a:lnTo>
                    <a:lnTo>
                      <a:pt x="0" y="0"/>
                    </a:lnTo>
                    <a:lnTo>
                      <a:pt x="119871" y="0"/>
                    </a:lnTo>
                    <a:lnTo>
                      <a:pt x="119871" y="119785"/>
                    </a:lnTo>
                  </a:path>
                </a:pathLst>
              </a:custGeom>
              <a:noFill/>
              <a:ln w="34275" cap="flat" cmpd="sng">
                <a:solidFill>
                  <a:srgbClr val="FABBC8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  <p:sp>
            <p:nvSpPr>
              <p:cNvPr id="16" name="Shape 1406"/>
              <p:cNvSpPr/>
              <p:nvPr/>
            </p:nvSpPr>
            <p:spPr>
              <a:xfrm>
                <a:off x="1775548" y="1990598"/>
                <a:ext cx="621122" cy="19922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lnTo>
                      <a:pt x="59486" y="119598"/>
                    </a:lnTo>
                    <a:lnTo>
                      <a:pt x="119871" y="0"/>
                    </a:lnTo>
                  </a:path>
                </a:pathLst>
              </a:custGeom>
              <a:noFill/>
              <a:ln w="34275" cap="flat" cmpd="sng">
                <a:solidFill>
                  <a:srgbClr val="FABBC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 dirty="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</p:grpSp>
        <p:sp>
          <p:nvSpPr>
            <p:cNvPr id="13" name="Shape 1407"/>
            <p:cNvSpPr txBox="1"/>
            <p:nvPr/>
          </p:nvSpPr>
          <p:spPr>
            <a:xfrm>
              <a:off x="872144" y="3156109"/>
              <a:ext cx="2844345" cy="864983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lnSpc>
                  <a:spcPct val="150000"/>
                </a:lnSpc>
                <a:buSzPct val="25000"/>
              </a:pPr>
              <a:r>
                <a:rPr lang="en-US" altLang="zh-CN" sz="1400" dirty="0">
                  <a:latin typeface="+mn-ea"/>
                </a:rPr>
                <a:t>Hours the S Just for today I would try to live through this</a:t>
              </a:r>
              <a:endParaRPr lang="en-US" sz="1400" dirty="0">
                <a:solidFill>
                  <a:schemeClr val="dk2"/>
                </a:solidFill>
                <a:latin typeface="+mn-ea"/>
                <a:cs typeface="Montserrat" panose="02000505000000020004"/>
                <a:sym typeface="Montserrat" panose="02000505000000020004"/>
              </a:endParaRPr>
            </a:p>
          </p:txBody>
        </p:sp>
        <p:sp>
          <p:nvSpPr>
            <p:cNvPr id="14" name="Shape 1408"/>
            <p:cNvSpPr txBox="1"/>
            <p:nvPr/>
          </p:nvSpPr>
          <p:spPr>
            <a:xfrm>
              <a:off x="1542271" y="2816394"/>
              <a:ext cx="1451662" cy="25867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4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STAGE ONE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549891" y="3945166"/>
            <a:ext cx="2844345" cy="1631084"/>
            <a:chOff x="872144" y="4394348"/>
            <a:chExt cx="2844345" cy="1631084"/>
          </a:xfrm>
        </p:grpSpPr>
        <p:grpSp>
          <p:nvGrpSpPr>
            <p:cNvPr id="18" name="Shape 1409"/>
            <p:cNvGrpSpPr/>
            <p:nvPr/>
          </p:nvGrpSpPr>
          <p:grpSpPr>
            <a:xfrm>
              <a:off x="1997874" y="4394348"/>
              <a:ext cx="531313" cy="360893"/>
              <a:chOff x="6188912" y="23939881"/>
              <a:chExt cx="1307712" cy="888261"/>
            </a:xfrm>
          </p:grpSpPr>
          <p:sp>
            <p:nvSpPr>
              <p:cNvPr id="21" name="Shape 1410"/>
              <p:cNvSpPr/>
              <p:nvPr/>
            </p:nvSpPr>
            <p:spPr>
              <a:xfrm>
                <a:off x="6188912" y="23939881"/>
                <a:ext cx="1307712" cy="888258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87237" y="28113"/>
                    </a:moveTo>
                    <a:lnTo>
                      <a:pt x="71948" y="0"/>
                    </a:lnTo>
                    <a:lnTo>
                      <a:pt x="48822" y="0"/>
                    </a:lnTo>
                    <a:lnTo>
                      <a:pt x="33533" y="28113"/>
                    </a:lnTo>
                    <a:lnTo>
                      <a:pt x="0" y="28113"/>
                    </a:lnTo>
                    <a:lnTo>
                      <a:pt x="0" y="119811"/>
                    </a:lnTo>
                    <a:lnTo>
                      <a:pt x="119871" y="119811"/>
                    </a:lnTo>
                    <a:lnTo>
                      <a:pt x="119871" y="28113"/>
                    </a:lnTo>
                    <a:lnTo>
                      <a:pt x="87237" y="28113"/>
                    </a:lnTo>
                  </a:path>
                </a:pathLst>
              </a:custGeom>
              <a:noFill/>
              <a:ln w="34275" cap="flat" cmpd="sng">
                <a:solidFill>
                  <a:srgbClr val="C1A285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  <p:sp>
            <p:nvSpPr>
              <p:cNvPr id="22" name="Shape 1411"/>
              <p:cNvSpPr/>
              <p:nvPr/>
            </p:nvSpPr>
            <p:spPr>
              <a:xfrm>
                <a:off x="6682390" y="24316160"/>
                <a:ext cx="333096" cy="34543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497" y="57813"/>
                    </a:moveTo>
                    <a:lnTo>
                      <a:pt x="119497" y="57813"/>
                    </a:lnTo>
                    <a:cubicBezTo>
                      <a:pt x="119497" y="29149"/>
                      <a:pt x="93389" y="0"/>
                      <a:pt x="59748" y="0"/>
                    </a:cubicBezTo>
                    <a:cubicBezTo>
                      <a:pt x="26108" y="0"/>
                      <a:pt x="0" y="29149"/>
                      <a:pt x="0" y="57813"/>
                    </a:cubicBezTo>
                    <a:cubicBezTo>
                      <a:pt x="0" y="90364"/>
                      <a:pt x="26108" y="119514"/>
                      <a:pt x="59748" y="119514"/>
                    </a:cubicBezTo>
                    <a:cubicBezTo>
                      <a:pt x="93389" y="119514"/>
                      <a:pt x="119497" y="90364"/>
                      <a:pt x="119497" y="57813"/>
                    </a:cubicBezTo>
                  </a:path>
                </a:pathLst>
              </a:custGeom>
              <a:noFill/>
              <a:ln w="34275" cap="flat" cmpd="sng">
                <a:solidFill>
                  <a:srgbClr val="C1A28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  <p:cxnSp>
            <p:nvCxnSpPr>
              <p:cNvPr id="23" name="Shape 1412"/>
              <p:cNvCxnSpPr/>
              <p:nvPr/>
            </p:nvCxnSpPr>
            <p:spPr>
              <a:xfrm>
                <a:off x="6355458" y="24149610"/>
                <a:ext cx="6171" cy="678532"/>
              </a:xfrm>
              <a:prstGeom prst="straightConnector1">
                <a:avLst/>
              </a:prstGeom>
              <a:noFill/>
              <a:ln w="34275" cap="flat" cmpd="sng">
                <a:solidFill>
                  <a:srgbClr val="C1A28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24" name="Shape 1413"/>
              <p:cNvSpPr/>
              <p:nvPr/>
            </p:nvSpPr>
            <p:spPr>
              <a:xfrm>
                <a:off x="7305400" y="24316160"/>
                <a:ext cx="6171" cy="616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noFill/>
              <a:ln w="34275" cap="flat" cmpd="sng">
                <a:solidFill>
                  <a:srgbClr val="609E7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</p:grpSp>
        <p:sp>
          <p:nvSpPr>
            <p:cNvPr id="19" name="Shape 1414"/>
            <p:cNvSpPr txBox="1"/>
            <p:nvPr/>
          </p:nvSpPr>
          <p:spPr>
            <a:xfrm>
              <a:off x="872144" y="5160451"/>
              <a:ext cx="2844345" cy="86498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lnSpc>
                  <a:spcPct val="150000"/>
                </a:lnSpc>
                <a:buSzPct val="25000"/>
              </a:pPr>
              <a:r>
                <a:rPr lang="en-US" altLang="zh-CN" sz="1400" dirty="0">
                  <a:latin typeface="+mn-ea"/>
                </a:rPr>
                <a:t>Hours the S Just for today I would try to live through this</a:t>
              </a:r>
              <a:endParaRPr lang="en-US" sz="1400" dirty="0">
                <a:solidFill>
                  <a:schemeClr val="dk2"/>
                </a:solidFill>
                <a:latin typeface="+mn-ea"/>
                <a:cs typeface="Montserrat" panose="02000505000000020004"/>
                <a:sym typeface="Montserrat" panose="02000505000000020004"/>
              </a:endParaRPr>
            </a:p>
          </p:txBody>
        </p:sp>
        <p:sp>
          <p:nvSpPr>
            <p:cNvPr id="20" name="Shape 1415"/>
            <p:cNvSpPr txBox="1"/>
            <p:nvPr/>
          </p:nvSpPr>
          <p:spPr>
            <a:xfrm>
              <a:off x="1404352" y="4820736"/>
              <a:ext cx="1727500" cy="25867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400" dirty="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STAGE THREE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8803149" y="3884589"/>
            <a:ext cx="2844345" cy="1694991"/>
            <a:chOff x="8418136" y="4301685"/>
            <a:chExt cx="2844345" cy="1694991"/>
          </a:xfrm>
        </p:grpSpPr>
        <p:grpSp>
          <p:nvGrpSpPr>
            <p:cNvPr id="26" name="Shape 1416"/>
            <p:cNvGrpSpPr/>
            <p:nvPr/>
          </p:nvGrpSpPr>
          <p:grpSpPr>
            <a:xfrm>
              <a:off x="9538946" y="4301685"/>
              <a:ext cx="521288" cy="488710"/>
              <a:chOff x="8168414" y="12118985"/>
              <a:chExt cx="609403" cy="571317"/>
            </a:xfrm>
          </p:grpSpPr>
          <p:cxnSp>
            <p:nvCxnSpPr>
              <p:cNvPr id="29" name="Shape 1417"/>
              <p:cNvCxnSpPr/>
              <p:nvPr/>
            </p:nvCxnSpPr>
            <p:spPr>
              <a:xfrm>
                <a:off x="8511204" y="12414900"/>
                <a:ext cx="49806" cy="49806"/>
              </a:xfrm>
              <a:prstGeom prst="straightConnector1">
                <a:avLst/>
              </a:prstGeom>
              <a:noFill/>
              <a:ln w="34275" cap="flat" cmpd="sng">
                <a:solidFill>
                  <a:srgbClr val="609E78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0" name="Shape 1418"/>
              <p:cNvSpPr/>
              <p:nvPr/>
            </p:nvSpPr>
            <p:spPr>
              <a:xfrm>
                <a:off x="8528785" y="12435407"/>
                <a:ext cx="249033" cy="25489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0" y="28272"/>
                    </a:moveTo>
                    <a:lnTo>
                      <a:pt x="28877" y="0"/>
                    </a:lnTo>
                    <a:lnTo>
                      <a:pt x="119679" y="91413"/>
                    </a:lnTo>
                    <a:lnTo>
                      <a:pt x="91122" y="119685"/>
                    </a:lnTo>
                    <a:lnTo>
                      <a:pt x="0" y="28272"/>
                    </a:lnTo>
                  </a:path>
                </a:pathLst>
              </a:custGeom>
              <a:noFill/>
              <a:ln w="34275" cap="flat" cmpd="sng">
                <a:solidFill>
                  <a:srgbClr val="C1A285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  <p:sp>
            <p:nvSpPr>
              <p:cNvPr id="31" name="Shape 1419"/>
              <p:cNvSpPr/>
              <p:nvPr/>
            </p:nvSpPr>
            <p:spPr>
              <a:xfrm>
                <a:off x="8206503" y="12118985"/>
                <a:ext cx="123052" cy="120124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62245" y="119333"/>
                    </a:moveTo>
                    <a:lnTo>
                      <a:pt x="119358" y="59333"/>
                    </a:lnTo>
                    <a:lnTo>
                      <a:pt x="23743" y="0"/>
                    </a:lnTo>
                    <a:lnTo>
                      <a:pt x="0" y="19333"/>
                    </a:lnTo>
                    <a:lnTo>
                      <a:pt x="62245" y="119333"/>
                    </a:lnTo>
                  </a:path>
                </a:pathLst>
              </a:custGeom>
              <a:noFill/>
              <a:ln w="34275" cap="flat" cmpd="sng">
                <a:solidFill>
                  <a:srgbClr val="C1A285"/>
                </a:solidFill>
                <a:prstDash val="solid"/>
                <a:bevel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  <p:cxnSp>
            <p:nvCxnSpPr>
              <p:cNvPr id="32" name="Shape 1420"/>
              <p:cNvCxnSpPr/>
              <p:nvPr/>
            </p:nvCxnSpPr>
            <p:spPr>
              <a:xfrm rot="10800000">
                <a:off x="8300258" y="12203951"/>
                <a:ext cx="134771" cy="134771"/>
              </a:xfrm>
              <a:prstGeom prst="straightConnector1">
                <a:avLst/>
              </a:prstGeom>
              <a:noFill/>
              <a:ln w="34275" cap="flat" cmpd="sng">
                <a:solidFill>
                  <a:srgbClr val="C1A285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3" name="Shape 1421"/>
              <p:cNvSpPr/>
              <p:nvPr/>
            </p:nvSpPr>
            <p:spPr>
              <a:xfrm>
                <a:off x="8168414" y="12118986"/>
                <a:ext cx="562524" cy="559596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19857" y="17914"/>
                    </a:moveTo>
                    <a:lnTo>
                      <a:pt x="119857" y="17914"/>
                    </a:lnTo>
                    <a:cubicBezTo>
                      <a:pt x="102816" y="26445"/>
                      <a:pt x="102816" y="26445"/>
                      <a:pt x="102816" y="26445"/>
                    </a:cubicBezTo>
                    <a:cubicBezTo>
                      <a:pt x="94295" y="16919"/>
                      <a:pt x="94295" y="16919"/>
                      <a:pt x="94295" y="16919"/>
                    </a:cubicBezTo>
                    <a:cubicBezTo>
                      <a:pt x="101822" y="0"/>
                      <a:pt x="101822" y="0"/>
                      <a:pt x="101822" y="0"/>
                    </a:cubicBezTo>
                    <a:lnTo>
                      <a:pt x="101822" y="0"/>
                    </a:lnTo>
                    <a:cubicBezTo>
                      <a:pt x="80520" y="0"/>
                      <a:pt x="75266" y="10521"/>
                      <a:pt x="75266" y="21184"/>
                    </a:cubicBezTo>
                    <a:cubicBezTo>
                      <a:pt x="75266" y="29715"/>
                      <a:pt x="75266" y="29715"/>
                      <a:pt x="75266" y="29715"/>
                    </a:cubicBezTo>
                    <a:cubicBezTo>
                      <a:pt x="3266" y="102938"/>
                      <a:pt x="3266" y="102938"/>
                      <a:pt x="3266" y="102938"/>
                    </a:cubicBezTo>
                    <a:cubicBezTo>
                      <a:pt x="0" y="115592"/>
                      <a:pt x="0" y="115592"/>
                      <a:pt x="0" y="115592"/>
                    </a:cubicBezTo>
                    <a:cubicBezTo>
                      <a:pt x="4260" y="119857"/>
                      <a:pt x="4260" y="119857"/>
                      <a:pt x="4260" y="119857"/>
                    </a:cubicBezTo>
                    <a:cubicBezTo>
                      <a:pt x="17041" y="116729"/>
                      <a:pt x="17041" y="116729"/>
                      <a:pt x="17041" y="116729"/>
                    </a:cubicBezTo>
                    <a:cubicBezTo>
                      <a:pt x="90177" y="44502"/>
                      <a:pt x="90177" y="44502"/>
                      <a:pt x="90177" y="44502"/>
                    </a:cubicBezTo>
                    <a:cubicBezTo>
                      <a:pt x="98556" y="44502"/>
                      <a:pt x="98556" y="44502"/>
                      <a:pt x="98556" y="44502"/>
                    </a:cubicBezTo>
                    <a:cubicBezTo>
                      <a:pt x="109207" y="44502"/>
                      <a:pt x="119857" y="39241"/>
                      <a:pt x="119857" y="17914"/>
                    </a:cubicBezTo>
                  </a:path>
                </a:pathLst>
              </a:custGeom>
              <a:noFill/>
              <a:ln w="34275" cap="flat" cmpd="sng">
                <a:solidFill>
                  <a:srgbClr val="C1A28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buNone/>
                </a:pPr>
                <a:endParaRPr sz="1600" dirty="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endParaRPr>
              </a:p>
            </p:txBody>
          </p:sp>
        </p:grpSp>
        <p:sp>
          <p:nvSpPr>
            <p:cNvPr id="27" name="Shape 1422"/>
            <p:cNvSpPr txBox="1"/>
            <p:nvPr/>
          </p:nvSpPr>
          <p:spPr>
            <a:xfrm>
              <a:off x="8418136" y="5131695"/>
              <a:ext cx="2844345" cy="86498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ctr">
                <a:lnSpc>
                  <a:spcPct val="150000"/>
                </a:lnSpc>
                <a:buSzPct val="25000"/>
              </a:pPr>
              <a:r>
                <a:rPr lang="en-US" sz="1400" dirty="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A </a:t>
              </a:r>
              <a:r>
                <a:rPr lang="en-US" altLang="zh-CN" sz="1400" dirty="0">
                  <a:latin typeface="+mn-ea"/>
                </a:rPr>
                <a:t>Hours the S Just for today I would try to live through this </a:t>
              </a:r>
              <a:endParaRPr lang="en-US" sz="1400" dirty="0">
                <a:solidFill>
                  <a:schemeClr val="dk2"/>
                </a:solidFill>
                <a:latin typeface="+mn-ea"/>
                <a:cs typeface="Montserrat" panose="02000505000000020004"/>
                <a:sym typeface="Montserrat" panose="02000505000000020004"/>
              </a:endParaRPr>
            </a:p>
          </p:txBody>
        </p:sp>
        <p:sp>
          <p:nvSpPr>
            <p:cNvPr id="28" name="Shape 1423"/>
            <p:cNvSpPr txBox="1"/>
            <p:nvPr/>
          </p:nvSpPr>
          <p:spPr>
            <a:xfrm>
              <a:off x="9015580" y="4791982"/>
              <a:ext cx="1597027" cy="25867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SzPct val="25000"/>
                <a:buNone/>
              </a:pPr>
              <a:r>
                <a:rPr lang="en-US" sz="1400">
                  <a:solidFill>
                    <a:schemeClr val="dk2"/>
                  </a:solidFill>
                  <a:latin typeface="+mn-ea"/>
                  <a:cs typeface="Montserrat" panose="02000505000000020004"/>
                  <a:sym typeface="Montserrat" panose="02000505000000020004"/>
                </a:rPr>
                <a:t>STAGE FOUR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390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163410" y="1417493"/>
            <a:ext cx="4561848" cy="1189780"/>
            <a:chOff x="7516695" y="2025501"/>
            <a:chExt cx="4561848" cy="1189780"/>
          </a:xfrm>
        </p:grpSpPr>
        <p:sp>
          <p:nvSpPr>
            <p:cNvPr id="5" name="Rectangle 24"/>
            <p:cNvSpPr/>
            <p:nvPr/>
          </p:nvSpPr>
          <p:spPr>
            <a:xfrm>
              <a:off x="7537570" y="2025501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3D3743"/>
                  </a:solidFill>
                  <a:latin typeface="+mn-ea"/>
                </a:rPr>
                <a:t></a:t>
              </a:r>
              <a:endParaRPr lang="bg-BG" sz="3600">
                <a:latin typeface="+mn-ea"/>
              </a:endParaRPr>
            </a:p>
          </p:txBody>
        </p:sp>
        <p:sp>
          <p:nvSpPr>
            <p:cNvPr id="6" name="Rectangle 58"/>
            <p:cNvSpPr/>
            <p:nvPr/>
          </p:nvSpPr>
          <p:spPr>
            <a:xfrm>
              <a:off x="8005619" y="2076507"/>
              <a:ext cx="5854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3D3743"/>
                  </a:solidFill>
                  <a:latin typeface="+mn-ea"/>
                </a:rPr>
                <a:t>01</a:t>
              </a:r>
              <a:endParaRPr lang="bg-BG" sz="2800" dirty="0">
                <a:solidFill>
                  <a:srgbClr val="3D3743"/>
                </a:solidFill>
                <a:latin typeface="+mn-ea"/>
              </a:endParaRPr>
            </a:p>
          </p:txBody>
        </p:sp>
        <p:sp>
          <p:nvSpPr>
            <p:cNvPr id="7" name="Rectangle 59"/>
            <p:cNvSpPr/>
            <p:nvPr/>
          </p:nvSpPr>
          <p:spPr>
            <a:xfrm>
              <a:off x="7516695" y="2476617"/>
              <a:ext cx="456184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latin typeface="+mn-ea"/>
                </a:rPr>
                <a:t>Hours s Just for today I would try to live through this day only and not tackle my whole life problem at once. </a:t>
              </a:r>
              <a:endParaRPr lang="zh-CN" altLang="en-US" sz="1400" dirty="0">
                <a:latin typeface="+mn-ea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35274" y="2876767"/>
            <a:ext cx="4589984" cy="1189780"/>
            <a:chOff x="7516695" y="2025501"/>
            <a:chExt cx="4589984" cy="1189780"/>
          </a:xfrm>
        </p:grpSpPr>
        <p:sp>
          <p:nvSpPr>
            <p:cNvPr id="9" name="Rectangle 24"/>
            <p:cNvSpPr/>
            <p:nvPr/>
          </p:nvSpPr>
          <p:spPr>
            <a:xfrm>
              <a:off x="7537570" y="2025501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3D3743"/>
                  </a:solidFill>
                  <a:latin typeface="+mn-ea"/>
                </a:rPr>
                <a:t></a:t>
              </a:r>
              <a:endParaRPr lang="bg-BG" sz="3600">
                <a:latin typeface="+mn-ea"/>
              </a:endParaRPr>
            </a:p>
          </p:txBody>
        </p:sp>
        <p:sp>
          <p:nvSpPr>
            <p:cNvPr id="10" name="Rectangle 58"/>
            <p:cNvSpPr/>
            <p:nvPr/>
          </p:nvSpPr>
          <p:spPr>
            <a:xfrm>
              <a:off x="8005619" y="2076507"/>
              <a:ext cx="5854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3D3743"/>
                  </a:solidFill>
                  <a:latin typeface="+mn-ea"/>
                </a:rPr>
                <a:t>02</a:t>
              </a:r>
              <a:endParaRPr lang="bg-BG" sz="2800" dirty="0">
                <a:solidFill>
                  <a:srgbClr val="3D3743"/>
                </a:solidFill>
                <a:latin typeface="+mn-ea"/>
              </a:endParaRPr>
            </a:p>
          </p:txBody>
        </p:sp>
        <p:sp>
          <p:nvSpPr>
            <p:cNvPr id="11" name="Rectangle 59"/>
            <p:cNvSpPr/>
            <p:nvPr/>
          </p:nvSpPr>
          <p:spPr>
            <a:xfrm>
              <a:off x="7516695" y="2476617"/>
              <a:ext cx="458998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latin typeface="+mn-ea"/>
                </a:rPr>
                <a:t>Hours s Just for today I would try to live through this day only and not tackle my whole life problem at once. </a:t>
              </a:r>
              <a:endParaRPr lang="zh-CN" altLang="en-US" sz="1400" dirty="0">
                <a:latin typeface="+mn-ea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135274" y="4354925"/>
            <a:ext cx="4589984" cy="1189780"/>
            <a:chOff x="7516695" y="2025501"/>
            <a:chExt cx="4589984" cy="1189780"/>
          </a:xfrm>
        </p:grpSpPr>
        <p:sp>
          <p:nvSpPr>
            <p:cNvPr id="13" name="Rectangle 24"/>
            <p:cNvSpPr/>
            <p:nvPr/>
          </p:nvSpPr>
          <p:spPr>
            <a:xfrm>
              <a:off x="7537570" y="2025501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>
                  <a:solidFill>
                    <a:srgbClr val="3D3743"/>
                  </a:solidFill>
                  <a:latin typeface="+mn-ea"/>
                </a:rPr>
                <a:t></a:t>
              </a:r>
              <a:endParaRPr lang="bg-BG" sz="3600">
                <a:latin typeface="+mn-ea"/>
              </a:endParaRPr>
            </a:p>
          </p:txBody>
        </p:sp>
        <p:sp>
          <p:nvSpPr>
            <p:cNvPr id="14" name="Rectangle 58"/>
            <p:cNvSpPr/>
            <p:nvPr/>
          </p:nvSpPr>
          <p:spPr>
            <a:xfrm>
              <a:off x="8005619" y="2076507"/>
              <a:ext cx="6014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3D3743"/>
                  </a:solidFill>
                  <a:latin typeface="+mn-ea"/>
                </a:rPr>
                <a:t>03</a:t>
              </a:r>
              <a:endParaRPr lang="bg-BG" sz="2800" dirty="0">
                <a:solidFill>
                  <a:srgbClr val="3D3743"/>
                </a:solidFill>
                <a:latin typeface="+mn-ea"/>
              </a:endParaRPr>
            </a:p>
          </p:txBody>
        </p:sp>
        <p:sp>
          <p:nvSpPr>
            <p:cNvPr id="15" name="Rectangle 59"/>
            <p:cNvSpPr/>
            <p:nvPr/>
          </p:nvSpPr>
          <p:spPr>
            <a:xfrm>
              <a:off x="7516695" y="2476617"/>
              <a:ext cx="458998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400" dirty="0">
                  <a:latin typeface="+mn-ea"/>
                </a:rPr>
                <a:t>Hours s Just for today I would try to live through this day only and not tackle my whole life problem at once. </a:t>
              </a:r>
              <a:endParaRPr lang="zh-CN" altLang="en-US" sz="1400" dirty="0">
                <a:latin typeface="+mn-ea"/>
              </a:endParaRPr>
            </a:p>
          </p:txBody>
        </p:sp>
      </p:grpSp>
      <p:sp>
        <p:nvSpPr>
          <p:cNvPr id="16" name="矩形 23"/>
          <p:cNvSpPr>
            <a:spLocks noChangeArrowheads="1"/>
          </p:cNvSpPr>
          <p:nvPr/>
        </p:nvSpPr>
        <p:spPr bwMode="auto">
          <a:xfrm>
            <a:off x="2663797" y="3277248"/>
            <a:ext cx="2593400" cy="138499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</a:t>
            </a:r>
            <a:endParaRPr lang="zh-CN" altLang="en-US" sz="1400" dirty="0">
              <a:latin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663797" y="1433254"/>
            <a:ext cx="3113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ADD YOUR TITTLE HERE</a:t>
            </a:r>
            <a:endParaRPr lang="zh-CN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133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498943"/>
            <a:ext cx="12192000" cy="4359057"/>
          </a:xfrm>
          <a:prstGeom prst="rect">
            <a:avLst/>
          </a:prstGeom>
          <a:solidFill>
            <a:srgbClr val="FABB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97281" y="616421"/>
            <a:ext cx="10156874" cy="5625158"/>
          </a:xfrm>
          <a:prstGeom prst="rect">
            <a:avLst/>
          </a:prstGeom>
          <a:solidFill>
            <a:schemeClr val="bg1"/>
          </a:solidFill>
          <a:ln w="28575">
            <a:noFill/>
          </a:ln>
          <a:effectLst>
            <a:outerShdw blurRad="50800" dist="50800" dir="5400000" sx="101000" sy="101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7281" y="616421"/>
            <a:ext cx="3465096" cy="5625158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915894" y="2686097"/>
            <a:ext cx="1418197" cy="830997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+mn-ea"/>
              </a:rPr>
              <a:t>0 1</a:t>
            </a:r>
            <a:endParaRPr lang="zh-CN" altLang="en-US" sz="4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15894" y="3789911"/>
            <a:ext cx="1418197" cy="830997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+mn-ea"/>
              </a:rPr>
              <a:t>0 2</a:t>
            </a:r>
            <a:endParaRPr lang="zh-CN" altLang="en-US" sz="4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15894" y="4893725"/>
            <a:ext cx="1418197" cy="830997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dirty="0">
                <a:solidFill>
                  <a:schemeClr val="bg1"/>
                </a:solidFill>
                <a:latin typeface="+mn-ea"/>
              </a:rPr>
              <a:t>0 3</a:t>
            </a:r>
            <a:endParaRPr lang="zh-CN" altLang="en-US" sz="48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TextBox 13"/>
          <p:cNvSpPr txBox="1"/>
          <p:nvPr/>
        </p:nvSpPr>
        <p:spPr>
          <a:xfrm>
            <a:off x="6295473" y="2760115"/>
            <a:ext cx="46014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400" dirty="0">
                <a:latin typeface="+mn-ea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9" name="TextBox 13"/>
          <p:cNvSpPr txBox="1"/>
          <p:nvPr/>
        </p:nvSpPr>
        <p:spPr>
          <a:xfrm>
            <a:off x="6295473" y="3823573"/>
            <a:ext cx="46014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400" dirty="0">
                <a:latin typeface="+mn-ea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10" name="TextBox 13"/>
          <p:cNvSpPr txBox="1"/>
          <p:nvPr/>
        </p:nvSpPr>
        <p:spPr>
          <a:xfrm>
            <a:off x="6263557" y="4957320"/>
            <a:ext cx="4601451" cy="705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400" dirty="0">
                <a:latin typeface="+mn-ea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11" name="矩形 23"/>
          <p:cNvSpPr>
            <a:spLocks noChangeArrowheads="1"/>
          </p:cNvSpPr>
          <p:nvPr/>
        </p:nvSpPr>
        <p:spPr bwMode="auto">
          <a:xfrm>
            <a:off x="4915894" y="1760279"/>
            <a:ext cx="6127243" cy="73866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1400" dirty="0">
                <a:latin typeface="+mn-ea"/>
              </a:rPr>
              <a:t>Just for today I would try to live through this day only and not tackle his whole life problem at once. I can</a:t>
            </a:r>
            <a:endParaRPr lang="zh-CN" altLang="en-US" sz="1400" dirty="0">
              <a:latin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15895" y="1256282"/>
            <a:ext cx="3848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+mn-ea"/>
              </a:rPr>
              <a:t>ADD YOUR TITTLE HERE</a:t>
            </a:r>
            <a:endParaRPr lang="zh-CN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1550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07303" y="2117423"/>
            <a:ext cx="560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0 1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491615" y="3412674"/>
            <a:ext cx="791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0 2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07303" y="4618947"/>
            <a:ext cx="560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03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13"/>
          <p:cNvSpPr txBox="1"/>
          <p:nvPr/>
        </p:nvSpPr>
        <p:spPr>
          <a:xfrm>
            <a:off x="2399118" y="2053821"/>
            <a:ext cx="4088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6" name="TextBox 13"/>
          <p:cNvSpPr txBox="1"/>
          <p:nvPr/>
        </p:nvSpPr>
        <p:spPr>
          <a:xfrm>
            <a:off x="2399118" y="3320342"/>
            <a:ext cx="4088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2399118" y="4568528"/>
            <a:ext cx="4088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Just for today I would try to live through this day only and not tackle his whole life problem at once</a:t>
            </a:r>
          </a:p>
        </p:txBody>
      </p:sp>
      <p:sp>
        <p:nvSpPr>
          <p:cNvPr id="8" name="流程图: 可选过程 7"/>
          <p:cNvSpPr/>
          <p:nvPr/>
        </p:nvSpPr>
        <p:spPr>
          <a:xfrm>
            <a:off x="1450135" y="1741690"/>
            <a:ext cx="5346866" cy="1213129"/>
          </a:xfrm>
          <a:prstGeom prst="flowChartAlternateProcess">
            <a:avLst/>
          </a:prstGeom>
          <a:noFill/>
          <a:ln w="28575">
            <a:solidFill>
              <a:srgbClr val="6ACD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11257" y="1741690"/>
            <a:ext cx="4980743" cy="3320920"/>
          </a:xfrm>
          <a:prstGeom prst="rect">
            <a:avLst/>
          </a:prstGeom>
          <a:effectLst>
            <a:outerShdw blurRad="50800" dist="38100" dir="5400000" sx="101000" sy="101000" algn="ctr" rotWithShape="0">
              <a:srgbClr val="000000">
                <a:alpha val="43137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8384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1623</Words>
  <Application>Microsoft Office PowerPoint</Application>
  <PresentationFormat>宽屏</PresentationFormat>
  <Paragraphs>139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1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小清新PPT</dc:title>
  <dc:subject>RP</dc:subject>
  <cp:keywords>RP</cp:keywords>
  <dc:description>RP</dc:description>
  <cp:lastModifiedBy>之灵 宇</cp:lastModifiedBy>
  <cp:revision>4</cp:revision>
  <dcterms:created xsi:type="dcterms:W3CDTF">2017-04-21T03:49:26Z</dcterms:created>
  <dcterms:modified xsi:type="dcterms:W3CDTF">2019-05-29T03:30:27Z</dcterms:modified>
  <cp:category>RP</cp:category>
  <cp:contentStatus>RP</cp:contentStatus>
</cp:coreProperties>
</file>