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57" r:id="rId5"/>
    <p:sldId id="259" r:id="rId6"/>
    <p:sldId id="265" r:id="rId7"/>
    <p:sldId id="262" r:id="rId8"/>
    <p:sldId id="258" r:id="rId9"/>
    <p:sldId id="277" r:id="rId10"/>
    <p:sldId id="261" r:id="rId11"/>
    <p:sldId id="263" r:id="rId12"/>
    <p:sldId id="264" r:id="rId13"/>
    <p:sldId id="260" r:id="rId14"/>
    <p:sldId id="266" r:id="rId15"/>
    <p:sldId id="268" r:id="rId16"/>
    <p:sldId id="278" r:id="rId17"/>
    <p:sldId id="269" r:id="rId18"/>
    <p:sldId id="270" r:id="rId19"/>
    <p:sldId id="267" r:id="rId20"/>
    <p:sldId id="274" r:id="rId21"/>
    <p:sldId id="271" r:id="rId22"/>
    <p:sldId id="279" r:id="rId23"/>
    <p:sldId id="272" r:id="rId24"/>
    <p:sldId id="273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4E62"/>
    <a:srgbClr val="E06B19"/>
    <a:srgbClr val="F0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en-US" altLang="zh-CN" dirty="0"/>
              <a:t>Chart title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06B19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7A-41AD-BC3C-E7F91C24F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D94E6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7A-41AD-BC3C-E7F91C24F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04928"/>
        <c:axId val="129406464"/>
      </c:radarChart>
      <c:catAx>
        <c:axId val="129404928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9406464"/>
        <c:crosses val="autoZero"/>
        <c:auto val="1"/>
        <c:lblAlgn val="ctr"/>
        <c:lblOffset val="100"/>
        <c:noMultiLvlLbl val="0"/>
      </c:catAx>
      <c:valAx>
        <c:axId val="12940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9404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2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9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96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89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14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16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00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71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04EF8-AC5D-4558-B910-9509208C3D40}" type="datetimeFigureOut">
              <a:rPr lang="zh-CN" altLang="en-US" smtClean="0"/>
              <a:pPr/>
              <a:t>2019/5/30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78EA-74A5-4784-8535-DD413FE0B1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99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3219210" y="616287"/>
            <a:ext cx="5753580" cy="5664350"/>
            <a:chOff x="3334436" y="710265"/>
            <a:chExt cx="5523126" cy="543747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36" y="710265"/>
              <a:ext cx="5523126" cy="5437470"/>
            </a:xfrm>
            <a:prstGeom prst="rect">
              <a:avLst/>
            </a:prstGeom>
          </p:spPr>
        </p:pic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4105040" y="1542841"/>
              <a:ext cx="3981920" cy="3811241"/>
              <a:chOff x="2709" y="1075"/>
              <a:chExt cx="2263" cy="2166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auto">
              <a:xfrm>
                <a:off x="2709" y="1075"/>
                <a:ext cx="2263" cy="2166"/>
              </a:xfrm>
              <a:custGeom>
                <a:avLst/>
                <a:gdLst>
                  <a:gd name="T0" fmla="*/ 898 w 1458"/>
                  <a:gd name="T1" fmla="*/ 1390 h 1395"/>
                  <a:gd name="T2" fmla="*/ 826 w 1458"/>
                  <a:gd name="T3" fmla="*/ 1382 h 1395"/>
                  <a:gd name="T4" fmla="*/ 697 w 1458"/>
                  <a:gd name="T5" fmla="*/ 1370 h 1395"/>
                  <a:gd name="T6" fmla="*/ 632 w 1458"/>
                  <a:gd name="T7" fmla="*/ 1382 h 1395"/>
                  <a:gd name="T8" fmla="*/ 590 w 1458"/>
                  <a:gd name="T9" fmla="*/ 1390 h 1395"/>
                  <a:gd name="T10" fmla="*/ 405 w 1458"/>
                  <a:gd name="T11" fmla="*/ 1308 h 1395"/>
                  <a:gd name="T12" fmla="*/ 249 w 1458"/>
                  <a:gd name="T13" fmla="*/ 1194 h 1395"/>
                  <a:gd name="T14" fmla="*/ 108 w 1458"/>
                  <a:gd name="T15" fmla="*/ 1001 h 1395"/>
                  <a:gd name="T16" fmla="*/ 48 w 1458"/>
                  <a:gd name="T17" fmla="*/ 817 h 1395"/>
                  <a:gd name="T18" fmla="*/ 48 w 1458"/>
                  <a:gd name="T19" fmla="*/ 578 h 1395"/>
                  <a:gd name="T20" fmla="*/ 108 w 1458"/>
                  <a:gd name="T21" fmla="*/ 394 h 1395"/>
                  <a:gd name="T22" fmla="*/ 248 w 1458"/>
                  <a:gd name="T23" fmla="*/ 201 h 1395"/>
                  <a:gd name="T24" fmla="*/ 405 w 1458"/>
                  <a:gd name="T25" fmla="*/ 87 h 1395"/>
                  <a:gd name="T26" fmla="*/ 560 w 1458"/>
                  <a:gd name="T27" fmla="*/ 5 h 1395"/>
                  <a:gd name="T28" fmla="*/ 632 w 1458"/>
                  <a:gd name="T29" fmla="*/ 13 h 1395"/>
                  <a:gd name="T30" fmla="*/ 761 w 1458"/>
                  <a:gd name="T31" fmla="*/ 25 h 1395"/>
                  <a:gd name="T32" fmla="*/ 826 w 1458"/>
                  <a:gd name="T33" fmla="*/ 13 h 1395"/>
                  <a:gd name="T34" fmla="*/ 868 w 1458"/>
                  <a:gd name="T35" fmla="*/ 5 h 1395"/>
                  <a:gd name="T36" fmla="*/ 1053 w 1458"/>
                  <a:gd name="T37" fmla="*/ 87 h 1395"/>
                  <a:gd name="T38" fmla="*/ 1210 w 1458"/>
                  <a:gd name="T39" fmla="*/ 201 h 1395"/>
                  <a:gd name="T40" fmla="*/ 1350 w 1458"/>
                  <a:gd name="T41" fmla="*/ 394 h 1395"/>
                  <a:gd name="T42" fmla="*/ 1410 w 1458"/>
                  <a:gd name="T43" fmla="*/ 578 h 1395"/>
                  <a:gd name="T44" fmla="*/ 1410 w 1458"/>
                  <a:gd name="T45" fmla="*/ 817 h 1395"/>
                  <a:gd name="T46" fmla="*/ 1350 w 1458"/>
                  <a:gd name="T47" fmla="*/ 1001 h 1395"/>
                  <a:gd name="T48" fmla="*/ 1210 w 1458"/>
                  <a:gd name="T49" fmla="*/ 1194 h 1395"/>
                  <a:gd name="T50" fmla="*/ 1053 w 1458"/>
                  <a:gd name="T51" fmla="*/ 1308 h 1395"/>
                  <a:gd name="T52" fmla="*/ 898 w 1458"/>
                  <a:gd name="T53" fmla="*/ 1390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8" h="1395">
                    <a:moveTo>
                      <a:pt x="898" y="1390"/>
                    </a:moveTo>
                    <a:cubicBezTo>
                      <a:pt x="873" y="1392"/>
                      <a:pt x="848" y="1389"/>
                      <a:pt x="826" y="1382"/>
                    </a:cubicBezTo>
                    <a:cubicBezTo>
                      <a:pt x="793" y="1371"/>
                      <a:pt x="744" y="1367"/>
                      <a:pt x="697" y="1370"/>
                    </a:cubicBezTo>
                    <a:cubicBezTo>
                      <a:pt x="672" y="1372"/>
                      <a:pt x="650" y="1376"/>
                      <a:pt x="632" y="1382"/>
                    </a:cubicBezTo>
                    <a:cubicBezTo>
                      <a:pt x="619" y="1386"/>
                      <a:pt x="605" y="1389"/>
                      <a:pt x="590" y="1390"/>
                    </a:cubicBezTo>
                    <a:cubicBezTo>
                      <a:pt x="519" y="1395"/>
                      <a:pt x="445" y="1362"/>
                      <a:pt x="405" y="1308"/>
                    </a:cubicBezTo>
                    <a:cubicBezTo>
                      <a:pt x="374" y="1264"/>
                      <a:pt x="300" y="1211"/>
                      <a:pt x="249" y="1194"/>
                    </a:cubicBezTo>
                    <a:cubicBezTo>
                      <a:pt x="170" y="1168"/>
                      <a:pt x="108" y="1084"/>
                      <a:pt x="108" y="1001"/>
                    </a:cubicBezTo>
                    <a:cubicBezTo>
                      <a:pt x="108" y="947"/>
                      <a:pt x="80" y="861"/>
                      <a:pt x="48" y="817"/>
                    </a:cubicBezTo>
                    <a:cubicBezTo>
                      <a:pt x="0" y="750"/>
                      <a:pt x="0" y="645"/>
                      <a:pt x="48" y="578"/>
                    </a:cubicBezTo>
                    <a:cubicBezTo>
                      <a:pt x="80" y="534"/>
                      <a:pt x="108" y="448"/>
                      <a:pt x="108" y="394"/>
                    </a:cubicBezTo>
                    <a:cubicBezTo>
                      <a:pt x="108" y="311"/>
                      <a:pt x="170" y="227"/>
                      <a:pt x="248" y="201"/>
                    </a:cubicBezTo>
                    <a:cubicBezTo>
                      <a:pt x="300" y="184"/>
                      <a:pt x="373" y="131"/>
                      <a:pt x="405" y="87"/>
                    </a:cubicBezTo>
                    <a:cubicBezTo>
                      <a:pt x="439" y="41"/>
                      <a:pt x="498" y="10"/>
                      <a:pt x="560" y="5"/>
                    </a:cubicBezTo>
                    <a:cubicBezTo>
                      <a:pt x="585" y="3"/>
                      <a:pt x="610" y="6"/>
                      <a:pt x="632" y="13"/>
                    </a:cubicBezTo>
                    <a:cubicBezTo>
                      <a:pt x="664" y="24"/>
                      <a:pt x="714" y="28"/>
                      <a:pt x="761" y="25"/>
                    </a:cubicBezTo>
                    <a:cubicBezTo>
                      <a:pt x="786" y="23"/>
                      <a:pt x="808" y="19"/>
                      <a:pt x="826" y="13"/>
                    </a:cubicBezTo>
                    <a:cubicBezTo>
                      <a:pt x="839" y="9"/>
                      <a:pt x="853" y="6"/>
                      <a:pt x="868" y="5"/>
                    </a:cubicBezTo>
                    <a:cubicBezTo>
                      <a:pt x="939" y="0"/>
                      <a:pt x="1013" y="33"/>
                      <a:pt x="1053" y="87"/>
                    </a:cubicBezTo>
                    <a:cubicBezTo>
                      <a:pt x="1084" y="131"/>
                      <a:pt x="1158" y="184"/>
                      <a:pt x="1210" y="201"/>
                    </a:cubicBezTo>
                    <a:cubicBezTo>
                      <a:pt x="1288" y="227"/>
                      <a:pt x="1350" y="311"/>
                      <a:pt x="1350" y="394"/>
                    </a:cubicBezTo>
                    <a:cubicBezTo>
                      <a:pt x="1350" y="448"/>
                      <a:pt x="1378" y="534"/>
                      <a:pt x="1410" y="578"/>
                    </a:cubicBezTo>
                    <a:cubicBezTo>
                      <a:pt x="1458" y="645"/>
                      <a:pt x="1458" y="750"/>
                      <a:pt x="1410" y="817"/>
                    </a:cubicBezTo>
                    <a:cubicBezTo>
                      <a:pt x="1378" y="861"/>
                      <a:pt x="1350" y="947"/>
                      <a:pt x="1350" y="1001"/>
                    </a:cubicBezTo>
                    <a:cubicBezTo>
                      <a:pt x="1350" y="1084"/>
                      <a:pt x="1288" y="1168"/>
                      <a:pt x="1210" y="1194"/>
                    </a:cubicBezTo>
                    <a:cubicBezTo>
                      <a:pt x="1158" y="1211"/>
                      <a:pt x="1085" y="1264"/>
                      <a:pt x="1053" y="1308"/>
                    </a:cubicBezTo>
                    <a:cubicBezTo>
                      <a:pt x="1019" y="1354"/>
                      <a:pt x="960" y="1385"/>
                      <a:pt x="898" y="1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rnd">
                <a:solidFill>
                  <a:srgbClr val="D94E6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2781" y="1130"/>
                <a:ext cx="2120" cy="2057"/>
              </a:xfrm>
              <a:custGeom>
                <a:avLst/>
                <a:gdLst>
                  <a:gd name="T0" fmla="*/ 1150 w 1366"/>
                  <a:gd name="T1" fmla="*/ 207 h 1325"/>
                  <a:gd name="T2" fmla="*/ 1261 w 1366"/>
                  <a:gd name="T3" fmla="*/ 359 h 1325"/>
                  <a:gd name="T4" fmla="*/ 1329 w 1366"/>
                  <a:gd name="T5" fmla="*/ 569 h 1325"/>
                  <a:gd name="T6" fmla="*/ 1329 w 1366"/>
                  <a:gd name="T7" fmla="*/ 756 h 1325"/>
                  <a:gd name="T8" fmla="*/ 1261 w 1366"/>
                  <a:gd name="T9" fmla="*/ 966 h 1325"/>
                  <a:gd name="T10" fmla="*/ 1150 w 1366"/>
                  <a:gd name="T11" fmla="*/ 1118 h 1325"/>
                  <a:gd name="T12" fmla="*/ 972 w 1366"/>
                  <a:gd name="T13" fmla="*/ 1248 h 1325"/>
                  <a:gd name="T14" fmla="*/ 793 w 1366"/>
                  <a:gd name="T15" fmla="*/ 1306 h 1325"/>
                  <a:gd name="T16" fmla="*/ 573 w 1366"/>
                  <a:gd name="T17" fmla="*/ 1306 h 1325"/>
                  <a:gd name="T18" fmla="*/ 394 w 1366"/>
                  <a:gd name="T19" fmla="*/ 1248 h 1325"/>
                  <a:gd name="T20" fmla="*/ 216 w 1366"/>
                  <a:gd name="T21" fmla="*/ 1118 h 1325"/>
                  <a:gd name="T22" fmla="*/ 105 w 1366"/>
                  <a:gd name="T23" fmla="*/ 966 h 1325"/>
                  <a:gd name="T24" fmla="*/ 37 w 1366"/>
                  <a:gd name="T25" fmla="*/ 756 h 1325"/>
                  <a:gd name="T26" fmla="*/ 37 w 1366"/>
                  <a:gd name="T27" fmla="*/ 569 h 1325"/>
                  <a:gd name="T28" fmla="*/ 105 w 1366"/>
                  <a:gd name="T29" fmla="*/ 359 h 1325"/>
                  <a:gd name="T30" fmla="*/ 216 w 1366"/>
                  <a:gd name="T31" fmla="*/ 207 h 1325"/>
                  <a:gd name="T32" fmla="*/ 394 w 1366"/>
                  <a:gd name="T33" fmla="*/ 77 h 1325"/>
                  <a:gd name="T34" fmla="*/ 573 w 1366"/>
                  <a:gd name="T35" fmla="*/ 19 h 1325"/>
                  <a:gd name="T36" fmla="*/ 793 w 1366"/>
                  <a:gd name="T37" fmla="*/ 19 h 1325"/>
                  <a:gd name="T38" fmla="*/ 972 w 1366"/>
                  <a:gd name="T39" fmla="*/ 77 h 1325"/>
                  <a:gd name="T40" fmla="*/ 1150 w 1366"/>
                  <a:gd name="T41" fmla="*/ 207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6" h="1325">
                    <a:moveTo>
                      <a:pt x="1150" y="207"/>
                    </a:moveTo>
                    <a:cubicBezTo>
                      <a:pt x="1211" y="227"/>
                      <a:pt x="1260" y="295"/>
                      <a:pt x="1261" y="359"/>
                    </a:cubicBezTo>
                    <a:cubicBezTo>
                      <a:pt x="1261" y="423"/>
                      <a:pt x="1291" y="517"/>
                      <a:pt x="1329" y="569"/>
                    </a:cubicBezTo>
                    <a:cubicBezTo>
                      <a:pt x="1366" y="620"/>
                      <a:pt x="1366" y="705"/>
                      <a:pt x="1329" y="756"/>
                    </a:cubicBezTo>
                    <a:cubicBezTo>
                      <a:pt x="1291" y="808"/>
                      <a:pt x="1261" y="902"/>
                      <a:pt x="1261" y="966"/>
                    </a:cubicBezTo>
                    <a:cubicBezTo>
                      <a:pt x="1261" y="1030"/>
                      <a:pt x="1211" y="1098"/>
                      <a:pt x="1150" y="1118"/>
                    </a:cubicBezTo>
                    <a:cubicBezTo>
                      <a:pt x="1090" y="1138"/>
                      <a:pt x="1009" y="1196"/>
                      <a:pt x="972" y="1248"/>
                    </a:cubicBezTo>
                    <a:cubicBezTo>
                      <a:pt x="934" y="1299"/>
                      <a:pt x="854" y="1325"/>
                      <a:pt x="793" y="1306"/>
                    </a:cubicBezTo>
                    <a:cubicBezTo>
                      <a:pt x="733" y="1286"/>
                      <a:pt x="633" y="1286"/>
                      <a:pt x="573" y="1306"/>
                    </a:cubicBezTo>
                    <a:cubicBezTo>
                      <a:pt x="512" y="1325"/>
                      <a:pt x="432" y="1299"/>
                      <a:pt x="394" y="1248"/>
                    </a:cubicBezTo>
                    <a:cubicBezTo>
                      <a:pt x="357" y="1196"/>
                      <a:pt x="276" y="1138"/>
                      <a:pt x="216" y="1118"/>
                    </a:cubicBezTo>
                    <a:cubicBezTo>
                      <a:pt x="155" y="1098"/>
                      <a:pt x="105" y="1030"/>
                      <a:pt x="105" y="966"/>
                    </a:cubicBezTo>
                    <a:cubicBezTo>
                      <a:pt x="105" y="902"/>
                      <a:pt x="75" y="808"/>
                      <a:pt x="37" y="756"/>
                    </a:cubicBezTo>
                    <a:cubicBezTo>
                      <a:pt x="0" y="705"/>
                      <a:pt x="0" y="620"/>
                      <a:pt x="37" y="569"/>
                    </a:cubicBezTo>
                    <a:cubicBezTo>
                      <a:pt x="75" y="517"/>
                      <a:pt x="105" y="423"/>
                      <a:pt x="105" y="359"/>
                    </a:cubicBezTo>
                    <a:cubicBezTo>
                      <a:pt x="105" y="295"/>
                      <a:pt x="155" y="227"/>
                      <a:pt x="216" y="207"/>
                    </a:cubicBezTo>
                    <a:cubicBezTo>
                      <a:pt x="276" y="187"/>
                      <a:pt x="357" y="129"/>
                      <a:pt x="394" y="77"/>
                    </a:cubicBezTo>
                    <a:cubicBezTo>
                      <a:pt x="432" y="26"/>
                      <a:pt x="512" y="0"/>
                      <a:pt x="573" y="19"/>
                    </a:cubicBezTo>
                    <a:cubicBezTo>
                      <a:pt x="633" y="39"/>
                      <a:pt x="733" y="39"/>
                      <a:pt x="793" y="19"/>
                    </a:cubicBezTo>
                    <a:cubicBezTo>
                      <a:pt x="854" y="0"/>
                      <a:pt x="934" y="26"/>
                      <a:pt x="972" y="77"/>
                    </a:cubicBezTo>
                    <a:cubicBezTo>
                      <a:pt x="1009" y="129"/>
                      <a:pt x="1090" y="187"/>
                      <a:pt x="1150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D94E6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5278314" y="4330699"/>
            <a:ext cx="163537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Reporting Person: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59762" y="2941796"/>
            <a:ext cx="381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Literary</a:t>
            </a:r>
            <a:r>
              <a:rPr lang="en-US" altLang="zh-CN" sz="24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PPT </a:t>
            </a:r>
            <a:r>
              <a:rPr lang="zh-CN" altLang="en-US" sz="24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573238" y="3790769"/>
            <a:ext cx="304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</a:t>
            </a:r>
          </a:p>
          <a:p>
            <a:pPr algn="ctr"/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8224" y="3487142"/>
            <a:ext cx="3715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General template of literary and artistic business</a:t>
            </a:r>
            <a:endParaRPr lang="zh-CN" altLang="en-US" sz="1100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3516057"/>
      </p:ext>
    </p:extLst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MH_Other_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222102" y="2098672"/>
            <a:ext cx="2618713" cy="1378644"/>
          </a:xfrm>
          <a:prstGeom prst="line">
            <a:avLst/>
          </a:prstGeom>
          <a:noFill/>
          <a:ln w="12700" cap="rnd">
            <a:solidFill>
              <a:srgbClr val="D94E6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MH_Other_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222102" y="3162858"/>
            <a:ext cx="2634703" cy="408619"/>
          </a:xfrm>
          <a:prstGeom prst="line">
            <a:avLst/>
          </a:prstGeom>
          <a:noFill/>
          <a:ln w="12700" cap="rnd">
            <a:solidFill>
              <a:srgbClr val="D94E6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MH_Other_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325144" y="3713604"/>
            <a:ext cx="2515670" cy="392630"/>
          </a:xfrm>
          <a:prstGeom prst="line">
            <a:avLst/>
          </a:prstGeom>
          <a:noFill/>
          <a:ln w="12700" cap="rnd">
            <a:solidFill>
              <a:srgbClr val="D94E6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MH_Other_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63719" y="3910807"/>
            <a:ext cx="2410851" cy="1407070"/>
          </a:xfrm>
          <a:prstGeom prst="line">
            <a:avLst/>
          </a:prstGeom>
          <a:noFill/>
          <a:ln w="12700" cap="rnd">
            <a:solidFill>
              <a:srgbClr val="D94E62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normAutofit fontScale="25000" lnSpcReduction="20000"/>
          </a:bodyPr>
          <a:lstStyle/>
          <a:p>
            <a:pPr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Other_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 flipV="1">
            <a:off x="1097511" y="2587238"/>
            <a:ext cx="2130147" cy="2130148"/>
          </a:xfrm>
          <a:prstGeom prst="ellipse">
            <a:avLst/>
          </a:prstGeom>
          <a:solidFill>
            <a:srgbClr val="D94E62"/>
          </a:solidFill>
          <a:ln>
            <a:noFill/>
          </a:ln>
          <a:extLst/>
        </p:spPr>
        <p:txBody>
          <a:bodyPr lIns="0" tIns="0" rIns="0" bIns="0" anchor="ctr" anchorCtr="1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endParaRPr lang="zh-TW" altLang="en-US" sz="2400" b="0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2" name="TextBox 76"/>
          <p:cNvSpPr txBox="1"/>
          <p:nvPr/>
        </p:nvSpPr>
        <p:spPr>
          <a:xfrm flipH="1">
            <a:off x="1036236" y="3174661"/>
            <a:ext cx="2191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to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17" name="文本框 16"/>
          <p:cNvSpPr txBox="1"/>
          <p:nvPr/>
        </p:nvSpPr>
        <p:spPr>
          <a:xfrm flipH="1">
            <a:off x="4935845" y="1809397"/>
            <a:ext cx="615864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flipH="1">
            <a:off x="4935845" y="2909115"/>
            <a:ext cx="615864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 flipH="1">
            <a:off x="4935845" y="4008088"/>
            <a:ext cx="615864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flipH="1">
            <a:off x="4935845" y="5107806"/>
            <a:ext cx="6158644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2380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Freeform 25"/>
          <p:cNvSpPr>
            <a:spLocks/>
          </p:cNvSpPr>
          <p:nvPr/>
        </p:nvSpPr>
        <p:spPr bwMode="auto">
          <a:xfrm>
            <a:off x="4838489" y="3026765"/>
            <a:ext cx="1485900" cy="1546225"/>
          </a:xfrm>
          <a:custGeom>
            <a:avLst/>
            <a:gdLst>
              <a:gd name="T0" fmla="*/ 910267 w 968"/>
              <a:gd name="T1" fmla="*/ 1546225 h 1008"/>
              <a:gd name="T2" fmla="*/ 217973 w 968"/>
              <a:gd name="T3" fmla="*/ 0 h 1008"/>
              <a:gd name="T4" fmla="*/ 1029999 w 968"/>
              <a:gd name="T5" fmla="*/ 1467993 h 1008"/>
              <a:gd name="T6" fmla="*/ 606333 w 968"/>
              <a:gd name="T7" fmla="*/ 662668 h 1008"/>
              <a:gd name="T8" fmla="*/ 910267 w 968"/>
              <a:gd name="T9" fmla="*/ 1546225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8"/>
              <a:gd name="T16" fmla="*/ 0 h 1008"/>
              <a:gd name="T17" fmla="*/ 968 w 968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8" h="1008">
                <a:moveTo>
                  <a:pt x="593" y="1008"/>
                </a:moveTo>
                <a:cubicBezTo>
                  <a:pt x="593" y="1008"/>
                  <a:pt x="0" y="806"/>
                  <a:pt x="142" y="0"/>
                </a:cubicBezTo>
                <a:cubicBezTo>
                  <a:pt x="142" y="0"/>
                  <a:pt x="968" y="186"/>
                  <a:pt x="671" y="957"/>
                </a:cubicBezTo>
                <a:cubicBezTo>
                  <a:pt x="671" y="957"/>
                  <a:pt x="434" y="615"/>
                  <a:pt x="395" y="432"/>
                </a:cubicBezTo>
                <a:cubicBezTo>
                  <a:pt x="395" y="432"/>
                  <a:pt x="449" y="854"/>
                  <a:pt x="593" y="1008"/>
                </a:cubicBezTo>
                <a:close/>
              </a:path>
            </a:pathLst>
          </a:custGeom>
          <a:solidFill>
            <a:srgbClr val="D94E62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19"/>
          <p:cNvSpPr>
            <a:spLocks/>
          </p:cNvSpPr>
          <p:nvPr/>
        </p:nvSpPr>
        <p:spPr bwMode="auto">
          <a:xfrm>
            <a:off x="5686214" y="2888652"/>
            <a:ext cx="1936750" cy="1828800"/>
          </a:xfrm>
          <a:custGeom>
            <a:avLst/>
            <a:gdLst>
              <a:gd name="T0" fmla="*/ 595923 w 1261"/>
              <a:gd name="T1" fmla="*/ 1819587 h 1191"/>
              <a:gd name="T2" fmla="*/ 1012148 w 1261"/>
              <a:gd name="T3" fmla="*/ 0 h 1191"/>
              <a:gd name="T4" fmla="*/ 752583 w 1261"/>
              <a:gd name="T5" fmla="*/ 1828800 h 1191"/>
              <a:gd name="T6" fmla="*/ 913851 w 1261"/>
              <a:gd name="T7" fmla="*/ 839927 h 1191"/>
              <a:gd name="T8" fmla="*/ 595923 w 1261"/>
              <a:gd name="T9" fmla="*/ 1819587 h 1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"/>
              <a:gd name="T16" fmla="*/ 0 h 1191"/>
              <a:gd name="T17" fmla="*/ 1261 w 1261"/>
              <a:gd name="T18" fmla="*/ 1191 h 1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" h="1191">
                <a:moveTo>
                  <a:pt x="388" y="1185"/>
                </a:moveTo>
                <a:cubicBezTo>
                  <a:pt x="388" y="1185"/>
                  <a:pt x="0" y="614"/>
                  <a:pt x="659" y="0"/>
                </a:cubicBezTo>
                <a:cubicBezTo>
                  <a:pt x="659" y="0"/>
                  <a:pt x="1261" y="709"/>
                  <a:pt x="490" y="1191"/>
                </a:cubicBezTo>
                <a:cubicBezTo>
                  <a:pt x="490" y="1191"/>
                  <a:pt x="508" y="734"/>
                  <a:pt x="595" y="547"/>
                </a:cubicBezTo>
                <a:cubicBezTo>
                  <a:pt x="595" y="547"/>
                  <a:pt x="363" y="953"/>
                  <a:pt x="388" y="1185"/>
                </a:cubicBezTo>
                <a:close/>
              </a:path>
            </a:pathLst>
          </a:custGeom>
          <a:solidFill>
            <a:srgbClr val="D94E62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6684752" y="4022127"/>
            <a:ext cx="1431925" cy="1403350"/>
          </a:xfrm>
          <a:custGeom>
            <a:avLst/>
            <a:gdLst>
              <a:gd name="T0" fmla="*/ 0 w 933"/>
              <a:gd name="T1" fmla="*/ 769925 h 915"/>
              <a:gd name="T2" fmla="*/ 1431925 w 933"/>
              <a:gd name="T3" fmla="*/ 317479 h 915"/>
              <a:gd name="T4" fmla="*/ 56786 w 933"/>
              <a:gd name="T5" fmla="*/ 881887 h 915"/>
              <a:gd name="T6" fmla="*/ 808815 w 933"/>
              <a:gd name="T7" fmla="*/ 592014 h 915"/>
              <a:gd name="T8" fmla="*/ 0 w 933"/>
              <a:gd name="T9" fmla="*/ 769925 h 9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33"/>
              <a:gd name="T16" fmla="*/ 0 h 915"/>
              <a:gd name="T17" fmla="*/ 933 w 933"/>
              <a:gd name="T18" fmla="*/ 915 h 9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5"/>
                </a:cubicBezTo>
                <a:cubicBezTo>
                  <a:pt x="37" y="575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D94E62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23"/>
          <p:cNvSpPr>
            <a:spLocks/>
          </p:cNvSpPr>
          <p:nvPr/>
        </p:nvSpPr>
        <p:spPr bwMode="auto">
          <a:xfrm>
            <a:off x="4090777" y="3728440"/>
            <a:ext cx="1487487" cy="1571625"/>
          </a:xfrm>
          <a:custGeom>
            <a:avLst/>
            <a:gdLst>
              <a:gd name="T0" fmla="*/ 1481347 w 969"/>
              <a:gd name="T1" fmla="*/ 1077905 h 1025"/>
              <a:gd name="T2" fmla="*/ 0 w 969"/>
              <a:gd name="T3" fmla="*/ 763580 h 1025"/>
              <a:gd name="T4" fmla="*/ 1487487 w 969"/>
              <a:gd name="T5" fmla="*/ 950641 h 1025"/>
              <a:gd name="T6" fmla="*/ 683108 w 969"/>
              <a:gd name="T7" fmla="*/ 832578 h 1025"/>
              <a:gd name="T8" fmla="*/ 1481347 w 969"/>
              <a:gd name="T9" fmla="*/ 1077905 h 1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9"/>
              <a:gd name="T16" fmla="*/ 0 h 1025"/>
              <a:gd name="T17" fmla="*/ 969 w 969"/>
              <a:gd name="T18" fmla="*/ 1025 h 10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9" h="1025">
                <a:moveTo>
                  <a:pt x="965" y="703"/>
                </a:moveTo>
                <a:cubicBezTo>
                  <a:pt x="965" y="703"/>
                  <a:pt x="507" y="1025"/>
                  <a:pt x="0" y="498"/>
                </a:cubicBezTo>
                <a:cubicBezTo>
                  <a:pt x="0" y="498"/>
                  <a:pt x="568" y="0"/>
                  <a:pt x="969" y="620"/>
                </a:cubicBezTo>
                <a:cubicBezTo>
                  <a:pt x="969" y="620"/>
                  <a:pt x="598" y="611"/>
                  <a:pt x="445" y="543"/>
                </a:cubicBezTo>
                <a:cubicBezTo>
                  <a:pt x="445" y="543"/>
                  <a:pt x="777" y="726"/>
                  <a:pt x="965" y="703"/>
                </a:cubicBezTo>
                <a:close/>
              </a:path>
            </a:pathLst>
          </a:custGeom>
          <a:solidFill>
            <a:srgbClr val="D94E62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41"/>
          <p:cNvSpPr>
            <a:spLocks/>
          </p:cNvSpPr>
          <p:nvPr/>
        </p:nvSpPr>
        <p:spPr bwMode="auto">
          <a:xfrm>
            <a:off x="4492414" y="4571402"/>
            <a:ext cx="3359150" cy="2003425"/>
          </a:xfrm>
          <a:custGeom>
            <a:avLst/>
            <a:gdLst>
              <a:gd name="T0" fmla="*/ 1574133 w 3359497"/>
              <a:gd name="T1" fmla="*/ 628 h 2003589"/>
              <a:gd name="T2" fmla="*/ 1595391 w 3359497"/>
              <a:gd name="T3" fmla="*/ 4973 h 2003589"/>
              <a:gd name="T4" fmla="*/ 1779637 w 3359497"/>
              <a:gd name="T5" fmla="*/ 442549 h 2003589"/>
              <a:gd name="T6" fmla="*/ 1997662 w 3359497"/>
              <a:gd name="T7" fmla="*/ 284408 h 2003589"/>
              <a:gd name="T8" fmla="*/ 2114352 w 3359497"/>
              <a:gd name="T9" fmla="*/ 261378 h 2003589"/>
              <a:gd name="T10" fmla="*/ 1880973 w 3359497"/>
              <a:gd name="T11" fmla="*/ 804893 h 2003589"/>
              <a:gd name="T12" fmla="*/ 1884277 w 3359497"/>
              <a:gd name="T13" fmla="*/ 1543848 h 2003589"/>
              <a:gd name="T14" fmla="*/ 1898285 w 3359497"/>
              <a:gd name="T15" fmla="*/ 1633368 h 2003589"/>
              <a:gd name="T16" fmla="*/ 1979322 w 3359497"/>
              <a:gd name="T17" fmla="*/ 1635156 h 2003589"/>
              <a:gd name="T18" fmla="*/ 3345011 w 3359497"/>
              <a:gd name="T19" fmla="*/ 1968344 h 2003589"/>
              <a:gd name="T20" fmla="*/ 3359150 w 3359497"/>
              <a:gd name="T21" fmla="*/ 2003425 h 2003589"/>
              <a:gd name="T22" fmla="*/ 3162756 w 3359497"/>
              <a:gd name="T23" fmla="*/ 1955598 h 2003589"/>
              <a:gd name="T24" fmla="*/ 1664946 w 3359497"/>
              <a:gd name="T25" fmla="*/ 1830939 h 2003589"/>
              <a:gd name="T26" fmla="*/ 167137 w 3359497"/>
              <a:gd name="T27" fmla="*/ 1955598 h 2003589"/>
              <a:gd name="T28" fmla="*/ 0 w 3359497"/>
              <a:gd name="T29" fmla="*/ 1996301 h 2003589"/>
              <a:gd name="T30" fmla="*/ 11266 w 3359497"/>
              <a:gd name="T31" fmla="*/ 1968344 h 2003589"/>
              <a:gd name="T32" fmla="*/ 1376956 w 3359497"/>
              <a:gd name="T33" fmla="*/ 1635156 h 2003589"/>
              <a:gd name="T34" fmla="*/ 1517951 w 3359497"/>
              <a:gd name="T35" fmla="*/ 1632044 h 2003589"/>
              <a:gd name="T36" fmla="*/ 1522944 w 3359497"/>
              <a:gd name="T37" fmla="*/ 1578938 h 2003589"/>
              <a:gd name="T38" fmla="*/ 1552401 w 3359497"/>
              <a:gd name="T39" fmla="*/ 993741 h 2003589"/>
              <a:gd name="T40" fmla="*/ 1217686 w 3359497"/>
              <a:gd name="T41" fmla="*/ 594549 h 2003589"/>
              <a:gd name="T42" fmla="*/ 1154735 w 3359497"/>
              <a:gd name="T43" fmla="*/ 454832 h 2003589"/>
              <a:gd name="T44" fmla="*/ 1363548 w 3359497"/>
              <a:gd name="T45" fmla="*/ 563842 h 2003589"/>
              <a:gd name="T46" fmla="*/ 1143988 w 3359497"/>
              <a:gd name="T47" fmla="*/ 312043 h 2003589"/>
              <a:gd name="T48" fmla="*/ 1148594 w 3359497"/>
              <a:gd name="T49" fmla="*/ 196893 h 2003589"/>
              <a:gd name="T50" fmla="*/ 1418821 w 3359497"/>
              <a:gd name="T51" fmla="*/ 444085 h 2003589"/>
              <a:gd name="T52" fmla="*/ 1256071 w 3359497"/>
              <a:gd name="T53" fmla="*/ 77135 h 2003589"/>
              <a:gd name="T54" fmla="*/ 1392720 w 3359497"/>
              <a:gd name="T55" fmla="*/ 180003 h 2003589"/>
              <a:gd name="T56" fmla="*/ 1576967 w 3359497"/>
              <a:gd name="T57" fmla="*/ 295155 h 2003589"/>
              <a:gd name="T58" fmla="*/ 1574133 w 3359497"/>
              <a:gd name="T59" fmla="*/ 628 h 200358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359497"/>
              <a:gd name="T91" fmla="*/ 0 h 2003589"/>
              <a:gd name="T92" fmla="*/ 3359497 w 3359497"/>
              <a:gd name="T93" fmla="*/ 2003589 h 200358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359497" h="2003589">
                <a:moveTo>
                  <a:pt x="1574296" y="628"/>
                </a:moveTo>
                <a:cubicBezTo>
                  <a:pt x="1580081" y="-929"/>
                  <a:pt x="1587111" y="367"/>
                  <a:pt x="1595556" y="4973"/>
                </a:cubicBezTo>
                <a:cubicBezTo>
                  <a:pt x="1663120" y="43360"/>
                  <a:pt x="1687689" y="424160"/>
                  <a:pt x="1779821" y="442585"/>
                </a:cubicBezTo>
                <a:cubicBezTo>
                  <a:pt x="1873489" y="462547"/>
                  <a:pt x="1973299" y="341244"/>
                  <a:pt x="1997868" y="284431"/>
                </a:cubicBezTo>
                <a:cubicBezTo>
                  <a:pt x="2022436" y="229153"/>
                  <a:pt x="2099214" y="199980"/>
                  <a:pt x="2114570" y="261399"/>
                </a:cubicBezTo>
                <a:cubicBezTo>
                  <a:pt x="2129925" y="321282"/>
                  <a:pt x="1977906" y="405734"/>
                  <a:pt x="1881167" y="804959"/>
                </a:cubicBezTo>
                <a:cubicBezTo>
                  <a:pt x="1828263" y="1024125"/>
                  <a:pt x="1852051" y="1320439"/>
                  <a:pt x="1884472" y="1543974"/>
                </a:cubicBezTo>
                <a:lnTo>
                  <a:pt x="1898481" y="1633502"/>
                </a:lnTo>
                <a:lnTo>
                  <a:pt x="1979526" y="1635290"/>
                </a:lnTo>
                <a:cubicBezTo>
                  <a:pt x="2663894" y="1665869"/>
                  <a:pt x="3206522" y="1798791"/>
                  <a:pt x="3345357" y="1968505"/>
                </a:cubicBezTo>
                <a:lnTo>
                  <a:pt x="3359497" y="2003589"/>
                </a:lnTo>
                <a:lnTo>
                  <a:pt x="3163083" y="1955758"/>
                </a:lnTo>
                <a:cubicBezTo>
                  <a:pt x="2779720" y="1878732"/>
                  <a:pt x="2250110" y="1831089"/>
                  <a:pt x="1665118" y="1831089"/>
                </a:cubicBezTo>
                <a:cubicBezTo>
                  <a:pt x="1080127" y="1831089"/>
                  <a:pt x="550516" y="1878732"/>
                  <a:pt x="167154" y="1955758"/>
                </a:cubicBezTo>
                <a:lnTo>
                  <a:pt x="0" y="1996464"/>
                </a:lnTo>
                <a:lnTo>
                  <a:pt x="11267" y="1968505"/>
                </a:lnTo>
                <a:cubicBezTo>
                  <a:pt x="150103" y="1798791"/>
                  <a:pt x="692731" y="1665869"/>
                  <a:pt x="1377098" y="1635290"/>
                </a:cubicBezTo>
                <a:lnTo>
                  <a:pt x="1518108" y="1632178"/>
                </a:lnTo>
                <a:lnTo>
                  <a:pt x="1523101" y="1579067"/>
                </a:lnTo>
                <a:cubicBezTo>
                  <a:pt x="1537508" y="1420976"/>
                  <a:pt x="1557600" y="1162102"/>
                  <a:pt x="1552561" y="993822"/>
                </a:cubicBezTo>
                <a:cubicBezTo>
                  <a:pt x="1544883" y="735862"/>
                  <a:pt x="1313016" y="662159"/>
                  <a:pt x="1217812" y="594598"/>
                </a:cubicBezTo>
                <a:cubicBezTo>
                  <a:pt x="1122609" y="525501"/>
                  <a:pt x="1101111" y="451798"/>
                  <a:pt x="1154854" y="454869"/>
                </a:cubicBezTo>
                <a:cubicBezTo>
                  <a:pt x="1207064" y="457940"/>
                  <a:pt x="1352940" y="588456"/>
                  <a:pt x="1363689" y="563888"/>
                </a:cubicBezTo>
                <a:cubicBezTo>
                  <a:pt x="1374438" y="539321"/>
                  <a:pt x="1199386" y="396521"/>
                  <a:pt x="1144106" y="312069"/>
                </a:cubicBezTo>
                <a:cubicBezTo>
                  <a:pt x="1087291" y="226083"/>
                  <a:pt x="1125680" y="204586"/>
                  <a:pt x="1148713" y="196909"/>
                </a:cubicBezTo>
                <a:cubicBezTo>
                  <a:pt x="1171746" y="189231"/>
                  <a:pt x="1405149" y="459476"/>
                  <a:pt x="1418968" y="444121"/>
                </a:cubicBezTo>
                <a:cubicBezTo>
                  <a:pt x="1432789" y="428766"/>
                  <a:pt x="1246988" y="103244"/>
                  <a:pt x="1256201" y="77141"/>
                </a:cubicBezTo>
                <a:cubicBezTo>
                  <a:pt x="1263878" y="51038"/>
                  <a:pt x="1311480" y="-2704"/>
                  <a:pt x="1392864" y="180018"/>
                </a:cubicBezTo>
                <a:cubicBezTo>
                  <a:pt x="1474248" y="362740"/>
                  <a:pt x="1603234" y="447192"/>
                  <a:pt x="1577130" y="295179"/>
                </a:cubicBezTo>
                <a:cubicBezTo>
                  <a:pt x="1554288" y="162168"/>
                  <a:pt x="1533798" y="11524"/>
                  <a:pt x="1574296" y="628"/>
                </a:cubicBezTo>
                <a:close/>
              </a:path>
            </a:pathLst>
          </a:custGeom>
          <a:solidFill>
            <a:srgbClr val="E06B19"/>
          </a:solidFill>
          <a:ln>
            <a:noFill/>
          </a:ln>
          <a:extLst/>
        </p:spPr>
        <p:txBody>
          <a:bodyPr anchor="ctr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3107184" y="1789530"/>
            <a:ext cx="177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b="1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33883" y="2158862"/>
            <a:ext cx="305134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2290439" y="4330694"/>
            <a:ext cx="172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63444" y="4700026"/>
            <a:ext cx="305134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7172114" y="1789530"/>
            <a:ext cx="168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72114" y="2158862"/>
            <a:ext cx="305134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8177212" y="4330694"/>
            <a:ext cx="197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177212" y="4700026"/>
            <a:ext cx="305134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2368415"/>
      </p:ext>
    </p:extLst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267890" y="2397592"/>
            <a:ext cx="951437" cy="940925"/>
          </a:xfrm>
          <a:prstGeom prst="ellipse">
            <a:avLst/>
          </a:prstGeom>
          <a:solidFill>
            <a:srgbClr val="D94E62"/>
          </a:solid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Freeform 6"/>
          <p:cNvSpPr>
            <a:spLocks noEditPoints="1" noChangeArrowheads="1"/>
          </p:cNvSpPr>
          <p:nvPr/>
        </p:nvSpPr>
        <p:spPr bwMode="auto">
          <a:xfrm>
            <a:off x="4474009" y="2698200"/>
            <a:ext cx="542916" cy="357029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rgbClr val="FDF2E7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9773262" y="2397592"/>
            <a:ext cx="951437" cy="940925"/>
          </a:xfrm>
          <a:prstGeom prst="ellipse">
            <a:avLst/>
          </a:prstGeom>
          <a:solidFill>
            <a:srgbClr val="D94E62"/>
          </a:solid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" name="Freeform 7"/>
          <p:cNvSpPr>
            <a:spLocks noEditPoints="1" noChangeArrowheads="1"/>
          </p:cNvSpPr>
          <p:nvPr/>
        </p:nvSpPr>
        <p:spPr bwMode="auto">
          <a:xfrm>
            <a:off x="9981596" y="2642949"/>
            <a:ext cx="510625" cy="467532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DF2E7"/>
          </a:solidFill>
          <a:ln>
            <a:noFill/>
          </a:ln>
          <a:extLst/>
        </p:spPr>
        <p:txBody>
          <a:bodyPr lIns="90170" tIns="46990" rIns="90170" bIns="46990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1509071" y="4287741"/>
            <a:ext cx="951437" cy="940925"/>
          </a:xfrm>
          <a:prstGeom prst="ellipse">
            <a:avLst/>
          </a:prstGeom>
          <a:solidFill>
            <a:srgbClr val="E06B19"/>
          </a:solid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2" name="Freeform 8"/>
          <p:cNvSpPr>
            <a:spLocks noEditPoints="1" noChangeArrowheads="1"/>
          </p:cNvSpPr>
          <p:nvPr/>
        </p:nvSpPr>
        <p:spPr bwMode="auto">
          <a:xfrm>
            <a:off x="1812845" y="4513486"/>
            <a:ext cx="343888" cy="506756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DF2E7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038097" y="4287741"/>
            <a:ext cx="951438" cy="940925"/>
          </a:xfrm>
          <a:prstGeom prst="ellipse">
            <a:avLst/>
          </a:prstGeom>
          <a:solidFill>
            <a:srgbClr val="E06B19"/>
          </a:solidFill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endParaRPr lang="zh-CN" altLang="zh-CN" sz="280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4" name="Freeform 11"/>
          <p:cNvSpPr>
            <a:spLocks noEditPoints="1" noChangeArrowheads="1"/>
          </p:cNvSpPr>
          <p:nvPr/>
        </p:nvSpPr>
        <p:spPr bwMode="auto">
          <a:xfrm>
            <a:off x="7296914" y="4553211"/>
            <a:ext cx="434189" cy="427305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DF2E7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1009697" y="2395262"/>
            <a:ext cx="163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09697" y="2946153"/>
            <a:ext cx="197296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4058304" y="3625179"/>
            <a:ext cx="163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21421" y="4176070"/>
            <a:ext cx="197296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6487753" y="2395262"/>
            <a:ext cx="1680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531873" y="2946153"/>
            <a:ext cx="197296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9534421" y="3625179"/>
            <a:ext cx="1636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197539" y="4176070"/>
            <a:ext cx="1972963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951268"/>
      </p:ext>
    </p:extLst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Shape 9220"/>
          <p:cNvSpPr/>
          <p:nvPr/>
        </p:nvSpPr>
        <p:spPr>
          <a:xfrm rot="16200000">
            <a:off x="6134196" y="1995751"/>
            <a:ext cx="1848674" cy="18522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135" y="11710"/>
                  <a:pt x="11730" y="21100"/>
                  <a:pt x="0" y="21600"/>
                </a:cubicBezTo>
                <a:cubicBezTo>
                  <a:pt x="2003" y="1999"/>
                  <a:pt x="2003" y="1999"/>
                  <a:pt x="2003" y="1999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06B1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spcBef>
                <a:spcPts val="300"/>
              </a:spcBef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Shape 9229"/>
          <p:cNvSpPr/>
          <p:nvPr/>
        </p:nvSpPr>
        <p:spPr>
          <a:xfrm rot="16200000">
            <a:off x="4231140" y="1992299"/>
            <a:ext cx="1848677" cy="1852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003" y="19636"/>
                  <a:pt x="2003" y="19636"/>
                  <a:pt x="2003" y="19636"/>
                </a:cubicBezTo>
                <a:cubicBezTo>
                  <a:pt x="0" y="0"/>
                  <a:pt x="0" y="0"/>
                  <a:pt x="0" y="0"/>
                </a:cubicBezTo>
                <a:cubicBezTo>
                  <a:pt x="11730" y="500"/>
                  <a:pt x="21135" y="9890"/>
                  <a:pt x="21600" y="21600"/>
                </a:cubicBezTo>
                <a:close/>
              </a:path>
            </a:pathLst>
          </a:custGeom>
          <a:solidFill>
            <a:srgbClr val="D94E6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spcBef>
                <a:spcPts val="300"/>
              </a:spcBef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Shape 9238"/>
          <p:cNvSpPr/>
          <p:nvPr/>
        </p:nvSpPr>
        <p:spPr>
          <a:xfrm rot="16200000">
            <a:off x="6149921" y="3911078"/>
            <a:ext cx="1852230" cy="185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9890" y="21136"/>
                  <a:pt x="464" y="11746"/>
                  <a:pt x="0" y="0"/>
                </a:cubicBezTo>
                <a:cubicBezTo>
                  <a:pt x="19636" y="1999"/>
                  <a:pt x="19636" y="1999"/>
                  <a:pt x="19636" y="19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D94E6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spcBef>
                <a:spcPts val="300"/>
              </a:spcBef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Shape 9245"/>
          <p:cNvSpPr/>
          <p:nvPr/>
        </p:nvSpPr>
        <p:spPr>
          <a:xfrm flipH="1">
            <a:off x="4233937" y="3896008"/>
            <a:ext cx="1848670" cy="18522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135" y="11710"/>
                  <a:pt x="11730" y="21100"/>
                  <a:pt x="0" y="21600"/>
                </a:cubicBezTo>
                <a:cubicBezTo>
                  <a:pt x="2003" y="1999"/>
                  <a:pt x="2003" y="1999"/>
                  <a:pt x="2003" y="1999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E06B1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spcBef>
                <a:spcPts val="300"/>
              </a:spcBef>
              <a:def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Bebas Neue"/>
              </a:defRPr>
            </a:pPr>
            <a:endParaRPr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Shape 9257"/>
          <p:cNvSpPr/>
          <p:nvPr/>
        </p:nvSpPr>
        <p:spPr>
          <a:xfrm>
            <a:off x="4695531" y="2604523"/>
            <a:ext cx="92548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</a:t>
            </a:r>
          </a:p>
        </p:txBody>
      </p:sp>
      <p:sp>
        <p:nvSpPr>
          <p:cNvPr id="12" name="Shape 9257"/>
          <p:cNvSpPr/>
          <p:nvPr/>
        </p:nvSpPr>
        <p:spPr>
          <a:xfrm>
            <a:off x="6390381" y="2604524"/>
            <a:ext cx="92548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</a:t>
            </a:r>
            <a:endParaRPr sz="4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Shape 9257"/>
          <p:cNvSpPr/>
          <p:nvPr/>
        </p:nvSpPr>
        <p:spPr>
          <a:xfrm>
            <a:off x="6390381" y="4320783"/>
            <a:ext cx="92548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endParaRPr sz="4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Shape 9257"/>
          <p:cNvSpPr/>
          <p:nvPr/>
        </p:nvSpPr>
        <p:spPr>
          <a:xfrm>
            <a:off x="4695531" y="4320783"/>
            <a:ext cx="92548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T</a:t>
            </a:r>
            <a:endParaRPr sz="400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8331886" y="1788425"/>
            <a:ext cx="150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331886" y="2157757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8331886" y="4329589"/>
            <a:ext cx="16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331886" y="4698921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1641337" y="1788425"/>
            <a:ext cx="221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34000" y="2157757"/>
            <a:ext cx="28183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2219417" y="4329589"/>
            <a:ext cx="163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34000" y="4698921"/>
            <a:ext cx="28183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1367269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Oval 4"/>
          <p:cNvSpPr/>
          <p:nvPr/>
        </p:nvSpPr>
        <p:spPr>
          <a:xfrm rot="2700000">
            <a:off x="1729410" y="1872482"/>
            <a:ext cx="1142811" cy="1149368"/>
          </a:xfrm>
          <a:prstGeom prst="teardrop">
            <a:avLst/>
          </a:prstGeom>
          <a:solidFill>
            <a:srgbClr val="D94E62"/>
          </a:solidFill>
          <a:ln w="76200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085699" y="2197544"/>
            <a:ext cx="430232" cy="438723"/>
            <a:chOff x="2301859" y="2332961"/>
            <a:chExt cx="430232" cy="438723"/>
          </a:xfrm>
          <a:solidFill>
            <a:srgbClr val="FEF9F3"/>
          </a:solidFill>
        </p:grpSpPr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2434890" y="2332961"/>
              <a:ext cx="297201" cy="297201"/>
            </a:xfrm>
            <a:custGeom>
              <a:avLst/>
              <a:gdLst>
                <a:gd name="T0" fmla="*/ 65 w 79"/>
                <a:gd name="T1" fmla="*/ 14 h 79"/>
                <a:gd name="T2" fmla="*/ 14 w 79"/>
                <a:gd name="T3" fmla="*/ 14 h 79"/>
                <a:gd name="T4" fmla="*/ 11 w 79"/>
                <a:gd name="T5" fmla="*/ 63 h 79"/>
                <a:gd name="T6" fmla="*/ 11 w 79"/>
                <a:gd name="T7" fmla="*/ 63 h 79"/>
                <a:gd name="T8" fmla="*/ 17 w 79"/>
                <a:gd name="T9" fmla="*/ 68 h 79"/>
                <a:gd name="T10" fmla="*/ 64 w 79"/>
                <a:gd name="T11" fmla="*/ 65 h 79"/>
                <a:gd name="T12" fmla="*/ 65 w 79"/>
                <a:gd name="T13" fmla="*/ 14 h 79"/>
                <a:gd name="T14" fmla="*/ 58 w 79"/>
                <a:gd name="T15" fmla="*/ 59 h 79"/>
                <a:gd name="T16" fmla="*/ 20 w 79"/>
                <a:gd name="T17" fmla="*/ 59 h 79"/>
                <a:gd name="T18" fmla="*/ 20 w 79"/>
                <a:gd name="T19" fmla="*/ 21 h 79"/>
                <a:gd name="T20" fmla="*/ 58 w 79"/>
                <a:gd name="T21" fmla="*/ 21 h 79"/>
                <a:gd name="T22" fmla="*/ 58 w 79"/>
                <a:gd name="T23" fmla="*/ 5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79">
                  <a:moveTo>
                    <a:pt x="65" y="14"/>
                  </a:moveTo>
                  <a:cubicBezTo>
                    <a:pt x="51" y="0"/>
                    <a:pt x="28" y="0"/>
                    <a:pt x="14" y="14"/>
                  </a:cubicBezTo>
                  <a:cubicBezTo>
                    <a:pt x="0" y="28"/>
                    <a:pt x="0" y="49"/>
                    <a:pt x="11" y="63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4" y="66"/>
                    <a:pt x="15" y="67"/>
                    <a:pt x="17" y="68"/>
                  </a:cubicBezTo>
                  <a:cubicBezTo>
                    <a:pt x="31" y="79"/>
                    <a:pt x="51" y="78"/>
                    <a:pt x="64" y="65"/>
                  </a:cubicBezTo>
                  <a:cubicBezTo>
                    <a:pt x="78" y="51"/>
                    <a:pt x="79" y="29"/>
                    <a:pt x="65" y="14"/>
                  </a:cubicBezTo>
                  <a:close/>
                  <a:moveTo>
                    <a:pt x="58" y="59"/>
                  </a:moveTo>
                  <a:cubicBezTo>
                    <a:pt x="47" y="69"/>
                    <a:pt x="30" y="69"/>
                    <a:pt x="20" y="59"/>
                  </a:cubicBezTo>
                  <a:cubicBezTo>
                    <a:pt x="9" y="48"/>
                    <a:pt x="9" y="31"/>
                    <a:pt x="20" y="21"/>
                  </a:cubicBezTo>
                  <a:cubicBezTo>
                    <a:pt x="31" y="10"/>
                    <a:pt x="48" y="10"/>
                    <a:pt x="58" y="21"/>
                  </a:cubicBezTo>
                  <a:cubicBezTo>
                    <a:pt x="69" y="31"/>
                    <a:pt x="69" y="48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2301859" y="2584872"/>
              <a:ext cx="181150" cy="186812"/>
            </a:xfrm>
            <a:custGeom>
              <a:avLst/>
              <a:gdLst>
                <a:gd name="T0" fmla="*/ 0 w 64"/>
                <a:gd name="T1" fmla="*/ 52 h 66"/>
                <a:gd name="T2" fmla="*/ 12 w 64"/>
                <a:gd name="T3" fmla="*/ 66 h 66"/>
                <a:gd name="T4" fmla="*/ 64 w 64"/>
                <a:gd name="T5" fmla="*/ 8 h 66"/>
                <a:gd name="T6" fmla="*/ 55 w 64"/>
                <a:gd name="T7" fmla="*/ 0 h 66"/>
                <a:gd name="T8" fmla="*/ 0 w 64"/>
                <a:gd name="T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6">
                  <a:moveTo>
                    <a:pt x="0" y="52"/>
                  </a:moveTo>
                  <a:lnTo>
                    <a:pt x="12" y="66"/>
                  </a:lnTo>
                  <a:lnTo>
                    <a:pt x="64" y="8"/>
                  </a:lnTo>
                  <a:lnTo>
                    <a:pt x="55" y="0"/>
                  </a:lnTo>
                  <a:lnTo>
                    <a:pt x="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2587736" y="2432027"/>
              <a:ext cx="113219" cy="135862"/>
            </a:xfrm>
            <a:custGeom>
              <a:avLst/>
              <a:gdLst>
                <a:gd name="T0" fmla="*/ 16 w 30"/>
                <a:gd name="T1" fmla="*/ 0 h 36"/>
                <a:gd name="T2" fmla="*/ 0 w 30"/>
                <a:gd name="T3" fmla="*/ 34 h 36"/>
                <a:gd name="T4" fmla="*/ 6 w 30"/>
                <a:gd name="T5" fmla="*/ 36 h 36"/>
                <a:gd name="T6" fmla="*/ 16 w 30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6">
                  <a:moveTo>
                    <a:pt x="16" y="0"/>
                  </a:moveTo>
                  <a:cubicBezTo>
                    <a:pt x="20" y="26"/>
                    <a:pt x="0" y="34"/>
                    <a:pt x="0" y="34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30" y="21"/>
                    <a:pt x="16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2" name="TextBox 76"/>
          <p:cNvSpPr txBox="1"/>
          <p:nvPr/>
        </p:nvSpPr>
        <p:spPr>
          <a:xfrm>
            <a:off x="1605969" y="3384959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1600" u="sng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64380" y="3681839"/>
            <a:ext cx="2072871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64380" y="4910551"/>
            <a:ext cx="2072871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Oval 5"/>
          <p:cNvSpPr/>
          <p:nvPr/>
        </p:nvSpPr>
        <p:spPr>
          <a:xfrm rot="2700000">
            <a:off x="4269720" y="1872482"/>
            <a:ext cx="1142811" cy="1149368"/>
          </a:xfrm>
          <a:prstGeom prst="ellipse">
            <a:avLst/>
          </a:prstGeom>
          <a:solidFill>
            <a:srgbClr val="E06B19"/>
          </a:solidFill>
          <a:ln w="76200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04780" y="2337229"/>
            <a:ext cx="472690" cy="294369"/>
            <a:chOff x="4676992" y="2470263"/>
            <a:chExt cx="472690" cy="294369"/>
          </a:xfrm>
          <a:solidFill>
            <a:srgbClr val="FEF9F3"/>
          </a:solidFill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76992" y="2470263"/>
              <a:ext cx="472690" cy="294369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7" name="Rectangle 96"/>
            <p:cNvSpPr>
              <a:spLocks noChangeArrowheads="1"/>
            </p:cNvSpPr>
            <p:nvPr/>
          </p:nvSpPr>
          <p:spPr bwMode="auto">
            <a:xfrm>
              <a:off x="4742092" y="2532533"/>
              <a:ext cx="90575" cy="164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8" name="Rectangle 97"/>
            <p:cNvSpPr>
              <a:spLocks noChangeArrowheads="1"/>
            </p:cNvSpPr>
            <p:nvPr/>
          </p:nvSpPr>
          <p:spPr bwMode="auto">
            <a:xfrm>
              <a:off x="4846821" y="2532533"/>
              <a:ext cx="87746" cy="1641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9" name="TextBox 76"/>
          <p:cNvSpPr txBox="1"/>
          <p:nvPr/>
        </p:nvSpPr>
        <p:spPr>
          <a:xfrm>
            <a:off x="4146279" y="3360474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1600" u="sng" dirty="0">
              <a:solidFill>
                <a:srgbClr val="E06B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15035" y="3657354"/>
            <a:ext cx="2052180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815035" y="4886066"/>
            <a:ext cx="2052180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6"/>
          <p:cNvSpPr/>
          <p:nvPr/>
        </p:nvSpPr>
        <p:spPr>
          <a:xfrm rot="2700000">
            <a:off x="6799684" y="1872482"/>
            <a:ext cx="1142811" cy="1149368"/>
          </a:xfrm>
          <a:prstGeom prst="teardrop">
            <a:avLst/>
          </a:prstGeom>
          <a:solidFill>
            <a:srgbClr val="D94E62"/>
          </a:solidFill>
          <a:ln w="76200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2" name="Group 35"/>
          <p:cNvGrpSpPr/>
          <p:nvPr/>
        </p:nvGrpSpPr>
        <p:grpSpPr>
          <a:xfrm>
            <a:off x="7073932" y="2151962"/>
            <a:ext cx="594315" cy="590406"/>
            <a:chOff x="6853673" y="3715407"/>
            <a:chExt cx="379359" cy="376864"/>
          </a:xfrm>
          <a:solidFill>
            <a:srgbClr val="FEF9F3"/>
          </a:solidFill>
          <a:effectLst/>
        </p:grpSpPr>
        <p:sp>
          <p:nvSpPr>
            <p:cNvPr id="2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7" name="Freeform 154"/>
            <p:cNvSpPr>
              <a:spLocks/>
            </p:cNvSpPr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8" name="Freeform 155"/>
            <p:cNvSpPr>
              <a:spLocks/>
            </p:cNvSpPr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9" name="Freeform 156"/>
            <p:cNvSpPr>
              <a:spLocks/>
            </p:cNvSpPr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0" name="Freeform 157"/>
            <p:cNvSpPr>
              <a:spLocks/>
            </p:cNvSpPr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1" name="Freeform 158"/>
            <p:cNvSpPr>
              <a:spLocks/>
            </p:cNvSpPr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4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5" name="Freeform 160"/>
            <p:cNvSpPr>
              <a:spLocks/>
            </p:cNvSpPr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6" name="Freeform 161"/>
            <p:cNvSpPr>
              <a:spLocks/>
            </p:cNvSpPr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7" name="Freeform 162"/>
            <p:cNvSpPr>
              <a:spLocks/>
            </p:cNvSpPr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8" name="Freeform 163"/>
            <p:cNvSpPr>
              <a:spLocks/>
            </p:cNvSpPr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9" name="Freeform 164"/>
            <p:cNvSpPr>
              <a:spLocks/>
            </p:cNvSpPr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0" name="Freeform 165"/>
            <p:cNvSpPr>
              <a:spLocks/>
            </p:cNvSpPr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2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43" name="TextBox 76"/>
          <p:cNvSpPr txBox="1"/>
          <p:nvPr/>
        </p:nvSpPr>
        <p:spPr>
          <a:xfrm>
            <a:off x="6676243" y="3348951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1600" u="sng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44999" y="3645831"/>
            <a:ext cx="2052180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344999" y="4874543"/>
            <a:ext cx="2052180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7"/>
          <p:cNvSpPr/>
          <p:nvPr/>
        </p:nvSpPr>
        <p:spPr>
          <a:xfrm rot="2700000">
            <a:off x="9329647" y="1872482"/>
            <a:ext cx="1142811" cy="1149368"/>
          </a:xfrm>
          <a:prstGeom prst="ellipse">
            <a:avLst/>
          </a:prstGeom>
          <a:solidFill>
            <a:srgbClr val="E06B19"/>
          </a:solidFill>
          <a:ln w="76200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6" name="Freeform 62"/>
          <p:cNvSpPr>
            <a:spLocks noEditPoints="1"/>
          </p:cNvSpPr>
          <p:nvPr/>
        </p:nvSpPr>
        <p:spPr bwMode="auto">
          <a:xfrm>
            <a:off x="9697258" y="2148125"/>
            <a:ext cx="407588" cy="549112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6 h 145"/>
              <a:gd name="T6" fmla="*/ 13 w 108"/>
              <a:gd name="T7" fmla="*/ 125 h 145"/>
              <a:gd name="T8" fmla="*/ 96 w 108"/>
              <a:gd name="T9" fmla="*/ 125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2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8 w 108"/>
              <a:gd name="T35" fmla="*/ 12 h 145"/>
              <a:gd name="T36" fmla="*/ 60 w 108"/>
              <a:gd name="T37" fmla="*/ 12 h 145"/>
              <a:gd name="T38" fmla="*/ 67 w 108"/>
              <a:gd name="T39" fmla="*/ 37 h 145"/>
              <a:gd name="T40" fmla="*/ 41 w 108"/>
              <a:gd name="T41" fmla="*/ 37 h 145"/>
              <a:gd name="T42" fmla="*/ 48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2" y="116"/>
                  <a:pt x="92" y="116"/>
                  <a:pt x="92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8" y="12"/>
                </a:moveTo>
                <a:cubicBezTo>
                  <a:pt x="48" y="12"/>
                  <a:pt x="54" y="0"/>
                  <a:pt x="60" y="12"/>
                </a:cubicBezTo>
                <a:cubicBezTo>
                  <a:pt x="67" y="37"/>
                  <a:pt x="67" y="37"/>
                  <a:pt x="67" y="37"/>
                </a:cubicBezTo>
                <a:cubicBezTo>
                  <a:pt x="41" y="37"/>
                  <a:pt x="41" y="37"/>
                  <a:pt x="41" y="37"/>
                </a:cubicBezTo>
                <a:lnTo>
                  <a:pt x="48" y="12"/>
                </a:lnTo>
                <a:close/>
              </a:path>
            </a:pathLst>
          </a:custGeom>
          <a:solidFill>
            <a:srgbClr val="FEF9F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9206206" y="3324466"/>
            <a:ext cx="138969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1600" u="sng" dirty="0">
              <a:solidFill>
                <a:srgbClr val="E06B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874962" y="3621346"/>
            <a:ext cx="2052180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74962" y="4850058"/>
            <a:ext cx="2052180" cy="5724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533787"/>
      </p:ext>
    </p:extLst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116089" y="1414020"/>
            <a:ext cx="3947541" cy="4884733"/>
            <a:chOff x="4243374" y="1307988"/>
            <a:chExt cx="3705255" cy="4584924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" t="8440" r="6203" b="10137"/>
            <a:stretch>
              <a:fillRect/>
            </a:stretch>
          </p:blipFill>
          <p:spPr>
            <a:xfrm>
              <a:off x="4243374" y="1307988"/>
              <a:ext cx="3705255" cy="4584924"/>
            </a:xfrm>
            <a:prstGeom prst="rect">
              <a:avLst/>
            </a:prstGeom>
          </p:spPr>
        </p:pic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4805724" y="1851659"/>
              <a:ext cx="2600918" cy="342166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 l="-40000" r="-40000"/>
              </a:stretch>
            </a:blip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2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0" name="TextBox 76"/>
          <p:cNvSpPr txBox="1"/>
          <p:nvPr/>
        </p:nvSpPr>
        <p:spPr>
          <a:xfrm>
            <a:off x="8444867" y="1654688"/>
            <a:ext cx="1782209" cy="338554"/>
          </a:xfrm>
          <a:prstGeom prst="rect">
            <a:avLst/>
          </a:prstGeom>
          <a:solidFill>
            <a:srgbClr val="D94E62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32900" y="2013659"/>
            <a:ext cx="29976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8444867" y="3295791"/>
            <a:ext cx="1782209" cy="338554"/>
          </a:xfrm>
          <a:prstGeom prst="rect">
            <a:avLst/>
          </a:prstGeom>
          <a:solidFill>
            <a:srgbClr val="E06B19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32900" y="3654762"/>
            <a:ext cx="29976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8444867" y="4936894"/>
            <a:ext cx="1782209" cy="338554"/>
          </a:xfrm>
          <a:prstGeom prst="rect">
            <a:avLst/>
          </a:prstGeom>
          <a:solidFill>
            <a:srgbClr val="D94E62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32900" y="5295865"/>
            <a:ext cx="29976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2105891" y="1654688"/>
            <a:ext cx="1730748" cy="338554"/>
          </a:xfrm>
          <a:prstGeom prst="rect">
            <a:avLst/>
          </a:prstGeom>
          <a:solidFill>
            <a:srgbClr val="E06B19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61428" y="2013659"/>
            <a:ext cx="29976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2105891" y="3289089"/>
            <a:ext cx="1753519" cy="338554"/>
          </a:xfrm>
          <a:prstGeom prst="rect">
            <a:avLst/>
          </a:prstGeom>
          <a:solidFill>
            <a:srgbClr val="D94E62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61428" y="3654762"/>
            <a:ext cx="29976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2105891" y="4920048"/>
            <a:ext cx="1753519" cy="338554"/>
          </a:xfrm>
          <a:prstGeom prst="rect">
            <a:avLst/>
          </a:prstGeom>
          <a:solidFill>
            <a:srgbClr val="E06B19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61428" y="5295865"/>
            <a:ext cx="299767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464460"/>
      </p:ext>
    </p:extLst>
  </p:cSld>
  <p:clrMapOvr>
    <a:masterClrMapping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30909" y="2188456"/>
            <a:ext cx="2520173" cy="2481088"/>
            <a:chOff x="2242404" y="427220"/>
            <a:chExt cx="2195516" cy="216146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04" y="427220"/>
              <a:ext cx="2195516" cy="2161466"/>
            </a:xfrm>
            <a:prstGeom prst="rect">
              <a:avLst/>
            </a:prstGeom>
          </p:spPr>
        </p:pic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8203" y="788043"/>
              <a:ext cx="1483919" cy="1439821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94E6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754049" y="939258"/>
              <a:ext cx="1172226" cy="1137390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noFill/>
            <a:ln w="19050" cap="flat">
              <a:solidFill>
                <a:srgbClr val="D94E6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2969844" y="3011016"/>
            <a:ext cx="165038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800" dirty="0">
                <a:solidFill>
                  <a:srgbClr val="D94E62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03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31854" y="3762557"/>
            <a:ext cx="560179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31854" y="3116226"/>
            <a:ext cx="4334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D94E62"/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531854" y="2469895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64618675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870185" y="3168263"/>
            <a:ext cx="2396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70185" y="3493897"/>
            <a:ext cx="10528023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870185" y="4549506"/>
            <a:ext cx="184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0185" y="4875140"/>
            <a:ext cx="10528023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870185" y="1781389"/>
            <a:ext cx="223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0185" y="2107023"/>
            <a:ext cx="10528023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6371829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25" name="Freeform 5"/>
          <p:cNvSpPr>
            <a:spLocks noChangeAspect="1"/>
          </p:cNvSpPr>
          <p:nvPr/>
        </p:nvSpPr>
        <p:spPr bwMode="auto">
          <a:xfrm>
            <a:off x="8690489" y="4094712"/>
            <a:ext cx="2538000" cy="1269000"/>
          </a:xfrm>
          <a:prstGeom prst="rect">
            <a:avLst/>
          </a:prstGeom>
          <a:noFill/>
          <a:ln w="19050">
            <a:solidFill>
              <a:srgbClr val="D94E62"/>
            </a:soli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Freeform 7"/>
          <p:cNvSpPr>
            <a:spLocks noChangeAspect="1"/>
          </p:cNvSpPr>
          <p:nvPr/>
        </p:nvSpPr>
        <p:spPr bwMode="auto">
          <a:xfrm>
            <a:off x="1007427" y="1859274"/>
            <a:ext cx="2538000" cy="1269941"/>
          </a:xfrm>
          <a:prstGeom prst="rect">
            <a:avLst/>
          </a:prstGeom>
          <a:noFill/>
          <a:ln w="19050">
            <a:solidFill>
              <a:srgbClr val="D94E62"/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5"/>
          <p:cNvSpPr>
            <a:spLocks noChangeAspect="1"/>
          </p:cNvSpPr>
          <p:nvPr/>
        </p:nvSpPr>
        <p:spPr bwMode="auto">
          <a:xfrm>
            <a:off x="3568448" y="4094712"/>
            <a:ext cx="2538000" cy="1269000"/>
          </a:xfrm>
          <a:prstGeom prst="rect">
            <a:avLst/>
          </a:prstGeom>
          <a:solidFill>
            <a:srgbClr val="E06B19"/>
          </a:solidFill>
          <a:ln w="19050">
            <a:solidFill>
              <a:srgbClr val="E06B19"/>
            </a:solidFill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Freeform 7"/>
          <p:cNvSpPr>
            <a:spLocks noChangeAspect="1"/>
          </p:cNvSpPr>
          <p:nvPr/>
        </p:nvSpPr>
        <p:spPr bwMode="auto">
          <a:xfrm>
            <a:off x="6129469" y="1859274"/>
            <a:ext cx="2538000" cy="1269941"/>
          </a:xfrm>
          <a:prstGeom prst="rect">
            <a:avLst/>
          </a:prstGeom>
          <a:solidFill>
            <a:srgbClr val="E06B19"/>
          </a:solidFill>
          <a:ln w="19050">
            <a:solidFill>
              <a:srgbClr val="E06B19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" name="Group 19"/>
          <p:cNvGrpSpPr/>
          <p:nvPr/>
        </p:nvGrpSpPr>
        <p:grpSpPr>
          <a:xfrm>
            <a:off x="9678889" y="4545159"/>
            <a:ext cx="675772" cy="368105"/>
            <a:chOff x="6750050" y="3321051"/>
            <a:chExt cx="195263" cy="106363"/>
          </a:xfrm>
          <a:solidFill>
            <a:srgbClr val="D94E62"/>
          </a:solidFill>
          <a:effectLst/>
        </p:grpSpPr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6750050" y="3321051"/>
              <a:ext cx="141288" cy="106363"/>
            </a:xfrm>
            <a:custGeom>
              <a:avLst/>
              <a:gdLst>
                <a:gd name="T0" fmla="*/ 26 w 87"/>
                <a:gd name="T1" fmla="*/ 23 h 65"/>
                <a:gd name="T2" fmla="*/ 26 w 87"/>
                <a:gd name="T3" fmla="*/ 33 h 65"/>
                <a:gd name="T4" fmla="*/ 8 w 87"/>
                <a:gd name="T5" fmla="*/ 17 h 65"/>
                <a:gd name="T6" fmla="*/ 8 w 87"/>
                <a:gd name="T7" fmla="*/ 0 h 65"/>
                <a:gd name="T8" fmla="*/ 0 w 87"/>
                <a:gd name="T9" fmla="*/ 0 h 65"/>
                <a:gd name="T10" fmla="*/ 0 w 87"/>
                <a:gd name="T11" fmla="*/ 17 h 65"/>
                <a:gd name="T12" fmla="*/ 26 w 87"/>
                <a:gd name="T13" fmla="*/ 42 h 65"/>
                <a:gd name="T14" fmla="*/ 26 w 87"/>
                <a:gd name="T15" fmla="*/ 42 h 65"/>
                <a:gd name="T16" fmla="*/ 26 w 87"/>
                <a:gd name="T17" fmla="*/ 49 h 65"/>
                <a:gd name="T18" fmla="*/ 41 w 87"/>
                <a:gd name="T19" fmla="*/ 65 h 65"/>
                <a:gd name="T20" fmla="*/ 87 w 87"/>
                <a:gd name="T21" fmla="*/ 65 h 65"/>
                <a:gd name="T22" fmla="*/ 87 w 87"/>
                <a:gd name="T23" fmla="*/ 9 h 65"/>
                <a:gd name="T24" fmla="*/ 41 w 87"/>
                <a:gd name="T25" fmla="*/ 9 h 65"/>
                <a:gd name="T26" fmla="*/ 26 w 87"/>
                <a:gd name="T27" fmla="*/ 23 h 65"/>
                <a:gd name="T28" fmla="*/ 73 w 87"/>
                <a:gd name="T29" fmla="*/ 19 h 65"/>
                <a:gd name="T30" fmla="*/ 80 w 87"/>
                <a:gd name="T31" fmla="*/ 19 h 65"/>
                <a:gd name="T32" fmla="*/ 80 w 87"/>
                <a:gd name="T33" fmla="*/ 56 h 65"/>
                <a:gd name="T34" fmla="*/ 73 w 87"/>
                <a:gd name="T35" fmla="*/ 56 h 65"/>
                <a:gd name="T36" fmla="*/ 73 w 87"/>
                <a:gd name="T37" fmla="*/ 1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65">
                  <a:moveTo>
                    <a:pt x="26" y="2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7" y="33"/>
                    <a:pt x="8" y="17"/>
                    <a:pt x="8" y="1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5" y="65"/>
                    <a:pt x="41" y="65"/>
                  </a:cubicBezTo>
                  <a:cubicBezTo>
                    <a:pt x="61" y="65"/>
                    <a:pt x="87" y="65"/>
                    <a:pt x="87" y="65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60" y="9"/>
                    <a:pt x="41" y="9"/>
                  </a:cubicBezTo>
                  <a:cubicBezTo>
                    <a:pt x="26" y="9"/>
                    <a:pt x="26" y="23"/>
                    <a:pt x="26" y="23"/>
                  </a:cubicBezTo>
                  <a:close/>
                  <a:moveTo>
                    <a:pt x="73" y="19"/>
                  </a:moveTo>
                  <a:cubicBezTo>
                    <a:pt x="80" y="19"/>
                    <a:pt x="80" y="19"/>
                    <a:pt x="80" y="19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6897688" y="3397251"/>
              <a:ext cx="47625" cy="17463"/>
            </a:xfrm>
            <a:custGeom>
              <a:avLst/>
              <a:gdLst>
                <a:gd name="T0" fmla="*/ 0 w 29"/>
                <a:gd name="T1" fmla="*/ 10 h 10"/>
                <a:gd name="T2" fmla="*/ 29 w 29"/>
                <a:gd name="T3" fmla="*/ 10 h 10"/>
                <a:gd name="T4" fmla="*/ 29 w 29"/>
                <a:gd name="T5" fmla="*/ 0 h 10"/>
                <a:gd name="T6" fmla="*/ 0 w 29"/>
                <a:gd name="T7" fmla="*/ 0 h 10"/>
                <a:gd name="T8" fmla="*/ 0 w 29"/>
                <a:gd name="T9" fmla="*/ 10 h 10"/>
                <a:gd name="T10" fmla="*/ 24 w 29"/>
                <a:gd name="T11" fmla="*/ 2 h 10"/>
                <a:gd name="T12" fmla="*/ 27 w 29"/>
                <a:gd name="T13" fmla="*/ 5 h 10"/>
                <a:gd name="T14" fmla="*/ 24 w 29"/>
                <a:gd name="T15" fmla="*/ 8 h 10"/>
                <a:gd name="T16" fmla="*/ 21 w 29"/>
                <a:gd name="T17" fmla="*/ 5 h 10"/>
                <a:gd name="T18" fmla="*/ 24 w 29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"/>
                  </a:lnTo>
                  <a:close/>
                  <a:moveTo>
                    <a:pt x="24" y="2"/>
                  </a:move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6897688" y="3352801"/>
              <a:ext cx="47625" cy="15875"/>
            </a:xfrm>
            <a:custGeom>
              <a:avLst/>
              <a:gdLst>
                <a:gd name="T0" fmla="*/ 0 w 29"/>
                <a:gd name="T1" fmla="*/ 0 h 10"/>
                <a:gd name="T2" fmla="*/ 0 w 29"/>
                <a:gd name="T3" fmla="*/ 10 h 10"/>
                <a:gd name="T4" fmla="*/ 29 w 29"/>
                <a:gd name="T5" fmla="*/ 10 h 10"/>
                <a:gd name="T6" fmla="*/ 29 w 29"/>
                <a:gd name="T7" fmla="*/ 0 h 10"/>
                <a:gd name="T8" fmla="*/ 0 w 29"/>
                <a:gd name="T9" fmla="*/ 0 h 10"/>
                <a:gd name="T10" fmla="*/ 24 w 29"/>
                <a:gd name="T11" fmla="*/ 8 h 10"/>
                <a:gd name="T12" fmla="*/ 21 w 29"/>
                <a:gd name="T13" fmla="*/ 5 h 10"/>
                <a:gd name="T14" fmla="*/ 24 w 29"/>
                <a:gd name="T15" fmla="*/ 2 h 10"/>
                <a:gd name="T16" fmla="*/ 27 w 29"/>
                <a:gd name="T17" fmla="*/ 5 h 10"/>
                <a:gd name="T18" fmla="*/ 24 w 2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0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0" y="0"/>
                  </a:lnTo>
                  <a:close/>
                  <a:moveTo>
                    <a:pt x="24" y="8"/>
                  </a:moveTo>
                  <a:cubicBezTo>
                    <a:pt x="23" y="8"/>
                    <a:pt x="21" y="7"/>
                    <a:pt x="21" y="5"/>
                  </a:cubicBezTo>
                  <a:cubicBezTo>
                    <a:pt x="21" y="4"/>
                    <a:pt x="23" y="2"/>
                    <a:pt x="24" y="2"/>
                  </a:cubicBezTo>
                  <a:cubicBezTo>
                    <a:pt x="26" y="2"/>
                    <a:pt x="27" y="4"/>
                    <a:pt x="27" y="5"/>
                  </a:cubicBezTo>
                  <a:cubicBezTo>
                    <a:pt x="27" y="7"/>
                    <a:pt x="26" y="8"/>
                    <a:pt x="2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23"/>
          <p:cNvGrpSpPr/>
          <p:nvPr/>
        </p:nvGrpSpPr>
        <p:grpSpPr>
          <a:xfrm>
            <a:off x="2064037" y="2251616"/>
            <a:ext cx="424779" cy="530973"/>
            <a:chOff x="6751638" y="2265363"/>
            <a:chExt cx="158750" cy="198438"/>
          </a:xfrm>
          <a:solidFill>
            <a:srgbClr val="D94E62"/>
          </a:solidFill>
          <a:effectLst/>
        </p:grpSpPr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6751638" y="2349501"/>
              <a:ext cx="158750" cy="65088"/>
            </a:xfrm>
            <a:custGeom>
              <a:avLst/>
              <a:gdLst>
                <a:gd name="T0" fmla="*/ 49 w 98"/>
                <a:gd name="T1" fmla="*/ 15 h 40"/>
                <a:gd name="T2" fmla="*/ 2 w 98"/>
                <a:gd name="T3" fmla="*/ 0 h 40"/>
                <a:gd name="T4" fmla="*/ 0 w 98"/>
                <a:gd name="T5" fmla="*/ 4 h 40"/>
                <a:gd name="T6" fmla="*/ 0 w 98"/>
                <a:gd name="T7" fmla="*/ 19 h 40"/>
                <a:gd name="T8" fmla="*/ 49 w 98"/>
                <a:gd name="T9" fmla="*/ 40 h 40"/>
                <a:gd name="T10" fmla="*/ 98 w 98"/>
                <a:gd name="T11" fmla="*/ 19 h 40"/>
                <a:gd name="T12" fmla="*/ 98 w 98"/>
                <a:gd name="T13" fmla="*/ 4 h 40"/>
                <a:gd name="T14" fmla="*/ 96 w 98"/>
                <a:gd name="T15" fmla="*/ 0 h 40"/>
                <a:gd name="T16" fmla="*/ 49 w 98"/>
                <a:gd name="T17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49" y="15"/>
                  </a:moveTo>
                  <a:cubicBezTo>
                    <a:pt x="26" y="15"/>
                    <a:pt x="7" y="9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7" y="1"/>
                    <a:pt x="96" y="0"/>
                  </a:cubicBezTo>
                  <a:cubicBezTo>
                    <a:pt x="91" y="9"/>
                    <a:pt x="72" y="15"/>
                    <a:pt x="4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6751638" y="2397126"/>
              <a:ext cx="158750" cy="66675"/>
            </a:xfrm>
            <a:custGeom>
              <a:avLst/>
              <a:gdLst>
                <a:gd name="T0" fmla="*/ 49 w 98"/>
                <a:gd name="T1" fmla="*/ 16 h 41"/>
                <a:gd name="T2" fmla="*/ 2 w 98"/>
                <a:gd name="T3" fmla="*/ 0 h 41"/>
                <a:gd name="T4" fmla="*/ 0 w 98"/>
                <a:gd name="T5" fmla="*/ 5 h 41"/>
                <a:gd name="T6" fmla="*/ 0 w 98"/>
                <a:gd name="T7" fmla="*/ 20 h 41"/>
                <a:gd name="T8" fmla="*/ 49 w 98"/>
                <a:gd name="T9" fmla="*/ 41 h 41"/>
                <a:gd name="T10" fmla="*/ 98 w 98"/>
                <a:gd name="T11" fmla="*/ 20 h 41"/>
                <a:gd name="T12" fmla="*/ 98 w 98"/>
                <a:gd name="T13" fmla="*/ 5 h 41"/>
                <a:gd name="T14" fmla="*/ 96 w 98"/>
                <a:gd name="T15" fmla="*/ 0 h 41"/>
                <a:gd name="T16" fmla="*/ 49 w 98"/>
                <a:gd name="T17" fmla="*/ 1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1">
                  <a:moveTo>
                    <a:pt x="49" y="16"/>
                  </a:moveTo>
                  <a:cubicBezTo>
                    <a:pt x="26" y="16"/>
                    <a:pt x="7" y="9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22" y="41"/>
                    <a:pt x="49" y="41"/>
                  </a:cubicBezTo>
                  <a:cubicBezTo>
                    <a:pt x="76" y="41"/>
                    <a:pt x="98" y="31"/>
                    <a:pt x="98" y="20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2"/>
                    <a:pt x="96" y="0"/>
                  </a:cubicBezTo>
                  <a:cubicBezTo>
                    <a:pt x="91" y="9"/>
                    <a:pt x="72" y="16"/>
                    <a:pt x="4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6751638" y="2300288"/>
              <a:ext cx="158750" cy="65088"/>
            </a:xfrm>
            <a:custGeom>
              <a:avLst/>
              <a:gdLst>
                <a:gd name="T0" fmla="*/ 96 w 98"/>
                <a:gd name="T1" fmla="*/ 0 h 40"/>
                <a:gd name="T2" fmla="*/ 49 w 98"/>
                <a:gd name="T3" fmla="*/ 15 h 40"/>
                <a:gd name="T4" fmla="*/ 2 w 98"/>
                <a:gd name="T5" fmla="*/ 0 h 40"/>
                <a:gd name="T6" fmla="*/ 0 w 98"/>
                <a:gd name="T7" fmla="*/ 5 h 40"/>
                <a:gd name="T8" fmla="*/ 0 w 98"/>
                <a:gd name="T9" fmla="*/ 19 h 40"/>
                <a:gd name="T10" fmla="*/ 49 w 98"/>
                <a:gd name="T11" fmla="*/ 40 h 40"/>
                <a:gd name="T12" fmla="*/ 98 w 98"/>
                <a:gd name="T13" fmla="*/ 19 h 40"/>
                <a:gd name="T14" fmla="*/ 98 w 98"/>
                <a:gd name="T15" fmla="*/ 5 h 40"/>
                <a:gd name="T16" fmla="*/ 96 w 9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0">
                  <a:moveTo>
                    <a:pt x="96" y="0"/>
                  </a:moveTo>
                  <a:cubicBezTo>
                    <a:pt x="95" y="8"/>
                    <a:pt x="75" y="15"/>
                    <a:pt x="49" y="15"/>
                  </a:cubicBezTo>
                  <a:cubicBezTo>
                    <a:pt x="23" y="15"/>
                    <a:pt x="3" y="8"/>
                    <a:pt x="2" y="0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22" y="40"/>
                    <a:pt x="49" y="40"/>
                  </a:cubicBezTo>
                  <a:cubicBezTo>
                    <a:pt x="76" y="40"/>
                    <a:pt x="98" y="31"/>
                    <a:pt x="98" y="19"/>
                  </a:cubicBezTo>
                  <a:cubicBezTo>
                    <a:pt x="98" y="5"/>
                    <a:pt x="98" y="5"/>
                    <a:pt x="98" y="5"/>
                  </a:cubicBezTo>
                  <a:cubicBezTo>
                    <a:pt x="98" y="3"/>
                    <a:pt x="97" y="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6754813" y="2265363"/>
              <a:ext cx="152400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28"/>
          <p:cNvGrpSpPr/>
          <p:nvPr/>
        </p:nvGrpSpPr>
        <p:grpSpPr>
          <a:xfrm>
            <a:off x="6978690" y="2212889"/>
            <a:ext cx="839557" cy="574695"/>
            <a:chOff x="2324100" y="1814513"/>
            <a:chExt cx="266700" cy="182563"/>
          </a:xfrm>
          <a:solidFill>
            <a:schemeClr val="bg1"/>
          </a:solidFill>
          <a:effectLst/>
        </p:grpSpPr>
        <p:sp>
          <p:nvSpPr>
            <p:cNvPr id="41" name="Freeform 55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56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3" name="Freeform 31"/>
          <p:cNvSpPr>
            <a:spLocks/>
          </p:cNvSpPr>
          <p:nvPr/>
        </p:nvSpPr>
        <p:spPr bwMode="auto">
          <a:xfrm>
            <a:off x="4528916" y="4437414"/>
            <a:ext cx="617064" cy="545135"/>
          </a:xfrm>
          <a:custGeom>
            <a:avLst/>
            <a:gdLst>
              <a:gd name="T0" fmla="*/ 136 w 136"/>
              <a:gd name="T1" fmla="*/ 48 h 120"/>
              <a:gd name="T2" fmla="*/ 68 w 136"/>
              <a:gd name="T3" fmla="*/ 0 h 120"/>
              <a:gd name="T4" fmla="*/ 0 w 136"/>
              <a:gd name="T5" fmla="*/ 48 h 120"/>
              <a:gd name="T6" fmla="*/ 37 w 136"/>
              <a:gd name="T7" fmla="*/ 91 h 120"/>
              <a:gd name="T8" fmla="*/ 21 w 136"/>
              <a:gd name="T9" fmla="*/ 120 h 120"/>
              <a:gd name="T10" fmla="*/ 72 w 136"/>
              <a:gd name="T11" fmla="*/ 96 h 120"/>
              <a:gd name="T12" fmla="*/ 136 w 136"/>
              <a:gd name="T13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5" y="0"/>
                  <a:pt x="68" y="0"/>
                </a:cubicBezTo>
                <a:cubicBezTo>
                  <a:pt x="30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6" y="106"/>
                  <a:pt x="21" y="120"/>
                </a:cubicBezTo>
                <a:cubicBezTo>
                  <a:pt x="21" y="120"/>
                  <a:pt x="54" y="111"/>
                  <a:pt x="72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1420428" y="4155270"/>
            <a:ext cx="14221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63511" y="4463047"/>
            <a:ext cx="2532711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6516211" y="4155270"/>
            <a:ext cx="144841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085552" y="4463047"/>
            <a:ext cx="2532711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3946283" y="1943839"/>
            <a:ext cx="150886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576082" y="2251616"/>
            <a:ext cx="2532711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6"/>
          <p:cNvSpPr txBox="1"/>
          <p:nvPr/>
        </p:nvSpPr>
        <p:spPr>
          <a:xfrm>
            <a:off x="9197267" y="1943839"/>
            <a:ext cx="13775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695778" y="2251616"/>
            <a:ext cx="2532711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8927972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58849" y="2175329"/>
            <a:ext cx="742022" cy="742022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MH_Other_6"/>
          <p:cNvSpPr/>
          <p:nvPr>
            <p:custDataLst>
              <p:tags r:id="rId1"/>
            </p:custDataLst>
          </p:nvPr>
        </p:nvSpPr>
        <p:spPr>
          <a:xfrm>
            <a:off x="1423485" y="2405054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922158" y="1869517"/>
            <a:ext cx="158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22158" y="2238849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58849" y="4396604"/>
            <a:ext cx="742022" cy="742022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MH_Other_6"/>
          <p:cNvSpPr/>
          <p:nvPr>
            <p:custDataLst>
              <p:tags r:id="rId2"/>
            </p:custDataLst>
          </p:nvPr>
        </p:nvSpPr>
        <p:spPr>
          <a:xfrm>
            <a:off x="1423485" y="4626329"/>
            <a:ext cx="412750" cy="282575"/>
          </a:xfrm>
          <a:custGeom>
            <a:avLst/>
            <a:gdLst>
              <a:gd name="connsiteX0" fmla="*/ 1720704 w 1721074"/>
              <a:gd name="connsiteY0" fmla="*/ 0 h 1180530"/>
              <a:gd name="connsiteX1" fmla="*/ 1721074 w 1721074"/>
              <a:gd name="connsiteY1" fmla="*/ 328961 h 1180530"/>
              <a:gd name="connsiteX2" fmla="*/ 1609393 w 1721074"/>
              <a:gd name="connsiteY2" fmla="*/ 253106 h 1180530"/>
              <a:gd name="connsiteX3" fmla="*/ 1153934 w 1721074"/>
              <a:gd name="connsiteY3" fmla="*/ 933995 h 1180530"/>
              <a:gd name="connsiteX4" fmla="*/ 899597 w 1721074"/>
              <a:gd name="connsiteY4" fmla="*/ 519521 h 1180530"/>
              <a:gd name="connsiteX5" fmla="*/ 532223 w 1721074"/>
              <a:gd name="connsiteY5" fmla="*/ 1009354 h 1180530"/>
              <a:gd name="connsiteX6" fmla="*/ 292016 w 1721074"/>
              <a:gd name="connsiteY6" fmla="*/ 792697 h 1180530"/>
              <a:gd name="connsiteX7" fmla="*/ 0 w 1721074"/>
              <a:gd name="connsiteY7" fmla="*/ 1180530 h 1180530"/>
              <a:gd name="connsiteX8" fmla="*/ 0 w 1721074"/>
              <a:gd name="connsiteY8" fmla="*/ 996382 h 1180530"/>
              <a:gd name="connsiteX9" fmla="*/ 277886 w 1721074"/>
              <a:gd name="connsiteY9" fmla="*/ 613720 h 1180530"/>
              <a:gd name="connsiteX10" fmla="*/ 503963 w 1721074"/>
              <a:gd name="connsiteY10" fmla="*/ 839796 h 1180530"/>
              <a:gd name="connsiteX11" fmla="*/ 923147 w 1721074"/>
              <a:gd name="connsiteY11" fmla="*/ 316994 h 1180530"/>
              <a:gd name="connsiteX12" fmla="*/ 1158644 w 1721074"/>
              <a:gd name="connsiteY12" fmla="*/ 731468 h 1180530"/>
              <a:gd name="connsiteX13" fmla="*/ 1529274 w 1721074"/>
              <a:gd name="connsiteY13" fmla="*/ 198688 h 1180530"/>
              <a:gd name="connsiteX14" fmla="*/ 1414772 w 1721074"/>
              <a:gd name="connsiteY14" fmla="*/ 120917 h 11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21074" h="1180530">
                <a:moveTo>
                  <a:pt x="1720704" y="0"/>
                </a:moveTo>
                <a:lnTo>
                  <a:pt x="1721074" y="328961"/>
                </a:lnTo>
                <a:lnTo>
                  <a:pt x="1609393" y="253106"/>
                </a:lnTo>
                <a:lnTo>
                  <a:pt x="1153934" y="933995"/>
                </a:lnTo>
                <a:lnTo>
                  <a:pt x="899597" y="519521"/>
                </a:lnTo>
                <a:lnTo>
                  <a:pt x="532223" y="1009354"/>
                </a:lnTo>
                <a:lnTo>
                  <a:pt x="292016" y="792697"/>
                </a:lnTo>
                <a:lnTo>
                  <a:pt x="0" y="1180530"/>
                </a:lnTo>
                <a:lnTo>
                  <a:pt x="0" y="996382"/>
                </a:lnTo>
                <a:lnTo>
                  <a:pt x="277886" y="613720"/>
                </a:lnTo>
                <a:lnTo>
                  <a:pt x="503963" y="839796"/>
                </a:lnTo>
                <a:lnTo>
                  <a:pt x="923147" y="316994"/>
                </a:lnTo>
                <a:lnTo>
                  <a:pt x="1158644" y="731468"/>
                </a:lnTo>
                <a:lnTo>
                  <a:pt x="1529274" y="198688"/>
                </a:lnTo>
                <a:lnTo>
                  <a:pt x="1414772" y="1209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2922158" y="4090792"/>
            <a:ext cx="174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922158" y="4460124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191128" y="2175329"/>
            <a:ext cx="742022" cy="742022"/>
          </a:xfrm>
          <a:prstGeom prst="rect">
            <a:avLst/>
          </a:prstGeom>
          <a:solidFill>
            <a:srgbClr val="E06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MH_Other_1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375608" y="2387591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7901126" y="1869517"/>
            <a:ext cx="1522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278006" y="2238849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191128" y="4396604"/>
            <a:ext cx="742022" cy="742022"/>
          </a:xfrm>
          <a:prstGeom prst="rect">
            <a:avLst/>
          </a:prstGeom>
          <a:solidFill>
            <a:srgbClr val="E06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MH_Other_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375608" y="4608866"/>
            <a:ext cx="373062" cy="373063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7654098" y="4090792"/>
            <a:ext cx="176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b="1" dirty="0">
              <a:solidFill>
                <a:srgbClr val="E06B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78006" y="4460124"/>
            <a:ext cx="314579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095999" y="1786270"/>
            <a:ext cx="0" cy="3680845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46044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39228" y="1945226"/>
            <a:ext cx="3014296" cy="2967548"/>
            <a:chOff x="2242404" y="427220"/>
            <a:chExt cx="2195516" cy="216146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04" y="427220"/>
              <a:ext cx="2195516" cy="2161466"/>
            </a:xfrm>
            <a:prstGeom prst="rect">
              <a:avLst/>
            </a:prstGeom>
          </p:spPr>
        </p:pic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8203" y="788043"/>
              <a:ext cx="1483919" cy="1439821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94E6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2081226" y="3246222"/>
            <a:ext cx="1744361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COMPANY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663393" y="1370433"/>
            <a:ext cx="2892585" cy="770405"/>
            <a:chOff x="7663393" y="1255487"/>
            <a:chExt cx="2892585" cy="770405"/>
          </a:xfrm>
        </p:grpSpPr>
        <p:sp>
          <p:nvSpPr>
            <p:cNvPr id="30" name="矩形 29"/>
            <p:cNvSpPr/>
            <p:nvPr/>
          </p:nvSpPr>
          <p:spPr>
            <a:xfrm>
              <a:off x="7663394" y="1718115"/>
              <a:ext cx="2269211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Add the title here</a:t>
              </a:r>
            </a:p>
          </p:txBody>
        </p:sp>
        <p:sp>
          <p:nvSpPr>
            <p:cNvPr id="31" name="TextBox 76"/>
            <p:cNvSpPr txBox="1"/>
            <p:nvPr/>
          </p:nvSpPr>
          <p:spPr>
            <a:xfrm>
              <a:off x="7663393" y="1255487"/>
              <a:ext cx="289258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D94E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sp>
        <p:nvSpPr>
          <p:cNvPr id="53" name="Freeform 6"/>
          <p:cNvSpPr>
            <a:spLocks/>
          </p:cNvSpPr>
          <p:nvPr/>
        </p:nvSpPr>
        <p:spPr bwMode="auto">
          <a:xfrm>
            <a:off x="6783631" y="1375529"/>
            <a:ext cx="783496" cy="760213"/>
          </a:xfrm>
          <a:custGeom>
            <a:avLst/>
            <a:gdLst>
              <a:gd name="T0" fmla="*/ 1150 w 1366"/>
              <a:gd name="T1" fmla="*/ 207 h 1325"/>
              <a:gd name="T2" fmla="*/ 1261 w 1366"/>
              <a:gd name="T3" fmla="*/ 359 h 1325"/>
              <a:gd name="T4" fmla="*/ 1329 w 1366"/>
              <a:gd name="T5" fmla="*/ 569 h 1325"/>
              <a:gd name="T6" fmla="*/ 1329 w 1366"/>
              <a:gd name="T7" fmla="*/ 756 h 1325"/>
              <a:gd name="T8" fmla="*/ 1261 w 1366"/>
              <a:gd name="T9" fmla="*/ 966 h 1325"/>
              <a:gd name="T10" fmla="*/ 1150 w 1366"/>
              <a:gd name="T11" fmla="*/ 1118 h 1325"/>
              <a:gd name="T12" fmla="*/ 972 w 1366"/>
              <a:gd name="T13" fmla="*/ 1248 h 1325"/>
              <a:gd name="T14" fmla="*/ 793 w 1366"/>
              <a:gd name="T15" fmla="*/ 1306 h 1325"/>
              <a:gd name="T16" fmla="*/ 573 w 1366"/>
              <a:gd name="T17" fmla="*/ 1306 h 1325"/>
              <a:gd name="T18" fmla="*/ 394 w 1366"/>
              <a:gd name="T19" fmla="*/ 1248 h 1325"/>
              <a:gd name="T20" fmla="*/ 216 w 1366"/>
              <a:gd name="T21" fmla="*/ 1118 h 1325"/>
              <a:gd name="T22" fmla="*/ 105 w 1366"/>
              <a:gd name="T23" fmla="*/ 966 h 1325"/>
              <a:gd name="T24" fmla="*/ 37 w 1366"/>
              <a:gd name="T25" fmla="*/ 756 h 1325"/>
              <a:gd name="T26" fmla="*/ 37 w 1366"/>
              <a:gd name="T27" fmla="*/ 569 h 1325"/>
              <a:gd name="T28" fmla="*/ 105 w 1366"/>
              <a:gd name="T29" fmla="*/ 359 h 1325"/>
              <a:gd name="T30" fmla="*/ 216 w 1366"/>
              <a:gd name="T31" fmla="*/ 207 h 1325"/>
              <a:gd name="T32" fmla="*/ 394 w 1366"/>
              <a:gd name="T33" fmla="*/ 77 h 1325"/>
              <a:gd name="T34" fmla="*/ 573 w 1366"/>
              <a:gd name="T35" fmla="*/ 19 h 1325"/>
              <a:gd name="T36" fmla="*/ 793 w 1366"/>
              <a:gd name="T37" fmla="*/ 19 h 1325"/>
              <a:gd name="T38" fmla="*/ 972 w 1366"/>
              <a:gd name="T39" fmla="*/ 77 h 1325"/>
              <a:gd name="T40" fmla="*/ 1150 w 1366"/>
              <a:gd name="T41" fmla="*/ 207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6" h="1325">
                <a:moveTo>
                  <a:pt x="1150" y="207"/>
                </a:moveTo>
                <a:cubicBezTo>
                  <a:pt x="1211" y="227"/>
                  <a:pt x="1260" y="295"/>
                  <a:pt x="1261" y="359"/>
                </a:cubicBezTo>
                <a:cubicBezTo>
                  <a:pt x="1261" y="423"/>
                  <a:pt x="1291" y="517"/>
                  <a:pt x="1329" y="569"/>
                </a:cubicBezTo>
                <a:cubicBezTo>
                  <a:pt x="1366" y="620"/>
                  <a:pt x="1366" y="705"/>
                  <a:pt x="1329" y="756"/>
                </a:cubicBezTo>
                <a:cubicBezTo>
                  <a:pt x="1291" y="808"/>
                  <a:pt x="1261" y="902"/>
                  <a:pt x="1261" y="966"/>
                </a:cubicBezTo>
                <a:cubicBezTo>
                  <a:pt x="1261" y="1030"/>
                  <a:pt x="1211" y="1098"/>
                  <a:pt x="1150" y="1118"/>
                </a:cubicBezTo>
                <a:cubicBezTo>
                  <a:pt x="1090" y="1138"/>
                  <a:pt x="1009" y="1196"/>
                  <a:pt x="972" y="1248"/>
                </a:cubicBezTo>
                <a:cubicBezTo>
                  <a:pt x="934" y="1299"/>
                  <a:pt x="854" y="1325"/>
                  <a:pt x="793" y="1306"/>
                </a:cubicBezTo>
                <a:cubicBezTo>
                  <a:pt x="733" y="1286"/>
                  <a:pt x="633" y="1286"/>
                  <a:pt x="573" y="1306"/>
                </a:cubicBezTo>
                <a:cubicBezTo>
                  <a:pt x="512" y="1325"/>
                  <a:pt x="432" y="1299"/>
                  <a:pt x="394" y="1248"/>
                </a:cubicBezTo>
                <a:cubicBezTo>
                  <a:pt x="357" y="1196"/>
                  <a:pt x="276" y="1138"/>
                  <a:pt x="216" y="1118"/>
                </a:cubicBezTo>
                <a:cubicBezTo>
                  <a:pt x="155" y="1098"/>
                  <a:pt x="105" y="1030"/>
                  <a:pt x="105" y="966"/>
                </a:cubicBezTo>
                <a:cubicBezTo>
                  <a:pt x="105" y="902"/>
                  <a:pt x="75" y="808"/>
                  <a:pt x="37" y="756"/>
                </a:cubicBezTo>
                <a:cubicBezTo>
                  <a:pt x="0" y="705"/>
                  <a:pt x="0" y="620"/>
                  <a:pt x="37" y="569"/>
                </a:cubicBezTo>
                <a:cubicBezTo>
                  <a:pt x="75" y="517"/>
                  <a:pt x="105" y="423"/>
                  <a:pt x="105" y="359"/>
                </a:cubicBezTo>
                <a:cubicBezTo>
                  <a:pt x="105" y="295"/>
                  <a:pt x="155" y="227"/>
                  <a:pt x="216" y="207"/>
                </a:cubicBezTo>
                <a:cubicBezTo>
                  <a:pt x="276" y="187"/>
                  <a:pt x="357" y="129"/>
                  <a:pt x="394" y="77"/>
                </a:cubicBezTo>
                <a:cubicBezTo>
                  <a:pt x="432" y="26"/>
                  <a:pt x="512" y="0"/>
                  <a:pt x="573" y="19"/>
                </a:cubicBezTo>
                <a:cubicBezTo>
                  <a:pt x="633" y="39"/>
                  <a:pt x="733" y="39"/>
                  <a:pt x="793" y="19"/>
                </a:cubicBezTo>
                <a:cubicBezTo>
                  <a:pt x="854" y="0"/>
                  <a:pt x="934" y="26"/>
                  <a:pt x="972" y="77"/>
                </a:cubicBezTo>
                <a:cubicBezTo>
                  <a:pt x="1009" y="129"/>
                  <a:pt x="1090" y="187"/>
                  <a:pt x="1150" y="207"/>
                </a:cubicBezTo>
                <a:close/>
              </a:path>
            </a:pathLst>
          </a:custGeom>
          <a:solidFill>
            <a:srgbClr val="D94E62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663393" y="2480913"/>
            <a:ext cx="2892585" cy="770405"/>
            <a:chOff x="7663393" y="1255487"/>
            <a:chExt cx="2892585" cy="770405"/>
          </a:xfrm>
        </p:grpSpPr>
        <p:sp>
          <p:nvSpPr>
            <p:cNvPr id="57" name="矩形 56"/>
            <p:cNvSpPr/>
            <p:nvPr/>
          </p:nvSpPr>
          <p:spPr>
            <a:xfrm>
              <a:off x="7663394" y="1718115"/>
              <a:ext cx="2269211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Add the title here</a:t>
              </a:r>
            </a:p>
          </p:txBody>
        </p:sp>
        <p:sp>
          <p:nvSpPr>
            <p:cNvPr id="58" name="TextBox 76"/>
            <p:cNvSpPr txBox="1"/>
            <p:nvPr/>
          </p:nvSpPr>
          <p:spPr>
            <a:xfrm>
              <a:off x="7663393" y="1255487"/>
              <a:ext cx="289258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06B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sp>
        <p:nvSpPr>
          <p:cNvPr id="59" name="Freeform 6"/>
          <p:cNvSpPr>
            <a:spLocks/>
          </p:cNvSpPr>
          <p:nvPr/>
        </p:nvSpPr>
        <p:spPr bwMode="auto">
          <a:xfrm>
            <a:off x="6783631" y="2486009"/>
            <a:ext cx="783496" cy="760213"/>
          </a:xfrm>
          <a:custGeom>
            <a:avLst/>
            <a:gdLst>
              <a:gd name="T0" fmla="*/ 1150 w 1366"/>
              <a:gd name="T1" fmla="*/ 207 h 1325"/>
              <a:gd name="T2" fmla="*/ 1261 w 1366"/>
              <a:gd name="T3" fmla="*/ 359 h 1325"/>
              <a:gd name="T4" fmla="*/ 1329 w 1366"/>
              <a:gd name="T5" fmla="*/ 569 h 1325"/>
              <a:gd name="T6" fmla="*/ 1329 w 1366"/>
              <a:gd name="T7" fmla="*/ 756 h 1325"/>
              <a:gd name="T8" fmla="*/ 1261 w 1366"/>
              <a:gd name="T9" fmla="*/ 966 h 1325"/>
              <a:gd name="T10" fmla="*/ 1150 w 1366"/>
              <a:gd name="T11" fmla="*/ 1118 h 1325"/>
              <a:gd name="T12" fmla="*/ 972 w 1366"/>
              <a:gd name="T13" fmla="*/ 1248 h 1325"/>
              <a:gd name="T14" fmla="*/ 793 w 1366"/>
              <a:gd name="T15" fmla="*/ 1306 h 1325"/>
              <a:gd name="T16" fmla="*/ 573 w 1366"/>
              <a:gd name="T17" fmla="*/ 1306 h 1325"/>
              <a:gd name="T18" fmla="*/ 394 w 1366"/>
              <a:gd name="T19" fmla="*/ 1248 h 1325"/>
              <a:gd name="T20" fmla="*/ 216 w 1366"/>
              <a:gd name="T21" fmla="*/ 1118 h 1325"/>
              <a:gd name="T22" fmla="*/ 105 w 1366"/>
              <a:gd name="T23" fmla="*/ 966 h 1325"/>
              <a:gd name="T24" fmla="*/ 37 w 1366"/>
              <a:gd name="T25" fmla="*/ 756 h 1325"/>
              <a:gd name="T26" fmla="*/ 37 w 1366"/>
              <a:gd name="T27" fmla="*/ 569 h 1325"/>
              <a:gd name="T28" fmla="*/ 105 w 1366"/>
              <a:gd name="T29" fmla="*/ 359 h 1325"/>
              <a:gd name="T30" fmla="*/ 216 w 1366"/>
              <a:gd name="T31" fmla="*/ 207 h 1325"/>
              <a:gd name="T32" fmla="*/ 394 w 1366"/>
              <a:gd name="T33" fmla="*/ 77 h 1325"/>
              <a:gd name="T34" fmla="*/ 573 w 1366"/>
              <a:gd name="T35" fmla="*/ 19 h 1325"/>
              <a:gd name="T36" fmla="*/ 793 w 1366"/>
              <a:gd name="T37" fmla="*/ 19 h 1325"/>
              <a:gd name="T38" fmla="*/ 972 w 1366"/>
              <a:gd name="T39" fmla="*/ 77 h 1325"/>
              <a:gd name="T40" fmla="*/ 1150 w 1366"/>
              <a:gd name="T41" fmla="*/ 207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6" h="1325">
                <a:moveTo>
                  <a:pt x="1150" y="207"/>
                </a:moveTo>
                <a:cubicBezTo>
                  <a:pt x="1211" y="227"/>
                  <a:pt x="1260" y="295"/>
                  <a:pt x="1261" y="359"/>
                </a:cubicBezTo>
                <a:cubicBezTo>
                  <a:pt x="1261" y="423"/>
                  <a:pt x="1291" y="517"/>
                  <a:pt x="1329" y="569"/>
                </a:cubicBezTo>
                <a:cubicBezTo>
                  <a:pt x="1366" y="620"/>
                  <a:pt x="1366" y="705"/>
                  <a:pt x="1329" y="756"/>
                </a:cubicBezTo>
                <a:cubicBezTo>
                  <a:pt x="1291" y="808"/>
                  <a:pt x="1261" y="902"/>
                  <a:pt x="1261" y="966"/>
                </a:cubicBezTo>
                <a:cubicBezTo>
                  <a:pt x="1261" y="1030"/>
                  <a:pt x="1211" y="1098"/>
                  <a:pt x="1150" y="1118"/>
                </a:cubicBezTo>
                <a:cubicBezTo>
                  <a:pt x="1090" y="1138"/>
                  <a:pt x="1009" y="1196"/>
                  <a:pt x="972" y="1248"/>
                </a:cubicBezTo>
                <a:cubicBezTo>
                  <a:pt x="934" y="1299"/>
                  <a:pt x="854" y="1325"/>
                  <a:pt x="793" y="1306"/>
                </a:cubicBezTo>
                <a:cubicBezTo>
                  <a:pt x="733" y="1286"/>
                  <a:pt x="633" y="1286"/>
                  <a:pt x="573" y="1306"/>
                </a:cubicBezTo>
                <a:cubicBezTo>
                  <a:pt x="512" y="1325"/>
                  <a:pt x="432" y="1299"/>
                  <a:pt x="394" y="1248"/>
                </a:cubicBezTo>
                <a:cubicBezTo>
                  <a:pt x="357" y="1196"/>
                  <a:pt x="276" y="1138"/>
                  <a:pt x="216" y="1118"/>
                </a:cubicBezTo>
                <a:cubicBezTo>
                  <a:pt x="155" y="1098"/>
                  <a:pt x="105" y="1030"/>
                  <a:pt x="105" y="966"/>
                </a:cubicBezTo>
                <a:cubicBezTo>
                  <a:pt x="105" y="902"/>
                  <a:pt x="75" y="808"/>
                  <a:pt x="37" y="756"/>
                </a:cubicBezTo>
                <a:cubicBezTo>
                  <a:pt x="0" y="705"/>
                  <a:pt x="0" y="620"/>
                  <a:pt x="37" y="569"/>
                </a:cubicBezTo>
                <a:cubicBezTo>
                  <a:pt x="75" y="517"/>
                  <a:pt x="105" y="423"/>
                  <a:pt x="105" y="359"/>
                </a:cubicBezTo>
                <a:cubicBezTo>
                  <a:pt x="105" y="295"/>
                  <a:pt x="155" y="227"/>
                  <a:pt x="216" y="207"/>
                </a:cubicBezTo>
                <a:cubicBezTo>
                  <a:pt x="276" y="187"/>
                  <a:pt x="357" y="129"/>
                  <a:pt x="394" y="77"/>
                </a:cubicBezTo>
                <a:cubicBezTo>
                  <a:pt x="432" y="26"/>
                  <a:pt x="512" y="0"/>
                  <a:pt x="573" y="19"/>
                </a:cubicBezTo>
                <a:cubicBezTo>
                  <a:pt x="633" y="39"/>
                  <a:pt x="733" y="39"/>
                  <a:pt x="793" y="19"/>
                </a:cubicBezTo>
                <a:cubicBezTo>
                  <a:pt x="854" y="0"/>
                  <a:pt x="934" y="26"/>
                  <a:pt x="972" y="77"/>
                </a:cubicBezTo>
                <a:cubicBezTo>
                  <a:pt x="1009" y="129"/>
                  <a:pt x="1090" y="187"/>
                  <a:pt x="1150" y="207"/>
                </a:cubicBezTo>
                <a:close/>
              </a:path>
            </a:pathLst>
          </a:custGeom>
          <a:solidFill>
            <a:srgbClr val="E06B19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7663393" y="3596489"/>
            <a:ext cx="2892585" cy="770405"/>
            <a:chOff x="7663393" y="1255487"/>
            <a:chExt cx="2892585" cy="770405"/>
          </a:xfrm>
        </p:grpSpPr>
        <p:sp>
          <p:nvSpPr>
            <p:cNvPr id="61" name="矩形 60"/>
            <p:cNvSpPr/>
            <p:nvPr/>
          </p:nvSpPr>
          <p:spPr>
            <a:xfrm>
              <a:off x="7663394" y="1718115"/>
              <a:ext cx="2269211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Add the title here</a:t>
              </a:r>
            </a:p>
          </p:txBody>
        </p:sp>
        <p:sp>
          <p:nvSpPr>
            <p:cNvPr id="62" name="TextBox 76"/>
            <p:cNvSpPr txBox="1"/>
            <p:nvPr/>
          </p:nvSpPr>
          <p:spPr>
            <a:xfrm>
              <a:off x="7663393" y="1255487"/>
              <a:ext cx="289258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D94E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sp>
        <p:nvSpPr>
          <p:cNvPr id="63" name="Freeform 6"/>
          <p:cNvSpPr>
            <a:spLocks/>
          </p:cNvSpPr>
          <p:nvPr/>
        </p:nvSpPr>
        <p:spPr bwMode="auto">
          <a:xfrm>
            <a:off x="6783631" y="3601585"/>
            <a:ext cx="783496" cy="760213"/>
          </a:xfrm>
          <a:custGeom>
            <a:avLst/>
            <a:gdLst>
              <a:gd name="T0" fmla="*/ 1150 w 1366"/>
              <a:gd name="T1" fmla="*/ 207 h 1325"/>
              <a:gd name="T2" fmla="*/ 1261 w 1366"/>
              <a:gd name="T3" fmla="*/ 359 h 1325"/>
              <a:gd name="T4" fmla="*/ 1329 w 1366"/>
              <a:gd name="T5" fmla="*/ 569 h 1325"/>
              <a:gd name="T6" fmla="*/ 1329 w 1366"/>
              <a:gd name="T7" fmla="*/ 756 h 1325"/>
              <a:gd name="T8" fmla="*/ 1261 w 1366"/>
              <a:gd name="T9" fmla="*/ 966 h 1325"/>
              <a:gd name="T10" fmla="*/ 1150 w 1366"/>
              <a:gd name="T11" fmla="*/ 1118 h 1325"/>
              <a:gd name="T12" fmla="*/ 972 w 1366"/>
              <a:gd name="T13" fmla="*/ 1248 h 1325"/>
              <a:gd name="T14" fmla="*/ 793 w 1366"/>
              <a:gd name="T15" fmla="*/ 1306 h 1325"/>
              <a:gd name="T16" fmla="*/ 573 w 1366"/>
              <a:gd name="T17" fmla="*/ 1306 h 1325"/>
              <a:gd name="T18" fmla="*/ 394 w 1366"/>
              <a:gd name="T19" fmla="*/ 1248 h 1325"/>
              <a:gd name="T20" fmla="*/ 216 w 1366"/>
              <a:gd name="T21" fmla="*/ 1118 h 1325"/>
              <a:gd name="T22" fmla="*/ 105 w 1366"/>
              <a:gd name="T23" fmla="*/ 966 h 1325"/>
              <a:gd name="T24" fmla="*/ 37 w 1366"/>
              <a:gd name="T25" fmla="*/ 756 h 1325"/>
              <a:gd name="T26" fmla="*/ 37 w 1366"/>
              <a:gd name="T27" fmla="*/ 569 h 1325"/>
              <a:gd name="T28" fmla="*/ 105 w 1366"/>
              <a:gd name="T29" fmla="*/ 359 h 1325"/>
              <a:gd name="T30" fmla="*/ 216 w 1366"/>
              <a:gd name="T31" fmla="*/ 207 h 1325"/>
              <a:gd name="T32" fmla="*/ 394 w 1366"/>
              <a:gd name="T33" fmla="*/ 77 h 1325"/>
              <a:gd name="T34" fmla="*/ 573 w 1366"/>
              <a:gd name="T35" fmla="*/ 19 h 1325"/>
              <a:gd name="T36" fmla="*/ 793 w 1366"/>
              <a:gd name="T37" fmla="*/ 19 h 1325"/>
              <a:gd name="T38" fmla="*/ 972 w 1366"/>
              <a:gd name="T39" fmla="*/ 77 h 1325"/>
              <a:gd name="T40" fmla="*/ 1150 w 1366"/>
              <a:gd name="T41" fmla="*/ 207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6" h="1325">
                <a:moveTo>
                  <a:pt x="1150" y="207"/>
                </a:moveTo>
                <a:cubicBezTo>
                  <a:pt x="1211" y="227"/>
                  <a:pt x="1260" y="295"/>
                  <a:pt x="1261" y="359"/>
                </a:cubicBezTo>
                <a:cubicBezTo>
                  <a:pt x="1261" y="423"/>
                  <a:pt x="1291" y="517"/>
                  <a:pt x="1329" y="569"/>
                </a:cubicBezTo>
                <a:cubicBezTo>
                  <a:pt x="1366" y="620"/>
                  <a:pt x="1366" y="705"/>
                  <a:pt x="1329" y="756"/>
                </a:cubicBezTo>
                <a:cubicBezTo>
                  <a:pt x="1291" y="808"/>
                  <a:pt x="1261" y="902"/>
                  <a:pt x="1261" y="966"/>
                </a:cubicBezTo>
                <a:cubicBezTo>
                  <a:pt x="1261" y="1030"/>
                  <a:pt x="1211" y="1098"/>
                  <a:pt x="1150" y="1118"/>
                </a:cubicBezTo>
                <a:cubicBezTo>
                  <a:pt x="1090" y="1138"/>
                  <a:pt x="1009" y="1196"/>
                  <a:pt x="972" y="1248"/>
                </a:cubicBezTo>
                <a:cubicBezTo>
                  <a:pt x="934" y="1299"/>
                  <a:pt x="854" y="1325"/>
                  <a:pt x="793" y="1306"/>
                </a:cubicBezTo>
                <a:cubicBezTo>
                  <a:pt x="733" y="1286"/>
                  <a:pt x="633" y="1286"/>
                  <a:pt x="573" y="1306"/>
                </a:cubicBezTo>
                <a:cubicBezTo>
                  <a:pt x="512" y="1325"/>
                  <a:pt x="432" y="1299"/>
                  <a:pt x="394" y="1248"/>
                </a:cubicBezTo>
                <a:cubicBezTo>
                  <a:pt x="357" y="1196"/>
                  <a:pt x="276" y="1138"/>
                  <a:pt x="216" y="1118"/>
                </a:cubicBezTo>
                <a:cubicBezTo>
                  <a:pt x="155" y="1098"/>
                  <a:pt x="105" y="1030"/>
                  <a:pt x="105" y="966"/>
                </a:cubicBezTo>
                <a:cubicBezTo>
                  <a:pt x="105" y="902"/>
                  <a:pt x="75" y="808"/>
                  <a:pt x="37" y="756"/>
                </a:cubicBezTo>
                <a:cubicBezTo>
                  <a:pt x="0" y="705"/>
                  <a:pt x="0" y="620"/>
                  <a:pt x="37" y="569"/>
                </a:cubicBezTo>
                <a:cubicBezTo>
                  <a:pt x="75" y="517"/>
                  <a:pt x="105" y="423"/>
                  <a:pt x="105" y="359"/>
                </a:cubicBezTo>
                <a:cubicBezTo>
                  <a:pt x="105" y="295"/>
                  <a:pt x="155" y="227"/>
                  <a:pt x="216" y="207"/>
                </a:cubicBezTo>
                <a:cubicBezTo>
                  <a:pt x="276" y="187"/>
                  <a:pt x="357" y="129"/>
                  <a:pt x="394" y="77"/>
                </a:cubicBezTo>
                <a:cubicBezTo>
                  <a:pt x="432" y="26"/>
                  <a:pt x="512" y="0"/>
                  <a:pt x="573" y="19"/>
                </a:cubicBezTo>
                <a:cubicBezTo>
                  <a:pt x="633" y="39"/>
                  <a:pt x="733" y="39"/>
                  <a:pt x="793" y="19"/>
                </a:cubicBezTo>
                <a:cubicBezTo>
                  <a:pt x="854" y="0"/>
                  <a:pt x="934" y="26"/>
                  <a:pt x="972" y="77"/>
                </a:cubicBezTo>
                <a:cubicBezTo>
                  <a:pt x="1009" y="129"/>
                  <a:pt x="1090" y="187"/>
                  <a:pt x="1150" y="207"/>
                </a:cubicBezTo>
                <a:close/>
              </a:path>
            </a:pathLst>
          </a:custGeom>
          <a:solidFill>
            <a:srgbClr val="D94E62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663393" y="4717161"/>
            <a:ext cx="2892585" cy="770405"/>
            <a:chOff x="7663393" y="1255487"/>
            <a:chExt cx="2892585" cy="770405"/>
          </a:xfrm>
        </p:grpSpPr>
        <p:sp>
          <p:nvSpPr>
            <p:cNvPr id="65" name="矩形 64"/>
            <p:cNvSpPr/>
            <p:nvPr/>
          </p:nvSpPr>
          <p:spPr>
            <a:xfrm>
              <a:off x="7663394" y="1718115"/>
              <a:ext cx="2269211" cy="307777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Please Add the title here</a:t>
              </a:r>
            </a:p>
          </p:txBody>
        </p:sp>
        <p:sp>
          <p:nvSpPr>
            <p:cNvPr id="66" name="TextBox 76"/>
            <p:cNvSpPr txBox="1"/>
            <p:nvPr/>
          </p:nvSpPr>
          <p:spPr>
            <a:xfrm>
              <a:off x="7663393" y="1255487"/>
              <a:ext cx="2892585" cy="5232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E06B1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</a:p>
          </p:txBody>
        </p:sp>
      </p:grpSp>
      <p:sp>
        <p:nvSpPr>
          <p:cNvPr id="67" name="Freeform 6"/>
          <p:cNvSpPr>
            <a:spLocks/>
          </p:cNvSpPr>
          <p:nvPr/>
        </p:nvSpPr>
        <p:spPr bwMode="auto">
          <a:xfrm>
            <a:off x="6783631" y="4722257"/>
            <a:ext cx="783496" cy="760213"/>
          </a:xfrm>
          <a:custGeom>
            <a:avLst/>
            <a:gdLst>
              <a:gd name="T0" fmla="*/ 1150 w 1366"/>
              <a:gd name="T1" fmla="*/ 207 h 1325"/>
              <a:gd name="T2" fmla="*/ 1261 w 1366"/>
              <a:gd name="T3" fmla="*/ 359 h 1325"/>
              <a:gd name="T4" fmla="*/ 1329 w 1366"/>
              <a:gd name="T5" fmla="*/ 569 h 1325"/>
              <a:gd name="T6" fmla="*/ 1329 w 1366"/>
              <a:gd name="T7" fmla="*/ 756 h 1325"/>
              <a:gd name="T8" fmla="*/ 1261 w 1366"/>
              <a:gd name="T9" fmla="*/ 966 h 1325"/>
              <a:gd name="T10" fmla="*/ 1150 w 1366"/>
              <a:gd name="T11" fmla="*/ 1118 h 1325"/>
              <a:gd name="T12" fmla="*/ 972 w 1366"/>
              <a:gd name="T13" fmla="*/ 1248 h 1325"/>
              <a:gd name="T14" fmla="*/ 793 w 1366"/>
              <a:gd name="T15" fmla="*/ 1306 h 1325"/>
              <a:gd name="T16" fmla="*/ 573 w 1366"/>
              <a:gd name="T17" fmla="*/ 1306 h 1325"/>
              <a:gd name="T18" fmla="*/ 394 w 1366"/>
              <a:gd name="T19" fmla="*/ 1248 h 1325"/>
              <a:gd name="T20" fmla="*/ 216 w 1366"/>
              <a:gd name="T21" fmla="*/ 1118 h 1325"/>
              <a:gd name="T22" fmla="*/ 105 w 1366"/>
              <a:gd name="T23" fmla="*/ 966 h 1325"/>
              <a:gd name="T24" fmla="*/ 37 w 1366"/>
              <a:gd name="T25" fmla="*/ 756 h 1325"/>
              <a:gd name="T26" fmla="*/ 37 w 1366"/>
              <a:gd name="T27" fmla="*/ 569 h 1325"/>
              <a:gd name="T28" fmla="*/ 105 w 1366"/>
              <a:gd name="T29" fmla="*/ 359 h 1325"/>
              <a:gd name="T30" fmla="*/ 216 w 1366"/>
              <a:gd name="T31" fmla="*/ 207 h 1325"/>
              <a:gd name="T32" fmla="*/ 394 w 1366"/>
              <a:gd name="T33" fmla="*/ 77 h 1325"/>
              <a:gd name="T34" fmla="*/ 573 w 1366"/>
              <a:gd name="T35" fmla="*/ 19 h 1325"/>
              <a:gd name="T36" fmla="*/ 793 w 1366"/>
              <a:gd name="T37" fmla="*/ 19 h 1325"/>
              <a:gd name="T38" fmla="*/ 972 w 1366"/>
              <a:gd name="T39" fmla="*/ 77 h 1325"/>
              <a:gd name="T40" fmla="*/ 1150 w 1366"/>
              <a:gd name="T41" fmla="*/ 207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66" h="1325">
                <a:moveTo>
                  <a:pt x="1150" y="207"/>
                </a:moveTo>
                <a:cubicBezTo>
                  <a:pt x="1211" y="227"/>
                  <a:pt x="1260" y="295"/>
                  <a:pt x="1261" y="359"/>
                </a:cubicBezTo>
                <a:cubicBezTo>
                  <a:pt x="1261" y="423"/>
                  <a:pt x="1291" y="517"/>
                  <a:pt x="1329" y="569"/>
                </a:cubicBezTo>
                <a:cubicBezTo>
                  <a:pt x="1366" y="620"/>
                  <a:pt x="1366" y="705"/>
                  <a:pt x="1329" y="756"/>
                </a:cubicBezTo>
                <a:cubicBezTo>
                  <a:pt x="1291" y="808"/>
                  <a:pt x="1261" y="902"/>
                  <a:pt x="1261" y="966"/>
                </a:cubicBezTo>
                <a:cubicBezTo>
                  <a:pt x="1261" y="1030"/>
                  <a:pt x="1211" y="1098"/>
                  <a:pt x="1150" y="1118"/>
                </a:cubicBezTo>
                <a:cubicBezTo>
                  <a:pt x="1090" y="1138"/>
                  <a:pt x="1009" y="1196"/>
                  <a:pt x="972" y="1248"/>
                </a:cubicBezTo>
                <a:cubicBezTo>
                  <a:pt x="934" y="1299"/>
                  <a:pt x="854" y="1325"/>
                  <a:pt x="793" y="1306"/>
                </a:cubicBezTo>
                <a:cubicBezTo>
                  <a:pt x="733" y="1286"/>
                  <a:pt x="633" y="1286"/>
                  <a:pt x="573" y="1306"/>
                </a:cubicBezTo>
                <a:cubicBezTo>
                  <a:pt x="512" y="1325"/>
                  <a:pt x="432" y="1299"/>
                  <a:pt x="394" y="1248"/>
                </a:cubicBezTo>
                <a:cubicBezTo>
                  <a:pt x="357" y="1196"/>
                  <a:pt x="276" y="1138"/>
                  <a:pt x="216" y="1118"/>
                </a:cubicBezTo>
                <a:cubicBezTo>
                  <a:pt x="155" y="1098"/>
                  <a:pt x="105" y="1030"/>
                  <a:pt x="105" y="966"/>
                </a:cubicBezTo>
                <a:cubicBezTo>
                  <a:pt x="105" y="902"/>
                  <a:pt x="75" y="808"/>
                  <a:pt x="37" y="756"/>
                </a:cubicBezTo>
                <a:cubicBezTo>
                  <a:pt x="0" y="705"/>
                  <a:pt x="0" y="620"/>
                  <a:pt x="37" y="569"/>
                </a:cubicBezTo>
                <a:cubicBezTo>
                  <a:pt x="75" y="517"/>
                  <a:pt x="105" y="423"/>
                  <a:pt x="105" y="359"/>
                </a:cubicBezTo>
                <a:cubicBezTo>
                  <a:pt x="105" y="295"/>
                  <a:pt x="155" y="227"/>
                  <a:pt x="216" y="207"/>
                </a:cubicBezTo>
                <a:cubicBezTo>
                  <a:pt x="276" y="187"/>
                  <a:pt x="357" y="129"/>
                  <a:pt x="394" y="77"/>
                </a:cubicBezTo>
                <a:cubicBezTo>
                  <a:pt x="432" y="26"/>
                  <a:pt x="512" y="0"/>
                  <a:pt x="573" y="19"/>
                </a:cubicBezTo>
                <a:cubicBezTo>
                  <a:pt x="633" y="39"/>
                  <a:pt x="733" y="39"/>
                  <a:pt x="793" y="19"/>
                </a:cubicBezTo>
                <a:cubicBezTo>
                  <a:pt x="854" y="0"/>
                  <a:pt x="934" y="26"/>
                  <a:pt x="972" y="77"/>
                </a:cubicBezTo>
                <a:cubicBezTo>
                  <a:pt x="1009" y="129"/>
                  <a:pt x="1090" y="187"/>
                  <a:pt x="1150" y="207"/>
                </a:cubicBezTo>
                <a:close/>
              </a:path>
            </a:pathLst>
          </a:custGeom>
          <a:solidFill>
            <a:srgbClr val="E06B19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04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4329"/>
      </p:ext>
    </p:extLst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4414193" y="1597538"/>
            <a:ext cx="1694479" cy="1693273"/>
          </a:xfrm>
          <a:prstGeom prst="diamond">
            <a:avLst/>
          </a:prstGeom>
          <a:solidFill>
            <a:srgbClr val="E06B19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20202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6096604" y="1597538"/>
            <a:ext cx="1694479" cy="1693273"/>
          </a:xfrm>
          <a:prstGeom prst="diamond">
            <a:avLst/>
          </a:prstGeom>
          <a:solidFill>
            <a:srgbClr val="E06B19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20202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560919" y="2582363"/>
            <a:ext cx="1693273" cy="1693273"/>
          </a:xfrm>
          <a:prstGeom prst="diamond">
            <a:avLst/>
          </a:prstGeom>
          <a:solidFill>
            <a:srgbClr val="D94E62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20202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5254192" y="2582363"/>
            <a:ext cx="1694479" cy="1693273"/>
          </a:xfrm>
          <a:prstGeom prst="diamond">
            <a:avLst/>
          </a:prstGeom>
          <a:solidFill>
            <a:srgbClr val="E06B19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20202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6936602" y="2582363"/>
            <a:ext cx="1694479" cy="1693273"/>
          </a:xfrm>
          <a:prstGeom prst="diamond">
            <a:avLst/>
          </a:prstGeom>
          <a:solidFill>
            <a:srgbClr val="D94E62"/>
          </a:solidFill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s-ES" altLang="en-US" sz="2900">
              <a:solidFill>
                <a:srgbClr val="020202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241607" y="3215982"/>
            <a:ext cx="354827" cy="295689"/>
          </a:xfrm>
          <a:custGeom>
            <a:avLst/>
            <a:gdLst>
              <a:gd name="T0" fmla="*/ 10084824 w 21600"/>
              <a:gd name="T1" fmla="*/ 3050781 h 21579"/>
              <a:gd name="T2" fmla="*/ 9906475 w 21600"/>
              <a:gd name="T3" fmla="*/ 3475046 h 21579"/>
              <a:gd name="T4" fmla="*/ 9460601 w 21600"/>
              <a:gd name="T5" fmla="*/ 3712511 h 21579"/>
              <a:gd name="T6" fmla="*/ 9460601 w 21600"/>
              <a:gd name="T7" fmla="*/ 5396269 h 21579"/>
              <a:gd name="T8" fmla="*/ 9211746 w 21600"/>
              <a:gd name="T9" fmla="*/ 5889079 h 21579"/>
              <a:gd name="T10" fmla="*/ 8618314 w 21600"/>
              <a:gd name="T11" fmla="*/ 6094083 h 21579"/>
              <a:gd name="T12" fmla="*/ 7720971 w 21600"/>
              <a:gd name="T13" fmla="*/ 5491454 h 21579"/>
              <a:gd name="T14" fmla="*/ 6590611 w 21600"/>
              <a:gd name="T15" fmla="*/ 4955765 h 21579"/>
              <a:gd name="T16" fmla="*/ 5345881 w 21600"/>
              <a:gd name="T17" fmla="*/ 4537988 h 21579"/>
              <a:gd name="T18" fmla="*/ 4103507 w 21600"/>
              <a:gd name="T19" fmla="*/ 4310256 h 21579"/>
              <a:gd name="T20" fmla="*/ 3720641 w 21600"/>
              <a:gd name="T21" fmla="*/ 4492514 h 21579"/>
              <a:gd name="T22" fmla="*/ 3518026 w 21600"/>
              <a:gd name="T23" fmla="*/ 4777419 h 21579"/>
              <a:gd name="T24" fmla="*/ 3506812 w 21600"/>
              <a:gd name="T25" fmla="*/ 5099668 h 21579"/>
              <a:gd name="T26" fmla="*/ 3710377 w 21600"/>
              <a:gd name="T27" fmla="*/ 5396269 h 21579"/>
              <a:gd name="T28" fmla="*/ 3584318 w 21600"/>
              <a:gd name="T29" fmla="*/ 5741283 h 21579"/>
              <a:gd name="T30" fmla="*/ 3696376 w 21600"/>
              <a:gd name="T31" fmla="*/ 6044373 h 21579"/>
              <a:gd name="T32" fmla="*/ 3967638 w 21600"/>
              <a:gd name="T33" fmla="*/ 6324735 h 21579"/>
              <a:gd name="T34" fmla="*/ 4328528 w 21600"/>
              <a:gd name="T35" fmla="*/ 6591759 h 21579"/>
              <a:gd name="T36" fmla="*/ 3948018 w 21600"/>
              <a:gd name="T37" fmla="*/ 6891280 h 21579"/>
              <a:gd name="T38" fmla="*/ 3367205 w 21600"/>
              <a:gd name="T39" fmla="*/ 7007589 h 21579"/>
              <a:gd name="T40" fmla="*/ 2762580 w 21600"/>
              <a:gd name="T41" fmla="*/ 6959825 h 21579"/>
              <a:gd name="T42" fmla="*/ 2298491 w 21600"/>
              <a:gd name="T43" fmla="*/ 6760697 h 21579"/>
              <a:gd name="T44" fmla="*/ 2079065 w 21600"/>
              <a:gd name="T45" fmla="*/ 6190565 h 21579"/>
              <a:gd name="T46" fmla="*/ 1882501 w 21600"/>
              <a:gd name="T47" fmla="*/ 5595416 h 21579"/>
              <a:gd name="T48" fmla="*/ 1805923 w 21600"/>
              <a:gd name="T49" fmla="*/ 4964200 h 21579"/>
              <a:gd name="T50" fmla="*/ 1937600 w 21600"/>
              <a:gd name="T51" fmla="*/ 4273235 h 21579"/>
              <a:gd name="T52" fmla="*/ 842266 w 21600"/>
              <a:gd name="T53" fmla="*/ 4273235 h 21579"/>
              <a:gd name="T54" fmla="*/ 249309 w 21600"/>
              <a:gd name="T55" fmla="*/ 4068231 h 21579"/>
              <a:gd name="T56" fmla="*/ 0 w 21600"/>
              <a:gd name="T57" fmla="*/ 3570555 h 21579"/>
              <a:gd name="T58" fmla="*/ 0 w 21600"/>
              <a:gd name="T59" fmla="*/ 2525475 h 21579"/>
              <a:gd name="T60" fmla="*/ 245592 w 21600"/>
              <a:gd name="T61" fmla="*/ 2028753 h 21579"/>
              <a:gd name="T62" fmla="*/ 842266 w 21600"/>
              <a:gd name="T63" fmla="*/ 1820848 h 21579"/>
              <a:gd name="T64" fmla="*/ 3573104 w 21600"/>
              <a:gd name="T65" fmla="*/ 1820848 h 21579"/>
              <a:gd name="T66" fmla="*/ 4914009 w 21600"/>
              <a:gd name="T67" fmla="*/ 1668492 h 21579"/>
              <a:gd name="T68" fmla="*/ 6308156 w 21600"/>
              <a:gd name="T69" fmla="*/ 1258520 h 21579"/>
              <a:gd name="T70" fmla="*/ 7597700 w 21600"/>
              <a:gd name="T71" fmla="*/ 673121 h 21579"/>
              <a:gd name="T72" fmla="*/ 8618314 w 21600"/>
              <a:gd name="T73" fmla="*/ 0 h 21579"/>
              <a:gd name="T74" fmla="*/ 9211746 w 21600"/>
              <a:gd name="T75" fmla="*/ 205959 h 21579"/>
              <a:gd name="T76" fmla="*/ 9460601 w 21600"/>
              <a:gd name="T77" fmla="*/ 703654 h 21579"/>
              <a:gd name="T78" fmla="*/ 9460601 w 21600"/>
              <a:gd name="T79" fmla="*/ 2382527 h 21579"/>
              <a:gd name="T80" fmla="*/ 9906475 w 21600"/>
              <a:gd name="T81" fmla="*/ 2621957 h 21579"/>
              <a:gd name="T82" fmla="*/ 10084824 w 21600"/>
              <a:gd name="T83" fmla="*/ 3050781 h 21579"/>
              <a:gd name="T84" fmla="*/ 8618314 w 21600"/>
              <a:gd name="T85" fmla="*/ 927474 h 21579"/>
              <a:gd name="T86" fmla="*/ 7709757 w 21600"/>
              <a:gd name="T87" fmla="*/ 1446275 h 21579"/>
              <a:gd name="T88" fmla="*/ 6667189 w 21600"/>
              <a:gd name="T89" fmla="*/ 1895250 h 21579"/>
              <a:gd name="T90" fmla="*/ 5545730 w 21600"/>
              <a:gd name="T91" fmla="*/ 2249024 h 21579"/>
              <a:gd name="T92" fmla="*/ 4415370 w 21600"/>
              <a:gd name="T93" fmla="*/ 2470249 h 21579"/>
              <a:gd name="T94" fmla="*/ 4415370 w 21600"/>
              <a:gd name="T95" fmla="*/ 3629673 h 21579"/>
              <a:gd name="T96" fmla="*/ 5545730 w 21600"/>
              <a:gd name="T97" fmla="*/ 3853512 h 21579"/>
              <a:gd name="T98" fmla="*/ 6667189 w 21600"/>
              <a:gd name="T99" fmla="*/ 4209232 h 21579"/>
              <a:gd name="T100" fmla="*/ 7715353 w 21600"/>
              <a:gd name="T101" fmla="*/ 4661109 h 21579"/>
              <a:gd name="T102" fmla="*/ 8618314 w 21600"/>
              <a:gd name="T103" fmla="*/ 5172124 h 21579"/>
              <a:gd name="T104" fmla="*/ 8618314 w 21600"/>
              <a:gd name="T105" fmla="*/ 927474 h 21579"/>
              <a:gd name="T106" fmla="*/ 8618314 w 21600"/>
              <a:gd name="T107" fmla="*/ 927474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600"/>
              <a:gd name="T163" fmla="*/ 0 h 21579"/>
              <a:gd name="T164" fmla="*/ 21600 w 21600"/>
              <a:gd name="T165" fmla="*/ 21579 h 2157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4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20202"/>
              </a:solidFill>
            </a:endParaRPr>
          </a:p>
        </p:txBody>
      </p:sp>
      <p:sp>
        <p:nvSpPr>
          <p:cNvPr id="13" name="AutoShape 8"/>
          <p:cNvSpPr>
            <a:spLocks/>
          </p:cNvSpPr>
          <p:nvPr/>
        </p:nvSpPr>
        <p:spPr bwMode="auto">
          <a:xfrm>
            <a:off x="5071950" y="2327708"/>
            <a:ext cx="397069" cy="270344"/>
          </a:xfrm>
          <a:custGeom>
            <a:avLst/>
            <a:gdLst>
              <a:gd name="T0" fmla="*/ 10859116 w 21600"/>
              <a:gd name="T1" fmla="*/ 2571531 h 21600"/>
              <a:gd name="T2" fmla="*/ 11019913 w 21600"/>
              <a:gd name="T3" fmla="*/ 2024319 h 21600"/>
              <a:gd name="T4" fmla="*/ 8043912 w 21600"/>
              <a:gd name="T5" fmla="*/ 0 h 21600"/>
              <a:gd name="T6" fmla="*/ 5871871 w 21600"/>
              <a:gd name="T7" fmla="*/ 984913 h 21600"/>
              <a:gd name="T8" fmla="*/ 3700386 w 21600"/>
              <a:gd name="T9" fmla="*/ 437717 h 21600"/>
              <a:gd name="T10" fmla="*/ 1609010 w 21600"/>
              <a:gd name="T11" fmla="*/ 2188554 h 21600"/>
              <a:gd name="T12" fmla="*/ 1689118 w 21600"/>
              <a:gd name="T13" fmla="*/ 2571531 h 21600"/>
              <a:gd name="T14" fmla="*/ 0 w 21600"/>
              <a:gd name="T15" fmla="*/ 4158132 h 21600"/>
              <a:gd name="T16" fmla="*/ 2493635 w 21600"/>
              <a:gd name="T17" fmla="*/ 5854230 h 21600"/>
              <a:gd name="T18" fmla="*/ 10135288 w 21600"/>
              <a:gd name="T19" fmla="*/ 5854230 h 21600"/>
              <a:gd name="T20" fmla="*/ 12628922 w 21600"/>
              <a:gd name="T21" fmla="*/ 4158132 h 21600"/>
              <a:gd name="T22" fmla="*/ 10859116 w 21600"/>
              <a:gd name="T23" fmla="*/ 2571531 h 21600"/>
              <a:gd name="T24" fmla="*/ 9652946 w 21600"/>
              <a:gd name="T25" fmla="*/ 5526008 h 21600"/>
              <a:gd name="T26" fmla="*/ 6354795 w 21600"/>
              <a:gd name="T27" fmla="*/ 5526008 h 21600"/>
              <a:gd name="T28" fmla="*/ 8365482 w 21600"/>
              <a:gd name="T29" fmla="*/ 4158132 h 21600"/>
              <a:gd name="T30" fmla="*/ 8285398 w 21600"/>
              <a:gd name="T31" fmla="*/ 3993881 h 21600"/>
              <a:gd name="T32" fmla="*/ 7400193 w 21600"/>
              <a:gd name="T33" fmla="*/ 3993881 h 21600"/>
              <a:gd name="T34" fmla="*/ 7400193 w 21600"/>
              <a:gd name="T35" fmla="*/ 3720415 h 21600"/>
              <a:gd name="T36" fmla="*/ 7400193 w 21600"/>
              <a:gd name="T37" fmla="*/ 2024319 h 21600"/>
              <a:gd name="T38" fmla="*/ 7239420 w 21600"/>
              <a:gd name="T39" fmla="*/ 1969563 h 21600"/>
              <a:gd name="T40" fmla="*/ 5148043 w 21600"/>
              <a:gd name="T41" fmla="*/ 1969563 h 21600"/>
              <a:gd name="T42" fmla="*/ 4987246 w 21600"/>
              <a:gd name="T43" fmla="*/ 2079058 h 21600"/>
              <a:gd name="T44" fmla="*/ 4987246 w 21600"/>
              <a:gd name="T45" fmla="*/ 3720415 h 21600"/>
              <a:gd name="T46" fmla="*/ 4987246 w 21600"/>
              <a:gd name="T47" fmla="*/ 3993881 h 21600"/>
              <a:gd name="T48" fmla="*/ 4102645 w 21600"/>
              <a:gd name="T49" fmla="*/ 3993881 h 21600"/>
              <a:gd name="T50" fmla="*/ 4102645 w 21600"/>
              <a:gd name="T51" fmla="*/ 4158132 h 21600"/>
              <a:gd name="T52" fmla="*/ 6113332 w 21600"/>
              <a:gd name="T53" fmla="*/ 5526008 h 21600"/>
              <a:gd name="T54" fmla="*/ 3056666 w 21600"/>
              <a:gd name="T55" fmla="*/ 5526008 h 21600"/>
              <a:gd name="T56" fmla="*/ 884601 w 21600"/>
              <a:gd name="T57" fmla="*/ 4103377 h 21600"/>
              <a:gd name="T58" fmla="*/ 2332838 w 21600"/>
              <a:gd name="T59" fmla="*/ 2735502 h 21600"/>
              <a:gd name="T60" fmla="*/ 2252149 w 21600"/>
              <a:gd name="T61" fmla="*/ 2407280 h 21600"/>
              <a:gd name="T62" fmla="*/ 4102645 w 21600"/>
              <a:gd name="T63" fmla="*/ 930174 h 21600"/>
              <a:gd name="T64" fmla="*/ 6032643 w 21600"/>
              <a:gd name="T65" fmla="*/ 1641357 h 21600"/>
              <a:gd name="T66" fmla="*/ 7883140 w 21600"/>
              <a:gd name="T67" fmla="*/ 601952 h 21600"/>
              <a:gd name="T68" fmla="*/ 10296085 w 21600"/>
              <a:gd name="T69" fmla="*/ 2297785 h 21600"/>
              <a:gd name="T70" fmla="*/ 10215977 w 21600"/>
              <a:gd name="T71" fmla="*/ 2735502 h 21600"/>
              <a:gd name="T72" fmla="*/ 11824406 w 21600"/>
              <a:gd name="T73" fmla="*/ 4103377 h 21600"/>
              <a:gd name="T74" fmla="*/ 9652946 w 21600"/>
              <a:gd name="T75" fmla="*/ 5526008 h 21600"/>
              <a:gd name="T76" fmla="*/ 9652946 w 21600"/>
              <a:gd name="T77" fmla="*/ 5526008 h 2160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1600"/>
              <a:gd name="T118" fmla="*/ 0 h 21600"/>
              <a:gd name="T119" fmla="*/ 21600 w 21600"/>
              <a:gd name="T120" fmla="*/ 21600 h 2160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1600" h="21600">
                <a:moveTo>
                  <a:pt x="18573" y="9488"/>
                </a:moveTo>
                <a:cubicBezTo>
                  <a:pt x="18711" y="8882"/>
                  <a:pt x="18848" y="8075"/>
                  <a:pt x="18848" y="7469"/>
                </a:cubicBezTo>
                <a:cubicBezTo>
                  <a:pt x="18848" y="3432"/>
                  <a:pt x="16510" y="0"/>
                  <a:pt x="13758" y="0"/>
                </a:cubicBezTo>
                <a:cubicBezTo>
                  <a:pt x="10456" y="0"/>
                  <a:pt x="10043" y="3634"/>
                  <a:pt x="10043" y="3634"/>
                </a:cubicBezTo>
                <a:cubicBezTo>
                  <a:pt x="10043" y="3634"/>
                  <a:pt x="8668" y="1211"/>
                  <a:pt x="6329" y="1615"/>
                </a:cubicBezTo>
                <a:cubicBezTo>
                  <a:pt x="4127" y="2221"/>
                  <a:pt x="2752" y="5047"/>
                  <a:pt x="2752" y="8075"/>
                </a:cubicBezTo>
                <a:cubicBezTo>
                  <a:pt x="2752" y="8478"/>
                  <a:pt x="2752" y="9084"/>
                  <a:pt x="2889" y="9488"/>
                </a:cubicBezTo>
                <a:cubicBezTo>
                  <a:pt x="1238" y="10295"/>
                  <a:pt x="0" y="12718"/>
                  <a:pt x="0" y="15342"/>
                </a:cubicBezTo>
                <a:cubicBezTo>
                  <a:pt x="0" y="18774"/>
                  <a:pt x="1926" y="21600"/>
                  <a:pt x="4265" y="21600"/>
                </a:cubicBezTo>
                <a:cubicBezTo>
                  <a:pt x="17335" y="21600"/>
                  <a:pt x="17335" y="21600"/>
                  <a:pt x="17335" y="21600"/>
                </a:cubicBezTo>
                <a:cubicBezTo>
                  <a:pt x="19674" y="21600"/>
                  <a:pt x="21600" y="18774"/>
                  <a:pt x="21600" y="15342"/>
                </a:cubicBezTo>
                <a:cubicBezTo>
                  <a:pt x="21600" y="12516"/>
                  <a:pt x="20362" y="10295"/>
                  <a:pt x="18573" y="9488"/>
                </a:cubicBezTo>
                <a:close/>
                <a:moveTo>
                  <a:pt x="16510" y="20389"/>
                </a:moveTo>
                <a:cubicBezTo>
                  <a:pt x="10869" y="20389"/>
                  <a:pt x="10869" y="20389"/>
                  <a:pt x="10869" y="20389"/>
                </a:cubicBezTo>
                <a:cubicBezTo>
                  <a:pt x="11282" y="19581"/>
                  <a:pt x="14308" y="15342"/>
                  <a:pt x="14308" y="15342"/>
                </a:cubicBezTo>
                <a:cubicBezTo>
                  <a:pt x="14308" y="15342"/>
                  <a:pt x="14721" y="14736"/>
                  <a:pt x="14171" y="14736"/>
                </a:cubicBezTo>
                <a:cubicBezTo>
                  <a:pt x="13620" y="14736"/>
                  <a:pt x="12657" y="14736"/>
                  <a:pt x="12657" y="14736"/>
                </a:cubicBezTo>
                <a:cubicBezTo>
                  <a:pt x="12657" y="14736"/>
                  <a:pt x="12657" y="14333"/>
                  <a:pt x="12657" y="13727"/>
                </a:cubicBezTo>
                <a:cubicBezTo>
                  <a:pt x="12657" y="12112"/>
                  <a:pt x="12657" y="8882"/>
                  <a:pt x="12657" y="7469"/>
                </a:cubicBezTo>
                <a:cubicBezTo>
                  <a:pt x="12657" y="7469"/>
                  <a:pt x="12657" y="7267"/>
                  <a:pt x="12382" y="7267"/>
                </a:cubicBezTo>
                <a:cubicBezTo>
                  <a:pt x="12107" y="7267"/>
                  <a:pt x="9218" y="7267"/>
                  <a:pt x="8805" y="7267"/>
                </a:cubicBezTo>
                <a:cubicBezTo>
                  <a:pt x="8530" y="7267"/>
                  <a:pt x="8530" y="7671"/>
                  <a:pt x="8530" y="7671"/>
                </a:cubicBezTo>
                <a:cubicBezTo>
                  <a:pt x="8530" y="8882"/>
                  <a:pt x="8530" y="12112"/>
                  <a:pt x="8530" y="13727"/>
                </a:cubicBezTo>
                <a:cubicBezTo>
                  <a:pt x="8530" y="14333"/>
                  <a:pt x="8530" y="14736"/>
                  <a:pt x="8530" y="14736"/>
                </a:cubicBezTo>
                <a:cubicBezTo>
                  <a:pt x="8530" y="14736"/>
                  <a:pt x="7429" y="14736"/>
                  <a:pt x="7017" y="14736"/>
                </a:cubicBezTo>
                <a:cubicBezTo>
                  <a:pt x="6604" y="14736"/>
                  <a:pt x="7017" y="15342"/>
                  <a:pt x="7017" y="15342"/>
                </a:cubicBezTo>
                <a:cubicBezTo>
                  <a:pt x="10456" y="20389"/>
                  <a:pt x="10456" y="20389"/>
                  <a:pt x="10456" y="20389"/>
                </a:cubicBezTo>
                <a:cubicBezTo>
                  <a:pt x="5228" y="20389"/>
                  <a:pt x="5228" y="20389"/>
                  <a:pt x="5228" y="20389"/>
                </a:cubicBezTo>
                <a:cubicBezTo>
                  <a:pt x="3164" y="20389"/>
                  <a:pt x="1513" y="17966"/>
                  <a:pt x="1513" y="15140"/>
                </a:cubicBezTo>
                <a:cubicBezTo>
                  <a:pt x="1513" y="12718"/>
                  <a:pt x="2614" y="10901"/>
                  <a:pt x="3990" y="10093"/>
                </a:cubicBezTo>
                <a:cubicBezTo>
                  <a:pt x="3852" y="9690"/>
                  <a:pt x="3852" y="9286"/>
                  <a:pt x="3852" y="8882"/>
                </a:cubicBezTo>
                <a:cubicBezTo>
                  <a:pt x="3852" y="6460"/>
                  <a:pt x="5090" y="4037"/>
                  <a:pt x="7017" y="3432"/>
                </a:cubicBezTo>
                <a:cubicBezTo>
                  <a:pt x="9080" y="3230"/>
                  <a:pt x="10318" y="6056"/>
                  <a:pt x="10318" y="6056"/>
                </a:cubicBezTo>
                <a:cubicBezTo>
                  <a:pt x="10318" y="6056"/>
                  <a:pt x="10594" y="2221"/>
                  <a:pt x="13483" y="2221"/>
                </a:cubicBezTo>
                <a:cubicBezTo>
                  <a:pt x="15822" y="2221"/>
                  <a:pt x="17610" y="5047"/>
                  <a:pt x="17610" y="8478"/>
                </a:cubicBezTo>
                <a:cubicBezTo>
                  <a:pt x="17610" y="9084"/>
                  <a:pt x="17610" y="9690"/>
                  <a:pt x="17473" y="10093"/>
                </a:cubicBezTo>
                <a:cubicBezTo>
                  <a:pt x="18986" y="10699"/>
                  <a:pt x="20224" y="12718"/>
                  <a:pt x="20224" y="15140"/>
                </a:cubicBezTo>
                <a:cubicBezTo>
                  <a:pt x="20224" y="17966"/>
                  <a:pt x="18573" y="20389"/>
                  <a:pt x="16510" y="20389"/>
                </a:cubicBezTo>
                <a:close/>
                <a:moveTo>
                  <a:pt x="16510" y="20389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20202"/>
              </a:solidFill>
            </a:endParaRPr>
          </a:p>
        </p:txBody>
      </p:sp>
      <p:sp>
        <p:nvSpPr>
          <p:cNvPr id="14" name="AutoShape 9"/>
          <p:cNvSpPr>
            <a:spLocks/>
          </p:cNvSpPr>
          <p:nvPr/>
        </p:nvSpPr>
        <p:spPr bwMode="auto">
          <a:xfrm>
            <a:off x="5961432" y="3215982"/>
            <a:ext cx="314999" cy="315000"/>
          </a:xfrm>
          <a:custGeom>
            <a:avLst/>
            <a:gdLst>
              <a:gd name="T0" fmla="*/ 0 w 21600"/>
              <a:gd name="T1" fmla="*/ 3973981 h 21600"/>
              <a:gd name="T2" fmla="*/ 7947923 w 21600"/>
              <a:gd name="T3" fmla="*/ 3973981 h 21600"/>
              <a:gd name="T4" fmla="*/ 5497312 w 21600"/>
              <a:gd name="T5" fmla="*/ 1589600 h 21600"/>
              <a:gd name="T6" fmla="*/ 5696022 w 21600"/>
              <a:gd name="T7" fmla="*/ 927254 h 21600"/>
              <a:gd name="T8" fmla="*/ 5696022 w 21600"/>
              <a:gd name="T9" fmla="*/ 1854527 h 21600"/>
              <a:gd name="T10" fmla="*/ 3112937 w 21600"/>
              <a:gd name="T11" fmla="*/ 5099945 h 21600"/>
              <a:gd name="T12" fmla="*/ 2715538 w 21600"/>
              <a:gd name="T13" fmla="*/ 5828508 h 21600"/>
              <a:gd name="T14" fmla="*/ 2516848 w 21600"/>
              <a:gd name="T15" fmla="*/ 6292145 h 21600"/>
              <a:gd name="T16" fmla="*/ 2450611 w 21600"/>
              <a:gd name="T17" fmla="*/ 7285635 h 21600"/>
              <a:gd name="T18" fmla="*/ 2053212 w 21600"/>
              <a:gd name="T19" fmla="*/ 6557072 h 21600"/>
              <a:gd name="T20" fmla="*/ 1722050 w 21600"/>
              <a:gd name="T21" fmla="*/ 5894745 h 21600"/>
              <a:gd name="T22" fmla="*/ 1125961 w 21600"/>
              <a:gd name="T23" fmla="*/ 5431108 h 21600"/>
              <a:gd name="T24" fmla="*/ 1059724 w 21600"/>
              <a:gd name="T25" fmla="*/ 4503854 h 21600"/>
              <a:gd name="T26" fmla="*/ 993488 w 21600"/>
              <a:gd name="T27" fmla="*/ 3973981 h 21600"/>
              <a:gd name="T28" fmla="*/ 662325 w 21600"/>
              <a:gd name="T29" fmla="*/ 3576581 h 21600"/>
              <a:gd name="T30" fmla="*/ 662325 w 21600"/>
              <a:gd name="T31" fmla="*/ 2980491 h 21600"/>
              <a:gd name="T32" fmla="*/ 2516848 w 21600"/>
              <a:gd name="T33" fmla="*/ 1324654 h 21600"/>
              <a:gd name="T34" fmla="*/ 2053212 w 21600"/>
              <a:gd name="T35" fmla="*/ 1324654 h 21600"/>
              <a:gd name="T36" fmla="*/ 1854522 w 21600"/>
              <a:gd name="T37" fmla="*/ 1722054 h 21600"/>
              <a:gd name="T38" fmla="*/ 2119449 w 21600"/>
              <a:gd name="T39" fmla="*/ 1854527 h 21600"/>
              <a:gd name="T40" fmla="*/ 2053212 w 21600"/>
              <a:gd name="T41" fmla="*/ 1589600 h 21600"/>
              <a:gd name="T42" fmla="*/ 3112937 w 21600"/>
              <a:gd name="T43" fmla="*/ 1987000 h 21600"/>
              <a:gd name="T44" fmla="*/ 2715538 w 21600"/>
              <a:gd name="T45" fmla="*/ 2251927 h 21600"/>
              <a:gd name="T46" fmla="*/ 2450611 w 21600"/>
              <a:gd name="T47" fmla="*/ 2384381 h 21600"/>
              <a:gd name="T48" fmla="*/ 2516848 w 21600"/>
              <a:gd name="T49" fmla="*/ 2848018 h 21600"/>
              <a:gd name="T50" fmla="*/ 2185685 w 21600"/>
              <a:gd name="T51" fmla="*/ 3245418 h 21600"/>
              <a:gd name="T52" fmla="*/ 1920740 w 21600"/>
              <a:gd name="T53" fmla="*/ 3377891 h 21600"/>
              <a:gd name="T54" fmla="*/ 1390887 w 21600"/>
              <a:gd name="T55" fmla="*/ 3245418 h 21600"/>
              <a:gd name="T56" fmla="*/ 993488 w 21600"/>
              <a:gd name="T57" fmla="*/ 3576581 h 21600"/>
              <a:gd name="T58" fmla="*/ 1059724 w 21600"/>
              <a:gd name="T59" fmla="*/ 3841508 h 21600"/>
              <a:gd name="T60" fmla="*/ 1788286 w 21600"/>
              <a:gd name="T61" fmla="*/ 4106454 h 21600"/>
              <a:gd name="T62" fmla="*/ 2715538 w 21600"/>
              <a:gd name="T63" fmla="*/ 4371381 h 21600"/>
              <a:gd name="T64" fmla="*/ 3112937 w 21600"/>
              <a:gd name="T65" fmla="*/ 5099945 h 21600"/>
              <a:gd name="T66" fmla="*/ 3642789 w 21600"/>
              <a:gd name="T67" fmla="*/ 1390891 h 21600"/>
              <a:gd name="T68" fmla="*/ 2914247 w 21600"/>
              <a:gd name="T69" fmla="*/ 993490 h 21600"/>
              <a:gd name="T70" fmla="*/ 4172661 w 21600"/>
              <a:gd name="T71" fmla="*/ 662327 h 21600"/>
              <a:gd name="T72" fmla="*/ 7086889 w 21600"/>
              <a:gd name="T73" fmla="*/ 4106454 h 21600"/>
              <a:gd name="T74" fmla="*/ 6093401 w 21600"/>
              <a:gd name="T75" fmla="*/ 6755762 h 21600"/>
              <a:gd name="T76" fmla="*/ 6027184 w 21600"/>
              <a:gd name="T77" fmla="*/ 6093435 h 21600"/>
              <a:gd name="T78" fmla="*/ 5563549 w 21600"/>
              <a:gd name="T79" fmla="*/ 5364872 h 21600"/>
              <a:gd name="T80" fmla="*/ 4371351 w 21600"/>
              <a:gd name="T81" fmla="*/ 4437617 h 21600"/>
              <a:gd name="T82" fmla="*/ 6424564 w 21600"/>
              <a:gd name="T83" fmla="*/ 3709054 h 21600"/>
              <a:gd name="T84" fmla="*/ 6954435 w 21600"/>
              <a:gd name="T85" fmla="*/ 3245418 h 21600"/>
              <a:gd name="T86" fmla="*/ 6159638 w 21600"/>
              <a:gd name="T87" fmla="*/ 2583091 h 21600"/>
              <a:gd name="T88" fmla="*/ 6027184 w 21600"/>
              <a:gd name="T89" fmla="*/ 3444108 h 21600"/>
              <a:gd name="T90" fmla="*/ 5232386 w 21600"/>
              <a:gd name="T91" fmla="*/ 3245418 h 21600"/>
              <a:gd name="T92" fmla="*/ 4834986 w 21600"/>
              <a:gd name="T93" fmla="*/ 2914254 h 21600"/>
              <a:gd name="T94" fmla="*/ 5033677 w 21600"/>
              <a:gd name="T95" fmla="*/ 2318163 h 21600"/>
              <a:gd name="T96" fmla="*/ 5960948 w 21600"/>
              <a:gd name="T97" fmla="*/ 2384381 h 21600"/>
              <a:gd name="T98" fmla="*/ 6623273 w 21600"/>
              <a:gd name="T99" fmla="*/ 2384381 h 21600"/>
              <a:gd name="T100" fmla="*/ 6954435 w 21600"/>
              <a:gd name="T101" fmla="*/ 2119454 h 21600"/>
              <a:gd name="T102" fmla="*/ 7285598 w 21600"/>
              <a:gd name="T103" fmla="*/ 3775290 h 21600"/>
              <a:gd name="T104" fmla="*/ 7086889 w 21600"/>
              <a:gd name="T105" fmla="*/ 4106454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600"/>
              <a:gd name="T160" fmla="*/ 0 h 21600"/>
              <a:gd name="T161" fmla="*/ 21600 w 21600"/>
              <a:gd name="T162" fmla="*/ 21600 h 216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600" h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20202"/>
              </a:solidFill>
            </a:endParaRPr>
          </a:p>
        </p:txBody>
      </p:sp>
      <p:sp>
        <p:nvSpPr>
          <p:cNvPr id="15" name="AutoShape 21"/>
          <p:cNvSpPr>
            <a:spLocks/>
          </p:cNvSpPr>
          <p:nvPr/>
        </p:nvSpPr>
        <p:spPr bwMode="auto">
          <a:xfrm>
            <a:off x="6815912" y="2345812"/>
            <a:ext cx="333103" cy="277586"/>
          </a:xfrm>
          <a:custGeom>
            <a:avLst/>
            <a:gdLst>
              <a:gd name="T0" fmla="*/ 8779126 w 21600"/>
              <a:gd name="T1" fmla="*/ 4095840 h 21600"/>
              <a:gd name="T2" fmla="*/ 8887750 w 21600"/>
              <a:gd name="T3" fmla="*/ 5858870 h 21600"/>
              <a:gd name="T4" fmla="*/ 8521124 w 21600"/>
              <a:gd name="T5" fmla="*/ 6172049 h 21600"/>
              <a:gd name="T6" fmla="*/ 6404110 w 21600"/>
              <a:gd name="T7" fmla="*/ 6082323 h 21600"/>
              <a:gd name="T8" fmla="*/ 6302078 w 21600"/>
              <a:gd name="T9" fmla="*/ 4319293 h 21600"/>
              <a:gd name="T10" fmla="*/ 6664992 w 21600"/>
              <a:gd name="T11" fmla="*/ 4006114 h 21600"/>
              <a:gd name="T12" fmla="*/ 7319640 w 21600"/>
              <a:gd name="T13" fmla="*/ 3391487 h 21600"/>
              <a:gd name="T14" fmla="*/ 4720802 w 21600"/>
              <a:gd name="T15" fmla="*/ 3315183 h 21600"/>
              <a:gd name="T16" fmla="*/ 5371334 w 21600"/>
              <a:gd name="T17" fmla="*/ 4006114 h 21600"/>
              <a:gd name="T18" fmla="*/ 5737940 w 21600"/>
              <a:gd name="T19" fmla="*/ 4319293 h 21600"/>
              <a:gd name="T20" fmla="*/ 5629315 w 21600"/>
              <a:gd name="T21" fmla="*/ 6082323 h 21600"/>
              <a:gd name="T22" fmla="*/ 3515180 w 21600"/>
              <a:gd name="T23" fmla="*/ 6172049 h 21600"/>
              <a:gd name="T24" fmla="*/ 3148574 w 21600"/>
              <a:gd name="T25" fmla="*/ 5858870 h 21600"/>
              <a:gd name="T26" fmla="*/ 3256367 w 21600"/>
              <a:gd name="T27" fmla="*/ 4095840 h 21600"/>
              <a:gd name="T28" fmla="*/ 4165731 w 21600"/>
              <a:gd name="T29" fmla="*/ 4006114 h 21600"/>
              <a:gd name="T30" fmla="*/ 1668926 w 21600"/>
              <a:gd name="T31" fmla="*/ 3315183 h 21600"/>
              <a:gd name="T32" fmla="*/ 1572228 w 21600"/>
              <a:gd name="T33" fmla="*/ 4006114 h 21600"/>
              <a:gd name="T34" fmla="*/ 2491045 w 21600"/>
              <a:gd name="T35" fmla="*/ 4095840 h 21600"/>
              <a:gd name="T36" fmla="*/ 2598838 w 21600"/>
              <a:gd name="T37" fmla="*/ 5858870 h 21600"/>
              <a:gd name="T38" fmla="*/ 2222759 w 21600"/>
              <a:gd name="T39" fmla="*/ 6172049 h 21600"/>
              <a:gd name="T40" fmla="*/ 107813 w 21600"/>
              <a:gd name="T41" fmla="*/ 6082323 h 21600"/>
              <a:gd name="T42" fmla="*/ 0 w 21600"/>
              <a:gd name="T43" fmla="*/ 4319293 h 21600"/>
              <a:gd name="T44" fmla="*/ 375673 w 21600"/>
              <a:gd name="T45" fmla="*/ 4006114 h 21600"/>
              <a:gd name="T46" fmla="*/ 1017157 w 21600"/>
              <a:gd name="T47" fmla="*/ 3391487 h 21600"/>
              <a:gd name="T48" fmla="*/ 1668094 w 21600"/>
              <a:gd name="T49" fmla="*/ 2856866 h 21600"/>
              <a:gd name="T50" fmla="*/ 4164899 w 21600"/>
              <a:gd name="T51" fmla="*/ 2157652 h 21600"/>
              <a:gd name="T52" fmla="*/ 3255556 w 21600"/>
              <a:gd name="T53" fmla="*/ 2071070 h 21600"/>
              <a:gd name="T54" fmla="*/ 3147743 w 21600"/>
              <a:gd name="T55" fmla="*/ 304609 h 21600"/>
              <a:gd name="T56" fmla="*/ 3514369 w 21600"/>
              <a:gd name="T57" fmla="*/ 0 h 21600"/>
              <a:gd name="T58" fmla="*/ 5628504 w 21600"/>
              <a:gd name="T59" fmla="*/ 89726 h 21600"/>
              <a:gd name="T60" fmla="*/ 5737128 w 21600"/>
              <a:gd name="T61" fmla="*/ 1852756 h 21600"/>
              <a:gd name="T62" fmla="*/ 5370503 w 21600"/>
              <a:gd name="T63" fmla="*/ 2157652 h 21600"/>
              <a:gd name="T64" fmla="*/ 4719970 w 21600"/>
              <a:gd name="T65" fmla="*/ 2856866 h 21600"/>
              <a:gd name="T66" fmla="*/ 7675150 w 21600"/>
              <a:gd name="T67" fmla="*/ 3011453 h 21600"/>
              <a:gd name="T68" fmla="*/ 7868545 w 21600"/>
              <a:gd name="T69" fmla="*/ 4006114 h 21600"/>
              <a:gd name="T70" fmla="*/ 8521124 w 21600"/>
              <a:gd name="T71" fmla="*/ 4006114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1600"/>
              <a:gd name="T109" fmla="*/ 0 h 21600"/>
              <a:gd name="T110" fmla="*/ 21600 w 21600"/>
              <a:gd name="T111" fmla="*/ 21600 h 216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20202"/>
              </a:solidFill>
            </a:endParaRPr>
          </a:p>
        </p:txBody>
      </p:sp>
      <p:sp>
        <p:nvSpPr>
          <p:cNvPr id="16" name="AutoShape 16"/>
          <p:cNvSpPr>
            <a:spLocks/>
          </p:cNvSpPr>
          <p:nvPr/>
        </p:nvSpPr>
        <p:spPr bwMode="auto">
          <a:xfrm>
            <a:off x="7663152" y="3294431"/>
            <a:ext cx="306551" cy="296896"/>
          </a:xfrm>
          <a:custGeom>
            <a:avLst/>
            <a:gdLst>
              <a:gd name="T0" fmla="*/ 7017851 w 21600"/>
              <a:gd name="T1" fmla="*/ 0 h 21600"/>
              <a:gd name="T2" fmla="*/ 509482 w 21600"/>
              <a:gd name="T3" fmla="*/ 0 h 21600"/>
              <a:gd name="T4" fmla="*/ 0 w 21600"/>
              <a:gd name="T5" fmla="*/ 500451 h 21600"/>
              <a:gd name="T6" fmla="*/ 0 w 21600"/>
              <a:gd name="T7" fmla="*/ 5059143 h 21600"/>
              <a:gd name="T8" fmla="*/ 509482 w 21600"/>
              <a:gd name="T9" fmla="*/ 5559594 h 21600"/>
              <a:gd name="T10" fmla="*/ 2999789 w 21600"/>
              <a:gd name="T11" fmla="*/ 5559594 h 21600"/>
              <a:gd name="T12" fmla="*/ 2207321 w 21600"/>
              <a:gd name="T13" fmla="*/ 6560187 h 21600"/>
              <a:gd name="T14" fmla="*/ 2207321 w 21600"/>
              <a:gd name="T15" fmla="*/ 7060637 h 21600"/>
              <a:gd name="T16" fmla="*/ 2999789 w 21600"/>
              <a:gd name="T17" fmla="*/ 7060637 h 21600"/>
              <a:gd name="T18" fmla="*/ 4527544 w 21600"/>
              <a:gd name="T19" fmla="*/ 7060637 h 21600"/>
              <a:gd name="T20" fmla="*/ 5263561 w 21600"/>
              <a:gd name="T21" fmla="*/ 7060637 h 21600"/>
              <a:gd name="T22" fmla="*/ 5263561 w 21600"/>
              <a:gd name="T23" fmla="*/ 6560187 h 21600"/>
              <a:gd name="T24" fmla="*/ 4527544 w 21600"/>
              <a:gd name="T25" fmla="*/ 5559594 h 21600"/>
              <a:gd name="T26" fmla="*/ 7017851 w 21600"/>
              <a:gd name="T27" fmla="*/ 5559594 h 21600"/>
              <a:gd name="T28" fmla="*/ 7527333 w 21600"/>
              <a:gd name="T29" fmla="*/ 5059143 h 21600"/>
              <a:gd name="T30" fmla="*/ 7527333 w 21600"/>
              <a:gd name="T31" fmla="*/ 500451 h 21600"/>
              <a:gd name="T32" fmla="*/ 7017851 w 21600"/>
              <a:gd name="T33" fmla="*/ 0 h 21600"/>
              <a:gd name="T34" fmla="*/ 3339207 w 21600"/>
              <a:gd name="T35" fmla="*/ 4948006 h 21600"/>
              <a:gd name="T36" fmla="*/ 3791902 w 21600"/>
              <a:gd name="T37" fmla="*/ 4558692 h 21600"/>
              <a:gd name="T38" fmla="*/ 4244577 w 21600"/>
              <a:gd name="T39" fmla="*/ 4948006 h 21600"/>
              <a:gd name="T40" fmla="*/ 3791902 w 21600"/>
              <a:gd name="T41" fmla="*/ 5392897 h 21600"/>
              <a:gd name="T42" fmla="*/ 3339207 w 21600"/>
              <a:gd name="T43" fmla="*/ 4948006 h 21600"/>
              <a:gd name="T44" fmla="*/ 6961381 w 21600"/>
              <a:gd name="T45" fmla="*/ 4391977 h 21600"/>
              <a:gd name="T46" fmla="*/ 509482 w 21600"/>
              <a:gd name="T47" fmla="*/ 4391977 h 21600"/>
              <a:gd name="T48" fmla="*/ 509482 w 21600"/>
              <a:gd name="T49" fmla="*/ 556028 h 21600"/>
              <a:gd name="T50" fmla="*/ 6961381 w 21600"/>
              <a:gd name="T51" fmla="*/ 556028 h 21600"/>
              <a:gd name="T52" fmla="*/ 6961381 w 21600"/>
              <a:gd name="T53" fmla="*/ 4391977 h 21600"/>
              <a:gd name="T54" fmla="*/ 6961381 w 21600"/>
              <a:gd name="T55" fmla="*/ 4391977 h 2160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600"/>
              <a:gd name="T85" fmla="*/ 0 h 21600"/>
              <a:gd name="T86" fmla="*/ 21600 w 21600"/>
              <a:gd name="T87" fmla="*/ 21600 h 2160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600" h="21600">
                <a:moveTo>
                  <a:pt x="20138" y="0"/>
                </a:moveTo>
                <a:cubicBezTo>
                  <a:pt x="1462" y="0"/>
                  <a:pt x="1462" y="0"/>
                  <a:pt x="1462" y="0"/>
                </a:cubicBezTo>
                <a:cubicBezTo>
                  <a:pt x="650" y="0"/>
                  <a:pt x="0" y="680"/>
                  <a:pt x="0" y="1531"/>
                </a:cubicBezTo>
                <a:cubicBezTo>
                  <a:pt x="0" y="15477"/>
                  <a:pt x="0" y="15477"/>
                  <a:pt x="0" y="15477"/>
                </a:cubicBezTo>
                <a:cubicBezTo>
                  <a:pt x="0" y="16328"/>
                  <a:pt x="650" y="17008"/>
                  <a:pt x="1462" y="17008"/>
                </a:cubicBezTo>
                <a:cubicBezTo>
                  <a:pt x="8608" y="17008"/>
                  <a:pt x="8608" y="17008"/>
                  <a:pt x="8608" y="17008"/>
                </a:cubicBezTo>
                <a:cubicBezTo>
                  <a:pt x="8608" y="17008"/>
                  <a:pt x="8932" y="20069"/>
                  <a:pt x="6334" y="20069"/>
                </a:cubicBezTo>
                <a:cubicBezTo>
                  <a:pt x="6334" y="21600"/>
                  <a:pt x="6334" y="21600"/>
                  <a:pt x="6334" y="21600"/>
                </a:cubicBezTo>
                <a:cubicBezTo>
                  <a:pt x="8608" y="21600"/>
                  <a:pt x="8608" y="21600"/>
                  <a:pt x="8608" y="21600"/>
                </a:cubicBezTo>
                <a:cubicBezTo>
                  <a:pt x="12992" y="21600"/>
                  <a:pt x="12992" y="21600"/>
                  <a:pt x="12992" y="21600"/>
                </a:cubicBezTo>
                <a:cubicBezTo>
                  <a:pt x="15104" y="21600"/>
                  <a:pt x="15104" y="21600"/>
                  <a:pt x="15104" y="21600"/>
                </a:cubicBezTo>
                <a:cubicBezTo>
                  <a:pt x="15104" y="20069"/>
                  <a:pt x="15104" y="20069"/>
                  <a:pt x="15104" y="20069"/>
                </a:cubicBezTo>
                <a:cubicBezTo>
                  <a:pt x="12505" y="20069"/>
                  <a:pt x="12992" y="17008"/>
                  <a:pt x="12992" y="17008"/>
                </a:cubicBezTo>
                <a:cubicBezTo>
                  <a:pt x="20138" y="17008"/>
                  <a:pt x="20138" y="17008"/>
                  <a:pt x="20138" y="17008"/>
                </a:cubicBezTo>
                <a:cubicBezTo>
                  <a:pt x="20950" y="17008"/>
                  <a:pt x="21600" y="16328"/>
                  <a:pt x="21600" y="15477"/>
                </a:cubicBezTo>
                <a:cubicBezTo>
                  <a:pt x="21600" y="1531"/>
                  <a:pt x="21600" y="1531"/>
                  <a:pt x="21600" y="1531"/>
                </a:cubicBezTo>
                <a:cubicBezTo>
                  <a:pt x="21600" y="680"/>
                  <a:pt x="20950" y="0"/>
                  <a:pt x="20138" y="0"/>
                </a:cubicBezTo>
                <a:close/>
                <a:moveTo>
                  <a:pt x="9582" y="15137"/>
                </a:moveTo>
                <a:cubicBezTo>
                  <a:pt x="9582" y="14457"/>
                  <a:pt x="10232" y="13946"/>
                  <a:pt x="10881" y="13946"/>
                </a:cubicBezTo>
                <a:cubicBezTo>
                  <a:pt x="11531" y="13946"/>
                  <a:pt x="12180" y="14457"/>
                  <a:pt x="12180" y="15137"/>
                </a:cubicBezTo>
                <a:cubicBezTo>
                  <a:pt x="12180" y="15817"/>
                  <a:pt x="11531" y="16498"/>
                  <a:pt x="10881" y="16498"/>
                </a:cubicBezTo>
                <a:cubicBezTo>
                  <a:pt x="10232" y="16498"/>
                  <a:pt x="9582" y="15817"/>
                  <a:pt x="9582" y="15137"/>
                </a:cubicBezTo>
                <a:close/>
                <a:moveTo>
                  <a:pt x="19976" y="13436"/>
                </a:moveTo>
                <a:cubicBezTo>
                  <a:pt x="1462" y="13436"/>
                  <a:pt x="1462" y="13436"/>
                  <a:pt x="1462" y="13436"/>
                </a:cubicBezTo>
                <a:cubicBezTo>
                  <a:pt x="1462" y="1701"/>
                  <a:pt x="1462" y="1701"/>
                  <a:pt x="1462" y="1701"/>
                </a:cubicBezTo>
                <a:cubicBezTo>
                  <a:pt x="19976" y="1701"/>
                  <a:pt x="19976" y="1701"/>
                  <a:pt x="19976" y="1701"/>
                </a:cubicBezTo>
                <a:lnTo>
                  <a:pt x="19976" y="13436"/>
                </a:lnTo>
                <a:close/>
                <a:moveTo>
                  <a:pt x="19976" y="13436"/>
                </a:move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2020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902296" y="4984885"/>
            <a:ext cx="838861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76"/>
          <p:cNvSpPr txBox="1"/>
          <p:nvPr/>
        </p:nvSpPr>
        <p:spPr>
          <a:xfrm>
            <a:off x="4571790" y="4584775"/>
            <a:ext cx="3049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  <a:endParaRPr lang="zh-CN" altLang="en-US" sz="2000" b="1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3268963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 bwMode="auto">
          <a:xfrm>
            <a:off x="4301411" y="1505596"/>
            <a:ext cx="6829942" cy="4448459"/>
            <a:chOff x="2003612" y="1089213"/>
            <a:chExt cx="8001000" cy="576878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6" t="6898" r="10791" b="8984"/>
            <a:stretch>
              <a:fillRect/>
            </a:stretch>
          </p:blipFill>
          <p:spPr bwMode="auto">
            <a:xfrm>
              <a:off x="2003612" y="1089213"/>
              <a:ext cx="8001000" cy="57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/>
            <p:nvPr/>
          </p:nvSpPr>
          <p:spPr>
            <a:xfrm>
              <a:off x="3456914" y="2031056"/>
              <a:ext cx="5174634" cy="3805212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0" name="Rectangle 18"/>
          <p:cNvSpPr/>
          <p:nvPr/>
        </p:nvSpPr>
        <p:spPr bwMode="auto">
          <a:xfrm>
            <a:off x="1175358" y="2430543"/>
            <a:ext cx="610556" cy="560785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1" name="Oval 19"/>
          <p:cNvSpPr/>
          <p:nvPr/>
        </p:nvSpPr>
        <p:spPr bwMode="auto">
          <a:xfrm>
            <a:off x="1179498" y="2417447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2" name="Rectangle 16"/>
          <p:cNvSpPr/>
          <p:nvPr/>
        </p:nvSpPr>
        <p:spPr bwMode="auto">
          <a:xfrm>
            <a:off x="1175355" y="3138965"/>
            <a:ext cx="610556" cy="560785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4" name="Rectangle 18"/>
          <p:cNvSpPr/>
          <p:nvPr/>
        </p:nvSpPr>
        <p:spPr bwMode="auto">
          <a:xfrm>
            <a:off x="1175360" y="3832624"/>
            <a:ext cx="610556" cy="560785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5" name="Rectangle 16"/>
          <p:cNvSpPr/>
          <p:nvPr/>
        </p:nvSpPr>
        <p:spPr bwMode="auto">
          <a:xfrm>
            <a:off x="1175355" y="4541045"/>
            <a:ext cx="610556" cy="560785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zh-CN" altLang="zh-CN" sz="110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940209" y="2418547"/>
            <a:ext cx="250577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40209" y="3126969"/>
            <a:ext cx="250577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40209" y="3839154"/>
            <a:ext cx="250577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40209" y="4533707"/>
            <a:ext cx="2505778" cy="33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179498" y="3112670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1" name="Oval 19"/>
          <p:cNvSpPr/>
          <p:nvPr/>
        </p:nvSpPr>
        <p:spPr bwMode="auto">
          <a:xfrm>
            <a:off x="1179498" y="3823099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2" name="Oval 19"/>
          <p:cNvSpPr/>
          <p:nvPr/>
        </p:nvSpPr>
        <p:spPr bwMode="auto">
          <a:xfrm>
            <a:off x="1179498" y="4533528"/>
            <a:ext cx="611938" cy="570310"/>
          </a:xfrm>
          <a:prstGeom prst="ellipse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  <a:endParaRPr lang="en-US" altLang="zh-CN" sz="3200" dirty="0">
              <a:solidFill>
                <a:schemeClr val="bg1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653649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30909" y="2188456"/>
            <a:ext cx="2520173" cy="2481088"/>
            <a:chOff x="2242404" y="427220"/>
            <a:chExt cx="2195516" cy="216146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04" y="427220"/>
              <a:ext cx="2195516" cy="2161466"/>
            </a:xfrm>
            <a:prstGeom prst="rect">
              <a:avLst/>
            </a:prstGeom>
          </p:spPr>
        </p:pic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8203" y="788043"/>
              <a:ext cx="1483919" cy="1439821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E06B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754049" y="939258"/>
              <a:ext cx="1172226" cy="1137390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noFill/>
            <a:ln w="19050" cap="flat">
              <a:solidFill>
                <a:srgbClr val="E06B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2969844" y="3011016"/>
            <a:ext cx="165038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800" dirty="0">
                <a:solidFill>
                  <a:srgbClr val="E06B19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04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31854" y="3762557"/>
            <a:ext cx="560179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31854" y="3116226"/>
            <a:ext cx="4334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E06B19"/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531854" y="2469895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432862563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7880" y="1923068"/>
            <a:ext cx="1828800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7880" y="3883844"/>
            <a:ext cx="1828800" cy="1828800"/>
          </a:xfrm>
          <a:prstGeom prst="rect">
            <a:avLst/>
          </a:prstGeom>
          <a:solidFill>
            <a:srgbClr val="E06B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36"/>
          <p:cNvGrpSpPr/>
          <p:nvPr/>
        </p:nvGrpSpPr>
        <p:grpSpPr>
          <a:xfrm>
            <a:off x="1136456" y="4192093"/>
            <a:ext cx="831648" cy="1212302"/>
            <a:chOff x="3582988" y="3510757"/>
            <a:chExt cx="319088" cy="465138"/>
          </a:xfrm>
          <a:solidFill>
            <a:srgbClr val="FEF9F3"/>
          </a:solidFill>
        </p:grpSpPr>
        <p:sp>
          <p:nvSpPr>
            <p:cNvPr id="14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sym typeface="Gill Sans" charset="0"/>
              </a:endParaRPr>
            </a:p>
          </p:txBody>
        </p:sp>
        <p:sp>
          <p:nvSpPr>
            <p:cNvPr id="15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chemeClr val="bg2">
                    <a:lumMod val="25000"/>
                  </a:schemeClr>
                </a:solidFill>
                <a:sym typeface="Gill Sans" charset="0"/>
              </a:endParaRPr>
            </a:p>
          </p:txBody>
        </p:sp>
      </p:grpSp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25615" y="1923068"/>
            <a:ext cx="5028504" cy="18288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t="-9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04064" y="1923067"/>
            <a:ext cx="3784167" cy="3784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525615" y="4465930"/>
            <a:ext cx="4847235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6525615" y="4010282"/>
            <a:ext cx="2476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</p:spTree>
    <p:extLst>
      <p:ext uri="{BB962C8B-B14F-4D97-AF65-F5344CB8AC3E}">
        <p14:creationId xmlns:p14="http://schemas.microsoft.com/office/powerpoint/2010/main" val="2099793653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19" name="任意多边形 61"/>
          <p:cNvSpPr>
            <a:spLocks noChangeArrowheads="1"/>
          </p:cNvSpPr>
          <p:nvPr/>
        </p:nvSpPr>
        <p:spPr bwMode="auto">
          <a:xfrm rot="10800000">
            <a:off x="1478789" y="2250977"/>
            <a:ext cx="1085097" cy="1235038"/>
          </a:xfrm>
          <a:custGeom>
            <a:avLst/>
            <a:gdLst>
              <a:gd name="T0" fmla="*/ 909699 w 826161"/>
              <a:gd name="T1" fmla="*/ 1109304 h 940604"/>
              <a:gd name="T2" fmla="*/ 65514 w 826161"/>
              <a:gd name="T3" fmla="*/ 1109304 h 940604"/>
              <a:gd name="T4" fmla="*/ 0 w 826161"/>
              <a:gd name="T5" fmla="*/ 1043849 h 940604"/>
              <a:gd name="T6" fmla="*/ 0 w 826161"/>
              <a:gd name="T7" fmla="*/ 200425 h 940604"/>
              <a:gd name="T8" fmla="*/ 65514 w 826161"/>
              <a:gd name="T9" fmla="*/ 134968 h 940604"/>
              <a:gd name="T10" fmla="*/ 409255 w 826161"/>
              <a:gd name="T11" fmla="*/ 134968 h 940604"/>
              <a:gd name="T12" fmla="*/ 487608 w 826161"/>
              <a:gd name="T13" fmla="*/ 0 h 940604"/>
              <a:gd name="T14" fmla="*/ 565960 w 826161"/>
              <a:gd name="T15" fmla="*/ 134968 h 940604"/>
              <a:gd name="T16" fmla="*/ 909699 w 826161"/>
              <a:gd name="T17" fmla="*/ 134968 h 940604"/>
              <a:gd name="T18" fmla="*/ 975214 w 826161"/>
              <a:gd name="T19" fmla="*/ 200425 h 940604"/>
              <a:gd name="T20" fmla="*/ 975214 w 826161"/>
              <a:gd name="T21" fmla="*/ 1043849 h 940604"/>
              <a:gd name="T22" fmla="*/ 909699 w 826161"/>
              <a:gd name="T23" fmla="*/ 110930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D94E62"/>
          </a:solidFill>
          <a:ln w="28575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20" name="文本框 63"/>
          <p:cNvSpPr>
            <a:spLocks noChangeArrowheads="1"/>
          </p:cNvSpPr>
          <p:nvPr/>
        </p:nvSpPr>
        <p:spPr bwMode="auto">
          <a:xfrm>
            <a:off x="1439331" y="2476151"/>
            <a:ext cx="1164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66%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1" name="TextBox 76"/>
          <p:cNvSpPr txBox="1"/>
          <p:nvPr/>
        </p:nvSpPr>
        <p:spPr>
          <a:xfrm>
            <a:off x="1093221" y="3943324"/>
            <a:ext cx="149057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033289" y="4251101"/>
            <a:ext cx="1976097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56"/>
          <p:cNvSpPr>
            <a:spLocks noChangeArrowheads="1"/>
          </p:cNvSpPr>
          <p:nvPr/>
        </p:nvSpPr>
        <p:spPr bwMode="auto">
          <a:xfrm rot="10800000">
            <a:off x="4175254" y="2250977"/>
            <a:ext cx="1085097" cy="1235038"/>
          </a:xfrm>
          <a:custGeom>
            <a:avLst/>
            <a:gdLst>
              <a:gd name="T0" fmla="*/ 908968 w 826161"/>
              <a:gd name="T1" fmla="*/ 1109414 h 940604"/>
              <a:gd name="T2" fmla="*/ 65461 w 826161"/>
              <a:gd name="T3" fmla="*/ 1109414 h 940604"/>
              <a:gd name="T4" fmla="*/ 0 w 826161"/>
              <a:gd name="T5" fmla="*/ 1043954 h 940604"/>
              <a:gd name="T6" fmla="*/ 0 w 826161"/>
              <a:gd name="T7" fmla="*/ 200444 h 940604"/>
              <a:gd name="T8" fmla="*/ 65461 w 826161"/>
              <a:gd name="T9" fmla="*/ 134981 h 940604"/>
              <a:gd name="T10" fmla="*/ 408927 w 826161"/>
              <a:gd name="T11" fmla="*/ 134981 h 940604"/>
              <a:gd name="T12" fmla="*/ 487216 w 826161"/>
              <a:gd name="T13" fmla="*/ 0 h 940604"/>
              <a:gd name="T14" fmla="*/ 565504 w 826161"/>
              <a:gd name="T15" fmla="*/ 134981 h 940604"/>
              <a:gd name="T16" fmla="*/ 908968 w 826161"/>
              <a:gd name="T17" fmla="*/ 134981 h 940604"/>
              <a:gd name="T18" fmla="*/ 974430 w 826161"/>
              <a:gd name="T19" fmla="*/ 200444 h 940604"/>
              <a:gd name="T20" fmla="*/ 974430 w 826161"/>
              <a:gd name="T21" fmla="*/ 1043954 h 940604"/>
              <a:gd name="T22" fmla="*/ 908968 w 826161"/>
              <a:gd name="T23" fmla="*/ 110941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06B19"/>
          </a:solidFill>
          <a:ln w="285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0" name="Freeform 45"/>
          <p:cNvSpPr>
            <a:spLocks noChangeArrowheads="1"/>
          </p:cNvSpPr>
          <p:nvPr/>
        </p:nvSpPr>
        <p:spPr bwMode="auto">
          <a:xfrm>
            <a:off x="4354835" y="2438934"/>
            <a:ext cx="638235" cy="560437"/>
          </a:xfrm>
          <a:custGeom>
            <a:avLst/>
            <a:gdLst>
              <a:gd name="T0" fmla="*/ 9368 w 327"/>
              <a:gd name="T1" fmla="*/ 498 h 287"/>
              <a:gd name="T2" fmla="*/ 12377 w 327"/>
              <a:gd name="T3" fmla="*/ 410 h 287"/>
              <a:gd name="T4" fmla="*/ 20229 w 327"/>
              <a:gd name="T5" fmla="*/ 3729 h 287"/>
              <a:gd name="T6" fmla="*/ 22545 w 327"/>
              <a:gd name="T7" fmla="*/ 3943 h 287"/>
              <a:gd name="T8" fmla="*/ 30094 w 327"/>
              <a:gd name="T9" fmla="*/ 1103 h 287"/>
              <a:gd name="T10" fmla="*/ 32192 w 327"/>
              <a:gd name="T11" fmla="*/ 912 h 287"/>
              <a:gd name="T12" fmla="*/ 32713 w 327"/>
              <a:gd name="T13" fmla="*/ 2923 h 287"/>
              <a:gd name="T14" fmla="*/ 32713 w 327"/>
              <a:gd name="T15" fmla="*/ 13411 h 287"/>
              <a:gd name="T16" fmla="*/ 29880 w 327"/>
              <a:gd name="T17" fmla="*/ 10488 h 287"/>
              <a:gd name="T18" fmla="*/ 29792 w 327"/>
              <a:gd name="T19" fmla="*/ 4441 h 287"/>
              <a:gd name="T20" fmla="*/ 21527 w 327"/>
              <a:gd name="T21" fmla="*/ 7257 h 287"/>
              <a:gd name="T22" fmla="*/ 10968 w 327"/>
              <a:gd name="T23" fmla="*/ 2923 h 287"/>
              <a:gd name="T24" fmla="*/ 2726 w 327"/>
              <a:gd name="T25" fmla="*/ 6759 h 287"/>
              <a:gd name="T26" fmla="*/ 2726 w 327"/>
              <a:gd name="T27" fmla="*/ 25114 h 287"/>
              <a:gd name="T28" fmla="*/ 9456 w 327"/>
              <a:gd name="T29" fmla="*/ 22079 h 287"/>
              <a:gd name="T30" fmla="*/ 10559 w 327"/>
              <a:gd name="T31" fmla="*/ 24918 h 287"/>
              <a:gd name="T32" fmla="*/ 2316 w 327"/>
              <a:gd name="T33" fmla="*/ 28540 h 287"/>
              <a:gd name="T34" fmla="*/ 195 w 327"/>
              <a:gd name="T35" fmla="*/ 28754 h 287"/>
              <a:gd name="T36" fmla="*/ 195 w 327"/>
              <a:gd name="T37" fmla="*/ 4636 h 287"/>
              <a:gd name="T38" fmla="*/ 9368 w 327"/>
              <a:gd name="T39" fmla="*/ 498 h 2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7"/>
              <a:gd name="T61" fmla="*/ 0 h 287"/>
              <a:gd name="T62" fmla="*/ 327 w 327"/>
              <a:gd name="T63" fmla="*/ 287 h 2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7" h="287">
                <a:moveTo>
                  <a:pt x="93" y="5"/>
                </a:moveTo>
                <a:cubicBezTo>
                  <a:pt x="102" y="0"/>
                  <a:pt x="113" y="0"/>
                  <a:pt x="123" y="4"/>
                </a:cubicBezTo>
                <a:cubicBezTo>
                  <a:pt x="149" y="15"/>
                  <a:pt x="175" y="25"/>
                  <a:pt x="201" y="37"/>
                </a:cubicBezTo>
                <a:cubicBezTo>
                  <a:pt x="208" y="41"/>
                  <a:pt x="216" y="42"/>
                  <a:pt x="224" y="39"/>
                </a:cubicBezTo>
                <a:cubicBezTo>
                  <a:pt x="249" y="30"/>
                  <a:pt x="274" y="20"/>
                  <a:pt x="299" y="11"/>
                </a:cubicBezTo>
                <a:cubicBezTo>
                  <a:pt x="305" y="8"/>
                  <a:pt x="313" y="7"/>
                  <a:pt x="320" y="9"/>
                </a:cubicBezTo>
                <a:cubicBezTo>
                  <a:pt x="327" y="13"/>
                  <a:pt x="325" y="22"/>
                  <a:pt x="325" y="29"/>
                </a:cubicBezTo>
                <a:cubicBezTo>
                  <a:pt x="325" y="64"/>
                  <a:pt x="326" y="99"/>
                  <a:pt x="325" y="133"/>
                </a:cubicBezTo>
                <a:cubicBezTo>
                  <a:pt x="316" y="123"/>
                  <a:pt x="307" y="113"/>
                  <a:pt x="297" y="104"/>
                </a:cubicBezTo>
                <a:cubicBezTo>
                  <a:pt x="296" y="84"/>
                  <a:pt x="297" y="64"/>
                  <a:pt x="296" y="44"/>
                </a:cubicBezTo>
                <a:cubicBezTo>
                  <a:pt x="268" y="50"/>
                  <a:pt x="242" y="66"/>
                  <a:pt x="214" y="72"/>
                </a:cubicBezTo>
                <a:cubicBezTo>
                  <a:pt x="178" y="61"/>
                  <a:pt x="144" y="43"/>
                  <a:pt x="109" y="29"/>
                </a:cubicBezTo>
                <a:cubicBezTo>
                  <a:pt x="98" y="34"/>
                  <a:pt x="44" y="59"/>
                  <a:pt x="27" y="67"/>
                </a:cubicBezTo>
                <a:cubicBezTo>
                  <a:pt x="26" y="81"/>
                  <a:pt x="25" y="203"/>
                  <a:pt x="27" y="249"/>
                </a:cubicBezTo>
                <a:cubicBezTo>
                  <a:pt x="50" y="241"/>
                  <a:pt x="72" y="229"/>
                  <a:pt x="94" y="219"/>
                </a:cubicBezTo>
                <a:cubicBezTo>
                  <a:pt x="101" y="227"/>
                  <a:pt x="103" y="237"/>
                  <a:pt x="105" y="247"/>
                </a:cubicBezTo>
                <a:cubicBezTo>
                  <a:pt x="77" y="258"/>
                  <a:pt x="51" y="272"/>
                  <a:pt x="23" y="283"/>
                </a:cubicBezTo>
                <a:cubicBezTo>
                  <a:pt x="16" y="287"/>
                  <a:pt x="9" y="285"/>
                  <a:pt x="2" y="285"/>
                </a:cubicBezTo>
                <a:cubicBezTo>
                  <a:pt x="1" y="235"/>
                  <a:pt x="0" y="77"/>
                  <a:pt x="2" y="46"/>
                </a:cubicBezTo>
                <a:cubicBezTo>
                  <a:pt x="32" y="32"/>
                  <a:pt x="63" y="19"/>
                  <a:pt x="93" y="5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  <a:bevel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1" name="Freeform 46"/>
          <p:cNvSpPr>
            <a:spLocks noEditPoints="1" noChangeArrowheads="1"/>
          </p:cNvSpPr>
          <p:nvPr/>
        </p:nvSpPr>
        <p:spPr bwMode="auto">
          <a:xfrm>
            <a:off x="4563804" y="2632318"/>
            <a:ext cx="516966" cy="511357"/>
          </a:xfrm>
          <a:custGeom>
            <a:avLst/>
            <a:gdLst>
              <a:gd name="T0" fmla="*/ 1297 w 265"/>
              <a:gd name="T1" fmla="*/ 11883 h 262"/>
              <a:gd name="T2" fmla="*/ 9856 w 265"/>
              <a:gd name="T3" fmla="*/ 195 h 262"/>
              <a:gd name="T4" fmla="*/ 16774 w 265"/>
              <a:gd name="T5" fmla="*/ 2122 h 262"/>
              <a:gd name="T6" fmla="*/ 19907 w 265"/>
              <a:gd name="T7" fmla="*/ 5844 h 262"/>
              <a:gd name="T8" fmla="*/ 20707 w 265"/>
              <a:gd name="T9" fmla="*/ 11083 h 262"/>
              <a:gd name="T10" fmla="*/ 18480 w 265"/>
              <a:gd name="T11" fmla="*/ 16819 h 262"/>
              <a:gd name="T12" fmla="*/ 21613 w 265"/>
              <a:gd name="T13" fmla="*/ 18229 h 262"/>
              <a:gd name="T14" fmla="*/ 25635 w 265"/>
              <a:gd name="T15" fmla="*/ 22165 h 262"/>
              <a:gd name="T16" fmla="*/ 22501 w 265"/>
              <a:gd name="T17" fmla="*/ 25371 h 262"/>
              <a:gd name="T18" fmla="*/ 17787 w 265"/>
              <a:gd name="T19" fmla="*/ 21258 h 262"/>
              <a:gd name="T20" fmla="*/ 16165 w 265"/>
              <a:gd name="T21" fmla="*/ 18420 h 262"/>
              <a:gd name="T22" fmla="*/ 9033 w 265"/>
              <a:gd name="T23" fmla="*/ 19634 h 262"/>
              <a:gd name="T24" fmla="*/ 1297 w 265"/>
              <a:gd name="T25" fmla="*/ 11883 h 262"/>
              <a:gd name="T26" fmla="*/ 10051 w 265"/>
              <a:gd name="T27" fmla="*/ 3615 h 262"/>
              <a:gd name="T28" fmla="*/ 5016 w 265"/>
              <a:gd name="T29" fmla="*/ 7449 h 262"/>
              <a:gd name="T30" fmla="*/ 8233 w 265"/>
              <a:gd name="T31" fmla="*/ 15912 h 262"/>
              <a:gd name="T32" fmla="*/ 17183 w 265"/>
              <a:gd name="T33" fmla="*/ 11581 h 262"/>
              <a:gd name="T34" fmla="*/ 10051 w 265"/>
              <a:gd name="T35" fmla="*/ 3615 h 2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5"/>
              <a:gd name="T55" fmla="*/ 0 h 262"/>
              <a:gd name="T56" fmla="*/ 265 w 265"/>
              <a:gd name="T57" fmla="*/ 262 h 26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5" h="262">
                <a:moveTo>
                  <a:pt x="13" y="118"/>
                </a:moveTo>
                <a:cubicBezTo>
                  <a:pt x="0" y="64"/>
                  <a:pt x="44" y="7"/>
                  <a:pt x="98" y="2"/>
                </a:cubicBezTo>
                <a:cubicBezTo>
                  <a:pt x="120" y="0"/>
                  <a:pt x="150" y="7"/>
                  <a:pt x="167" y="21"/>
                </a:cubicBezTo>
                <a:cubicBezTo>
                  <a:pt x="180" y="30"/>
                  <a:pt x="190" y="44"/>
                  <a:pt x="198" y="58"/>
                </a:cubicBezTo>
                <a:cubicBezTo>
                  <a:pt x="205" y="72"/>
                  <a:pt x="207" y="95"/>
                  <a:pt x="206" y="110"/>
                </a:cubicBezTo>
                <a:cubicBezTo>
                  <a:pt x="205" y="131"/>
                  <a:pt x="192" y="148"/>
                  <a:pt x="184" y="167"/>
                </a:cubicBezTo>
                <a:cubicBezTo>
                  <a:pt x="195" y="170"/>
                  <a:pt x="207" y="172"/>
                  <a:pt x="215" y="181"/>
                </a:cubicBezTo>
                <a:cubicBezTo>
                  <a:pt x="228" y="195"/>
                  <a:pt x="246" y="204"/>
                  <a:pt x="255" y="220"/>
                </a:cubicBezTo>
                <a:cubicBezTo>
                  <a:pt x="265" y="239"/>
                  <a:pt x="242" y="262"/>
                  <a:pt x="224" y="252"/>
                </a:cubicBezTo>
                <a:cubicBezTo>
                  <a:pt x="207" y="240"/>
                  <a:pt x="192" y="225"/>
                  <a:pt x="177" y="211"/>
                </a:cubicBezTo>
                <a:cubicBezTo>
                  <a:pt x="168" y="204"/>
                  <a:pt x="172" y="189"/>
                  <a:pt x="161" y="183"/>
                </a:cubicBezTo>
                <a:cubicBezTo>
                  <a:pt x="139" y="193"/>
                  <a:pt x="114" y="202"/>
                  <a:pt x="90" y="195"/>
                </a:cubicBezTo>
                <a:cubicBezTo>
                  <a:pt x="51" y="188"/>
                  <a:pt x="20" y="156"/>
                  <a:pt x="13" y="118"/>
                </a:cubicBezTo>
                <a:close/>
                <a:moveTo>
                  <a:pt x="100" y="36"/>
                </a:moveTo>
                <a:cubicBezTo>
                  <a:pt x="78" y="40"/>
                  <a:pt x="59" y="54"/>
                  <a:pt x="50" y="74"/>
                </a:cubicBezTo>
                <a:cubicBezTo>
                  <a:pt x="38" y="105"/>
                  <a:pt x="50" y="145"/>
                  <a:pt x="82" y="158"/>
                </a:cubicBezTo>
                <a:cubicBezTo>
                  <a:pt x="117" y="175"/>
                  <a:pt x="163" y="153"/>
                  <a:pt x="171" y="115"/>
                </a:cubicBezTo>
                <a:cubicBezTo>
                  <a:pt x="184" y="73"/>
                  <a:pt x="142" y="28"/>
                  <a:pt x="100" y="36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  <a:bevel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2" name="Freeform 47"/>
          <p:cNvSpPr>
            <a:spLocks noChangeArrowheads="1"/>
          </p:cNvSpPr>
          <p:nvPr/>
        </p:nvSpPr>
        <p:spPr bwMode="auto">
          <a:xfrm>
            <a:off x="4669127" y="2813957"/>
            <a:ext cx="117073" cy="124588"/>
          </a:xfrm>
          <a:custGeom>
            <a:avLst/>
            <a:gdLst>
              <a:gd name="T0" fmla="*/ 0 w 60"/>
              <a:gd name="T1" fmla="*/ 988 h 64"/>
              <a:gd name="T2" fmla="*/ 1902 w 60"/>
              <a:gd name="T3" fmla="*/ 107 h 64"/>
              <a:gd name="T4" fmla="*/ 3116 w 60"/>
              <a:gd name="T5" fmla="*/ 2692 h 64"/>
              <a:gd name="T6" fmla="*/ 5924 w 60"/>
              <a:gd name="T7" fmla="*/ 4200 h 64"/>
              <a:gd name="T8" fmla="*/ 6031 w 60"/>
              <a:gd name="T9" fmla="*/ 5792 h 64"/>
              <a:gd name="T10" fmla="*/ 0 w 60"/>
              <a:gd name="T11" fmla="*/ 988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64"/>
              <a:gd name="T20" fmla="*/ 60 w 60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64">
                <a:moveTo>
                  <a:pt x="0" y="10"/>
                </a:moveTo>
                <a:cubicBezTo>
                  <a:pt x="1" y="0"/>
                  <a:pt x="12" y="0"/>
                  <a:pt x="19" y="1"/>
                </a:cubicBezTo>
                <a:cubicBezTo>
                  <a:pt x="21" y="10"/>
                  <a:pt x="24" y="20"/>
                  <a:pt x="31" y="27"/>
                </a:cubicBezTo>
                <a:cubicBezTo>
                  <a:pt x="38" y="35"/>
                  <a:pt x="49" y="38"/>
                  <a:pt x="59" y="42"/>
                </a:cubicBezTo>
                <a:cubicBezTo>
                  <a:pt x="60" y="47"/>
                  <a:pt x="60" y="52"/>
                  <a:pt x="60" y="58"/>
                </a:cubicBezTo>
                <a:cubicBezTo>
                  <a:pt x="31" y="64"/>
                  <a:pt x="4" y="38"/>
                  <a:pt x="0" y="10"/>
                </a:cubicBezTo>
                <a:close/>
              </a:path>
            </a:pathLst>
          </a:custGeom>
          <a:solidFill>
            <a:schemeClr val="bg1"/>
          </a:solidFill>
          <a:ln w="9525" cmpd="sng">
            <a:noFill/>
            <a:bevel/>
            <a:headEnd/>
            <a:tailEnd/>
          </a:ln>
        </p:spPr>
        <p:txBody>
          <a:bodyPr lIns="68580" tIns="34290" rIns="68580" bIns="34290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23" name="TextBox 76"/>
          <p:cNvSpPr txBox="1"/>
          <p:nvPr/>
        </p:nvSpPr>
        <p:spPr>
          <a:xfrm>
            <a:off x="3946282" y="3943324"/>
            <a:ext cx="133398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29754" y="4251101"/>
            <a:ext cx="1976097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61"/>
          <p:cNvSpPr>
            <a:spLocks noChangeArrowheads="1"/>
          </p:cNvSpPr>
          <p:nvPr/>
        </p:nvSpPr>
        <p:spPr bwMode="auto">
          <a:xfrm rot="10800000">
            <a:off x="6871719" y="2250977"/>
            <a:ext cx="1085097" cy="1235038"/>
          </a:xfrm>
          <a:custGeom>
            <a:avLst/>
            <a:gdLst>
              <a:gd name="T0" fmla="*/ 909699 w 826161"/>
              <a:gd name="T1" fmla="*/ 1109304 h 940604"/>
              <a:gd name="T2" fmla="*/ 65514 w 826161"/>
              <a:gd name="T3" fmla="*/ 1109304 h 940604"/>
              <a:gd name="T4" fmla="*/ 0 w 826161"/>
              <a:gd name="T5" fmla="*/ 1043849 h 940604"/>
              <a:gd name="T6" fmla="*/ 0 w 826161"/>
              <a:gd name="T7" fmla="*/ 200425 h 940604"/>
              <a:gd name="T8" fmla="*/ 65514 w 826161"/>
              <a:gd name="T9" fmla="*/ 134968 h 940604"/>
              <a:gd name="T10" fmla="*/ 409255 w 826161"/>
              <a:gd name="T11" fmla="*/ 134968 h 940604"/>
              <a:gd name="T12" fmla="*/ 487608 w 826161"/>
              <a:gd name="T13" fmla="*/ 0 h 940604"/>
              <a:gd name="T14" fmla="*/ 565960 w 826161"/>
              <a:gd name="T15" fmla="*/ 134968 h 940604"/>
              <a:gd name="T16" fmla="*/ 909699 w 826161"/>
              <a:gd name="T17" fmla="*/ 134968 h 940604"/>
              <a:gd name="T18" fmla="*/ 975214 w 826161"/>
              <a:gd name="T19" fmla="*/ 200425 h 940604"/>
              <a:gd name="T20" fmla="*/ 975214 w 826161"/>
              <a:gd name="T21" fmla="*/ 1043849 h 940604"/>
              <a:gd name="T22" fmla="*/ 909699 w 826161"/>
              <a:gd name="T23" fmla="*/ 110930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D94E62"/>
          </a:solidFill>
          <a:ln w="28575" cap="flat" cmpd="sng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4" name="文本框 63"/>
          <p:cNvSpPr>
            <a:spLocks noChangeArrowheads="1"/>
          </p:cNvSpPr>
          <p:nvPr/>
        </p:nvSpPr>
        <p:spPr bwMode="auto">
          <a:xfrm>
            <a:off x="6832261" y="2476151"/>
            <a:ext cx="11640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NeueLT Pro 67 MdCn" pitchFamily="2" charset="-122"/>
              </a:rPr>
              <a:t>34%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5" name="TextBox 76"/>
          <p:cNvSpPr txBox="1"/>
          <p:nvPr/>
        </p:nvSpPr>
        <p:spPr>
          <a:xfrm>
            <a:off x="6642747" y="3943324"/>
            <a:ext cx="133398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426219" y="4251101"/>
            <a:ext cx="1976097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68"/>
          <p:cNvSpPr>
            <a:spLocks noChangeArrowheads="1"/>
          </p:cNvSpPr>
          <p:nvPr/>
        </p:nvSpPr>
        <p:spPr bwMode="auto">
          <a:xfrm rot="10800000">
            <a:off x="9568183" y="2250977"/>
            <a:ext cx="1085097" cy="1235038"/>
          </a:xfrm>
          <a:custGeom>
            <a:avLst/>
            <a:gdLst>
              <a:gd name="T0" fmla="*/ 908968 w 826161"/>
              <a:gd name="T1" fmla="*/ 1109414 h 940604"/>
              <a:gd name="T2" fmla="*/ 65461 w 826161"/>
              <a:gd name="T3" fmla="*/ 1109414 h 940604"/>
              <a:gd name="T4" fmla="*/ 0 w 826161"/>
              <a:gd name="T5" fmla="*/ 1043954 h 940604"/>
              <a:gd name="T6" fmla="*/ 0 w 826161"/>
              <a:gd name="T7" fmla="*/ 200444 h 940604"/>
              <a:gd name="T8" fmla="*/ 65461 w 826161"/>
              <a:gd name="T9" fmla="*/ 134981 h 940604"/>
              <a:gd name="T10" fmla="*/ 408927 w 826161"/>
              <a:gd name="T11" fmla="*/ 134981 h 940604"/>
              <a:gd name="T12" fmla="*/ 487216 w 826161"/>
              <a:gd name="T13" fmla="*/ 0 h 940604"/>
              <a:gd name="T14" fmla="*/ 565504 w 826161"/>
              <a:gd name="T15" fmla="*/ 134981 h 940604"/>
              <a:gd name="T16" fmla="*/ 908968 w 826161"/>
              <a:gd name="T17" fmla="*/ 134981 h 940604"/>
              <a:gd name="T18" fmla="*/ 974430 w 826161"/>
              <a:gd name="T19" fmla="*/ 200444 h 940604"/>
              <a:gd name="T20" fmla="*/ 974430 w 826161"/>
              <a:gd name="T21" fmla="*/ 1043954 h 940604"/>
              <a:gd name="T22" fmla="*/ 908968 w 826161"/>
              <a:gd name="T23" fmla="*/ 1109414 h 9406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6161"/>
              <a:gd name="T37" fmla="*/ 0 h 940604"/>
              <a:gd name="T38" fmla="*/ 826161 w 826161"/>
              <a:gd name="T39" fmla="*/ 940604 h 9406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6161" h="940604">
                <a:moveTo>
                  <a:pt x="770660" y="940604"/>
                </a:moveTo>
                <a:lnTo>
                  <a:pt x="55501" y="940604"/>
                </a:lnTo>
                <a:cubicBezTo>
                  <a:pt x="24849" y="940604"/>
                  <a:pt x="0" y="915755"/>
                  <a:pt x="0" y="885103"/>
                </a:cubicBezTo>
                <a:lnTo>
                  <a:pt x="0" y="169944"/>
                </a:lnTo>
                <a:cubicBezTo>
                  <a:pt x="0" y="139292"/>
                  <a:pt x="24849" y="114443"/>
                  <a:pt x="55501" y="114443"/>
                </a:cubicBezTo>
                <a:lnTo>
                  <a:pt x="346704" y="114443"/>
                </a:lnTo>
                <a:lnTo>
                  <a:pt x="413081" y="0"/>
                </a:lnTo>
                <a:lnTo>
                  <a:pt x="479458" y="114443"/>
                </a:lnTo>
                <a:lnTo>
                  <a:pt x="770660" y="114443"/>
                </a:lnTo>
                <a:cubicBezTo>
                  <a:pt x="801312" y="114443"/>
                  <a:pt x="826161" y="139292"/>
                  <a:pt x="826161" y="169944"/>
                </a:cubicBezTo>
                <a:lnTo>
                  <a:pt x="826161" y="885103"/>
                </a:lnTo>
                <a:cubicBezTo>
                  <a:pt x="826161" y="915755"/>
                  <a:pt x="801312" y="940604"/>
                  <a:pt x="770660" y="940604"/>
                </a:cubicBezTo>
                <a:close/>
              </a:path>
            </a:pathLst>
          </a:custGeom>
          <a:solidFill>
            <a:srgbClr val="E06B19"/>
          </a:solidFill>
          <a:ln w="28575" cap="flat" cmpd="sng">
            <a:noFill/>
            <a:bevel/>
            <a:headEnd/>
            <a:tailEnd/>
          </a:ln>
          <a:extLst/>
        </p:spPr>
        <p:txBody>
          <a:bodyPr anchor="ctr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6" name="Freeform 59"/>
          <p:cNvSpPr>
            <a:spLocks noChangeArrowheads="1"/>
          </p:cNvSpPr>
          <p:nvPr/>
        </p:nvSpPr>
        <p:spPr bwMode="auto">
          <a:xfrm>
            <a:off x="9818938" y="2438428"/>
            <a:ext cx="253809" cy="334857"/>
          </a:xfrm>
          <a:custGeom>
            <a:avLst/>
            <a:gdLst>
              <a:gd name="T0" fmla="*/ 708 w 123"/>
              <a:gd name="T1" fmla="*/ 79 h 163"/>
              <a:gd name="T2" fmla="*/ 970 w 123"/>
              <a:gd name="T3" fmla="*/ 95 h 163"/>
              <a:gd name="T4" fmla="*/ 1570 w 123"/>
              <a:gd name="T5" fmla="*/ 793 h 163"/>
              <a:gd name="T6" fmla="*/ 1570 w 123"/>
              <a:gd name="T7" fmla="*/ 1093 h 163"/>
              <a:gd name="T8" fmla="*/ 1147 w 123"/>
              <a:gd name="T9" fmla="*/ 1121 h 163"/>
              <a:gd name="T10" fmla="*/ 1542 w 123"/>
              <a:gd name="T11" fmla="*/ 1847 h 163"/>
              <a:gd name="T12" fmla="*/ 884 w 123"/>
              <a:gd name="T13" fmla="*/ 2199 h 163"/>
              <a:gd name="T14" fmla="*/ 492 w 123"/>
              <a:gd name="T15" fmla="*/ 1121 h 163"/>
              <a:gd name="T16" fmla="*/ 0 w 123"/>
              <a:gd name="T17" fmla="*/ 947 h 163"/>
              <a:gd name="T18" fmla="*/ 287 w 123"/>
              <a:gd name="T19" fmla="*/ 567 h 163"/>
              <a:gd name="T20" fmla="*/ 708 w 123"/>
              <a:gd name="T21" fmla="*/ 79 h 1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3"/>
              <a:gd name="T34" fmla="*/ 0 h 163"/>
              <a:gd name="T35" fmla="*/ 123 w 123"/>
              <a:gd name="T36" fmla="*/ 163 h 16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3" h="163">
                <a:moveTo>
                  <a:pt x="52" y="6"/>
                </a:moveTo>
                <a:cubicBezTo>
                  <a:pt x="56" y="0"/>
                  <a:pt x="67" y="1"/>
                  <a:pt x="71" y="7"/>
                </a:cubicBezTo>
                <a:cubicBezTo>
                  <a:pt x="85" y="25"/>
                  <a:pt x="100" y="42"/>
                  <a:pt x="115" y="59"/>
                </a:cubicBezTo>
                <a:cubicBezTo>
                  <a:pt x="121" y="65"/>
                  <a:pt x="123" y="76"/>
                  <a:pt x="115" y="81"/>
                </a:cubicBezTo>
                <a:cubicBezTo>
                  <a:pt x="105" y="83"/>
                  <a:pt x="95" y="82"/>
                  <a:pt x="84" y="83"/>
                </a:cubicBezTo>
                <a:cubicBezTo>
                  <a:pt x="81" y="105"/>
                  <a:pt x="95" y="125"/>
                  <a:pt x="113" y="137"/>
                </a:cubicBezTo>
                <a:cubicBezTo>
                  <a:pt x="97" y="145"/>
                  <a:pt x="82" y="156"/>
                  <a:pt x="65" y="163"/>
                </a:cubicBezTo>
                <a:cubicBezTo>
                  <a:pt x="46" y="141"/>
                  <a:pt x="33" y="113"/>
                  <a:pt x="36" y="83"/>
                </a:cubicBezTo>
                <a:cubicBezTo>
                  <a:pt x="24" y="81"/>
                  <a:pt x="1" y="88"/>
                  <a:pt x="0" y="70"/>
                </a:cubicBezTo>
                <a:cubicBezTo>
                  <a:pt x="4" y="59"/>
                  <a:pt x="13" y="51"/>
                  <a:pt x="21" y="42"/>
                </a:cubicBezTo>
                <a:cubicBezTo>
                  <a:pt x="31" y="31"/>
                  <a:pt x="41" y="18"/>
                  <a:pt x="52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7" name="Freeform 60"/>
          <p:cNvSpPr>
            <a:spLocks noChangeArrowheads="1"/>
          </p:cNvSpPr>
          <p:nvPr/>
        </p:nvSpPr>
        <p:spPr bwMode="auto">
          <a:xfrm>
            <a:off x="9897498" y="2435839"/>
            <a:ext cx="505027" cy="701647"/>
          </a:xfrm>
          <a:custGeom>
            <a:avLst/>
            <a:gdLst>
              <a:gd name="T0" fmla="*/ 2436 w 245"/>
              <a:gd name="T1" fmla="*/ 57 h 341"/>
              <a:gd name="T2" fmla="*/ 2736 w 245"/>
              <a:gd name="T3" fmla="*/ 217 h 341"/>
              <a:gd name="T4" fmla="*/ 3278 w 245"/>
              <a:gd name="T5" fmla="*/ 870 h 341"/>
              <a:gd name="T6" fmla="*/ 3266 w 245"/>
              <a:gd name="T7" fmla="*/ 1097 h 341"/>
              <a:gd name="T8" fmla="*/ 2872 w 245"/>
              <a:gd name="T9" fmla="*/ 1137 h 341"/>
              <a:gd name="T10" fmla="*/ 2342 w 245"/>
              <a:gd name="T11" fmla="*/ 2291 h 341"/>
              <a:gd name="T12" fmla="*/ 1187 w 245"/>
              <a:gd name="T13" fmla="*/ 2995 h 341"/>
              <a:gd name="T14" fmla="*/ 723 w 245"/>
              <a:gd name="T15" fmla="*/ 3388 h 341"/>
              <a:gd name="T16" fmla="*/ 628 w 245"/>
              <a:gd name="T17" fmla="*/ 4592 h 341"/>
              <a:gd name="T18" fmla="*/ 12 w 245"/>
              <a:gd name="T19" fmla="*/ 4611 h 341"/>
              <a:gd name="T20" fmla="*/ 12 w 245"/>
              <a:gd name="T21" fmla="*/ 3622 h 341"/>
              <a:gd name="T22" fmla="*/ 165 w 245"/>
              <a:gd name="T23" fmla="*/ 3047 h 341"/>
              <a:gd name="T24" fmla="*/ 735 w 245"/>
              <a:gd name="T25" fmla="*/ 2496 h 341"/>
              <a:gd name="T26" fmla="*/ 1454 w 245"/>
              <a:gd name="T27" fmla="*/ 2058 h 341"/>
              <a:gd name="T28" fmla="*/ 2099 w 245"/>
              <a:gd name="T29" fmla="*/ 1557 h 341"/>
              <a:gd name="T30" fmla="*/ 2166 w 245"/>
              <a:gd name="T31" fmla="*/ 1137 h 341"/>
              <a:gd name="T32" fmla="*/ 1717 w 245"/>
              <a:gd name="T33" fmla="*/ 1056 h 341"/>
              <a:gd name="T34" fmla="*/ 1882 w 245"/>
              <a:gd name="T35" fmla="*/ 694 h 341"/>
              <a:gd name="T36" fmla="*/ 2436 w 245"/>
              <a:gd name="T37" fmla="*/ 57 h 3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5"/>
              <a:gd name="T58" fmla="*/ 0 h 341"/>
              <a:gd name="T59" fmla="*/ 245 w 245"/>
              <a:gd name="T60" fmla="*/ 341 h 3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5" h="341">
                <a:moveTo>
                  <a:pt x="179" y="4"/>
                </a:moveTo>
                <a:cubicBezTo>
                  <a:pt x="189" y="0"/>
                  <a:pt x="195" y="10"/>
                  <a:pt x="201" y="16"/>
                </a:cubicBezTo>
                <a:cubicBezTo>
                  <a:pt x="214" y="32"/>
                  <a:pt x="229" y="47"/>
                  <a:pt x="241" y="64"/>
                </a:cubicBezTo>
                <a:cubicBezTo>
                  <a:pt x="245" y="69"/>
                  <a:pt x="244" y="77"/>
                  <a:pt x="240" y="81"/>
                </a:cubicBezTo>
                <a:cubicBezTo>
                  <a:pt x="231" y="85"/>
                  <a:pt x="221" y="83"/>
                  <a:pt x="211" y="84"/>
                </a:cubicBezTo>
                <a:cubicBezTo>
                  <a:pt x="209" y="115"/>
                  <a:pt x="199" y="149"/>
                  <a:pt x="172" y="169"/>
                </a:cubicBezTo>
                <a:cubicBezTo>
                  <a:pt x="145" y="187"/>
                  <a:pt x="115" y="203"/>
                  <a:pt x="87" y="221"/>
                </a:cubicBezTo>
                <a:cubicBezTo>
                  <a:pt x="75" y="229"/>
                  <a:pt x="59" y="235"/>
                  <a:pt x="53" y="250"/>
                </a:cubicBezTo>
                <a:cubicBezTo>
                  <a:pt x="42" y="278"/>
                  <a:pt x="50" y="310"/>
                  <a:pt x="46" y="339"/>
                </a:cubicBezTo>
                <a:cubicBezTo>
                  <a:pt x="31" y="341"/>
                  <a:pt x="16" y="341"/>
                  <a:pt x="1" y="340"/>
                </a:cubicBezTo>
                <a:cubicBezTo>
                  <a:pt x="0" y="316"/>
                  <a:pt x="1" y="291"/>
                  <a:pt x="1" y="267"/>
                </a:cubicBezTo>
                <a:cubicBezTo>
                  <a:pt x="1" y="252"/>
                  <a:pt x="3" y="237"/>
                  <a:pt x="12" y="225"/>
                </a:cubicBezTo>
                <a:cubicBezTo>
                  <a:pt x="25" y="210"/>
                  <a:pt x="41" y="198"/>
                  <a:pt x="54" y="184"/>
                </a:cubicBezTo>
                <a:cubicBezTo>
                  <a:pt x="71" y="171"/>
                  <a:pt x="90" y="164"/>
                  <a:pt x="107" y="152"/>
                </a:cubicBezTo>
                <a:cubicBezTo>
                  <a:pt x="123" y="140"/>
                  <a:pt x="144" y="133"/>
                  <a:pt x="154" y="115"/>
                </a:cubicBezTo>
                <a:cubicBezTo>
                  <a:pt x="159" y="105"/>
                  <a:pt x="163" y="94"/>
                  <a:pt x="159" y="84"/>
                </a:cubicBezTo>
                <a:cubicBezTo>
                  <a:pt x="148" y="82"/>
                  <a:pt x="135" y="86"/>
                  <a:pt x="126" y="78"/>
                </a:cubicBezTo>
                <a:cubicBezTo>
                  <a:pt x="122" y="67"/>
                  <a:pt x="132" y="59"/>
                  <a:pt x="138" y="51"/>
                </a:cubicBezTo>
                <a:cubicBezTo>
                  <a:pt x="152" y="36"/>
                  <a:pt x="164" y="18"/>
                  <a:pt x="179" y="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18" name="Freeform 61"/>
          <p:cNvSpPr>
            <a:spLocks noChangeArrowheads="1"/>
          </p:cNvSpPr>
          <p:nvPr/>
        </p:nvSpPr>
        <p:spPr bwMode="auto">
          <a:xfrm>
            <a:off x="10175479" y="2847506"/>
            <a:ext cx="148487" cy="289980"/>
          </a:xfrm>
          <a:custGeom>
            <a:avLst/>
            <a:gdLst>
              <a:gd name="T0" fmla="*/ 0 w 72"/>
              <a:gd name="T1" fmla="*/ 341 h 141"/>
              <a:gd name="T2" fmla="*/ 571 w 72"/>
              <a:gd name="T3" fmla="*/ 0 h 141"/>
              <a:gd name="T4" fmla="*/ 970 w 72"/>
              <a:gd name="T5" fmla="*/ 851 h 141"/>
              <a:gd name="T6" fmla="*/ 970 w 72"/>
              <a:gd name="T7" fmla="*/ 1880 h 141"/>
              <a:gd name="T8" fmla="*/ 313 w 72"/>
              <a:gd name="T9" fmla="*/ 1897 h 141"/>
              <a:gd name="T10" fmla="*/ 303 w 72"/>
              <a:gd name="T11" fmla="*/ 851 h 141"/>
              <a:gd name="T12" fmla="*/ 0 w 72"/>
              <a:gd name="T13" fmla="*/ 391 h 141"/>
              <a:gd name="T14" fmla="*/ 0 w 72"/>
              <a:gd name="T15" fmla="*/ 341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"/>
              <a:gd name="T25" fmla="*/ 0 h 141"/>
              <a:gd name="T26" fmla="*/ 72 w 72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" h="141">
                <a:moveTo>
                  <a:pt x="0" y="25"/>
                </a:moveTo>
                <a:cubicBezTo>
                  <a:pt x="14" y="16"/>
                  <a:pt x="28" y="8"/>
                  <a:pt x="42" y="0"/>
                </a:cubicBezTo>
                <a:cubicBezTo>
                  <a:pt x="57" y="18"/>
                  <a:pt x="71" y="39"/>
                  <a:pt x="71" y="63"/>
                </a:cubicBezTo>
                <a:cubicBezTo>
                  <a:pt x="71" y="88"/>
                  <a:pt x="72" y="114"/>
                  <a:pt x="71" y="139"/>
                </a:cubicBezTo>
                <a:cubicBezTo>
                  <a:pt x="55" y="141"/>
                  <a:pt x="39" y="141"/>
                  <a:pt x="23" y="140"/>
                </a:cubicBezTo>
                <a:cubicBezTo>
                  <a:pt x="22" y="114"/>
                  <a:pt x="24" y="88"/>
                  <a:pt x="22" y="63"/>
                </a:cubicBezTo>
                <a:cubicBezTo>
                  <a:pt x="21" y="49"/>
                  <a:pt x="10" y="39"/>
                  <a:pt x="0" y="29"/>
                </a:cubicBezTo>
                <a:cubicBezTo>
                  <a:pt x="0" y="28"/>
                  <a:pt x="0" y="26"/>
                  <a:pt x="0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solidFill>
                <a:srgbClr val="ED1B24"/>
              </a:solidFill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9339211" y="3943324"/>
            <a:ext cx="133398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122683" y="4251101"/>
            <a:ext cx="1976097" cy="5324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886555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219210" y="685509"/>
            <a:ext cx="5753580" cy="5664350"/>
            <a:chOff x="3334436" y="710265"/>
            <a:chExt cx="5523126" cy="543747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4436" y="710265"/>
              <a:ext cx="5523126" cy="5437470"/>
            </a:xfrm>
            <a:prstGeom prst="rect">
              <a:avLst/>
            </a:prstGeom>
          </p:spPr>
        </p:pic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4105040" y="1542841"/>
              <a:ext cx="3981920" cy="3811241"/>
              <a:chOff x="2709" y="1075"/>
              <a:chExt cx="2263" cy="2166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2709" y="1075"/>
                <a:ext cx="2263" cy="2166"/>
              </a:xfrm>
              <a:custGeom>
                <a:avLst/>
                <a:gdLst>
                  <a:gd name="T0" fmla="*/ 898 w 1458"/>
                  <a:gd name="T1" fmla="*/ 1390 h 1395"/>
                  <a:gd name="T2" fmla="*/ 826 w 1458"/>
                  <a:gd name="T3" fmla="*/ 1382 h 1395"/>
                  <a:gd name="T4" fmla="*/ 697 w 1458"/>
                  <a:gd name="T5" fmla="*/ 1370 h 1395"/>
                  <a:gd name="T6" fmla="*/ 632 w 1458"/>
                  <a:gd name="T7" fmla="*/ 1382 h 1395"/>
                  <a:gd name="T8" fmla="*/ 590 w 1458"/>
                  <a:gd name="T9" fmla="*/ 1390 h 1395"/>
                  <a:gd name="T10" fmla="*/ 405 w 1458"/>
                  <a:gd name="T11" fmla="*/ 1308 h 1395"/>
                  <a:gd name="T12" fmla="*/ 249 w 1458"/>
                  <a:gd name="T13" fmla="*/ 1194 h 1395"/>
                  <a:gd name="T14" fmla="*/ 108 w 1458"/>
                  <a:gd name="T15" fmla="*/ 1001 h 1395"/>
                  <a:gd name="T16" fmla="*/ 48 w 1458"/>
                  <a:gd name="T17" fmla="*/ 817 h 1395"/>
                  <a:gd name="T18" fmla="*/ 48 w 1458"/>
                  <a:gd name="T19" fmla="*/ 578 h 1395"/>
                  <a:gd name="T20" fmla="*/ 108 w 1458"/>
                  <a:gd name="T21" fmla="*/ 394 h 1395"/>
                  <a:gd name="T22" fmla="*/ 248 w 1458"/>
                  <a:gd name="T23" fmla="*/ 201 h 1395"/>
                  <a:gd name="T24" fmla="*/ 405 w 1458"/>
                  <a:gd name="T25" fmla="*/ 87 h 1395"/>
                  <a:gd name="T26" fmla="*/ 560 w 1458"/>
                  <a:gd name="T27" fmla="*/ 5 h 1395"/>
                  <a:gd name="T28" fmla="*/ 632 w 1458"/>
                  <a:gd name="T29" fmla="*/ 13 h 1395"/>
                  <a:gd name="T30" fmla="*/ 761 w 1458"/>
                  <a:gd name="T31" fmla="*/ 25 h 1395"/>
                  <a:gd name="T32" fmla="*/ 826 w 1458"/>
                  <a:gd name="T33" fmla="*/ 13 h 1395"/>
                  <a:gd name="T34" fmla="*/ 868 w 1458"/>
                  <a:gd name="T35" fmla="*/ 5 h 1395"/>
                  <a:gd name="T36" fmla="*/ 1053 w 1458"/>
                  <a:gd name="T37" fmla="*/ 87 h 1395"/>
                  <a:gd name="T38" fmla="*/ 1210 w 1458"/>
                  <a:gd name="T39" fmla="*/ 201 h 1395"/>
                  <a:gd name="T40" fmla="*/ 1350 w 1458"/>
                  <a:gd name="T41" fmla="*/ 394 h 1395"/>
                  <a:gd name="T42" fmla="*/ 1410 w 1458"/>
                  <a:gd name="T43" fmla="*/ 578 h 1395"/>
                  <a:gd name="T44" fmla="*/ 1410 w 1458"/>
                  <a:gd name="T45" fmla="*/ 817 h 1395"/>
                  <a:gd name="T46" fmla="*/ 1350 w 1458"/>
                  <a:gd name="T47" fmla="*/ 1001 h 1395"/>
                  <a:gd name="T48" fmla="*/ 1210 w 1458"/>
                  <a:gd name="T49" fmla="*/ 1194 h 1395"/>
                  <a:gd name="T50" fmla="*/ 1053 w 1458"/>
                  <a:gd name="T51" fmla="*/ 1308 h 1395"/>
                  <a:gd name="T52" fmla="*/ 898 w 1458"/>
                  <a:gd name="T53" fmla="*/ 1390 h 1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58" h="1395">
                    <a:moveTo>
                      <a:pt x="898" y="1390"/>
                    </a:moveTo>
                    <a:cubicBezTo>
                      <a:pt x="873" y="1392"/>
                      <a:pt x="848" y="1389"/>
                      <a:pt x="826" y="1382"/>
                    </a:cubicBezTo>
                    <a:cubicBezTo>
                      <a:pt x="793" y="1371"/>
                      <a:pt x="744" y="1367"/>
                      <a:pt x="697" y="1370"/>
                    </a:cubicBezTo>
                    <a:cubicBezTo>
                      <a:pt x="672" y="1372"/>
                      <a:pt x="650" y="1376"/>
                      <a:pt x="632" y="1382"/>
                    </a:cubicBezTo>
                    <a:cubicBezTo>
                      <a:pt x="619" y="1386"/>
                      <a:pt x="605" y="1389"/>
                      <a:pt x="590" y="1390"/>
                    </a:cubicBezTo>
                    <a:cubicBezTo>
                      <a:pt x="519" y="1395"/>
                      <a:pt x="445" y="1362"/>
                      <a:pt x="405" y="1308"/>
                    </a:cubicBezTo>
                    <a:cubicBezTo>
                      <a:pt x="374" y="1264"/>
                      <a:pt x="300" y="1211"/>
                      <a:pt x="249" y="1194"/>
                    </a:cubicBezTo>
                    <a:cubicBezTo>
                      <a:pt x="170" y="1168"/>
                      <a:pt x="108" y="1084"/>
                      <a:pt x="108" y="1001"/>
                    </a:cubicBezTo>
                    <a:cubicBezTo>
                      <a:pt x="108" y="947"/>
                      <a:pt x="80" y="861"/>
                      <a:pt x="48" y="817"/>
                    </a:cubicBezTo>
                    <a:cubicBezTo>
                      <a:pt x="0" y="750"/>
                      <a:pt x="0" y="645"/>
                      <a:pt x="48" y="578"/>
                    </a:cubicBezTo>
                    <a:cubicBezTo>
                      <a:pt x="80" y="534"/>
                      <a:pt x="108" y="448"/>
                      <a:pt x="108" y="394"/>
                    </a:cubicBezTo>
                    <a:cubicBezTo>
                      <a:pt x="108" y="311"/>
                      <a:pt x="170" y="227"/>
                      <a:pt x="248" y="201"/>
                    </a:cubicBezTo>
                    <a:cubicBezTo>
                      <a:pt x="300" y="184"/>
                      <a:pt x="373" y="131"/>
                      <a:pt x="405" y="87"/>
                    </a:cubicBezTo>
                    <a:cubicBezTo>
                      <a:pt x="439" y="41"/>
                      <a:pt x="498" y="10"/>
                      <a:pt x="560" y="5"/>
                    </a:cubicBezTo>
                    <a:cubicBezTo>
                      <a:pt x="585" y="3"/>
                      <a:pt x="610" y="6"/>
                      <a:pt x="632" y="13"/>
                    </a:cubicBezTo>
                    <a:cubicBezTo>
                      <a:pt x="664" y="24"/>
                      <a:pt x="714" y="28"/>
                      <a:pt x="761" y="25"/>
                    </a:cubicBezTo>
                    <a:cubicBezTo>
                      <a:pt x="786" y="23"/>
                      <a:pt x="808" y="19"/>
                      <a:pt x="826" y="13"/>
                    </a:cubicBezTo>
                    <a:cubicBezTo>
                      <a:pt x="839" y="9"/>
                      <a:pt x="853" y="6"/>
                      <a:pt x="868" y="5"/>
                    </a:cubicBezTo>
                    <a:cubicBezTo>
                      <a:pt x="939" y="0"/>
                      <a:pt x="1013" y="33"/>
                      <a:pt x="1053" y="87"/>
                    </a:cubicBezTo>
                    <a:cubicBezTo>
                      <a:pt x="1084" y="131"/>
                      <a:pt x="1158" y="184"/>
                      <a:pt x="1210" y="201"/>
                    </a:cubicBezTo>
                    <a:cubicBezTo>
                      <a:pt x="1288" y="227"/>
                      <a:pt x="1350" y="311"/>
                      <a:pt x="1350" y="394"/>
                    </a:cubicBezTo>
                    <a:cubicBezTo>
                      <a:pt x="1350" y="448"/>
                      <a:pt x="1378" y="534"/>
                      <a:pt x="1410" y="578"/>
                    </a:cubicBezTo>
                    <a:cubicBezTo>
                      <a:pt x="1458" y="645"/>
                      <a:pt x="1458" y="750"/>
                      <a:pt x="1410" y="817"/>
                    </a:cubicBezTo>
                    <a:cubicBezTo>
                      <a:pt x="1378" y="861"/>
                      <a:pt x="1350" y="947"/>
                      <a:pt x="1350" y="1001"/>
                    </a:cubicBezTo>
                    <a:cubicBezTo>
                      <a:pt x="1350" y="1084"/>
                      <a:pt x="1288" y="1168"/>
                      <a:pt x="1210" y="1194"/>
                    </a:cubicBezTo>
                    <a:cubicBezTo>
                      <a:pt x="1158" y="1211"/>
                      <a:pt x="1085" y="1264"/>
                      <a:pt x="1053" y="1308"/>
                    </a:cubicBezTo>
                    <a:cubicBezTo>
                      <a:pt x="1019" y="1354"/>
                      <a:pt x="960" y="1385"/>
                      <a:pt x="898" y="13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6675" cap="rnd">
                <a:solidFill>
                  <a:srgbClr val="D94E6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2781" y="1130"/>
                <a:ext cx="2120" cy="2057"/>
              </a:xfrm>
              <a:custGeom>
                <a:avLst/>
                <a:gdLst>
                  <a:gd name="T0" fmla="*/ 1150 w 1366"/>
                  <a:gd name="T1" fmla="*/ 207 h 1325"/>
                  <a:gd name="T2" fmla="*/ 1261 w 1366"/>
                  <a:gd name="T3" fmla="*/ 359 h 1325"/>
                  <a:gd name="T4" fmla="*/ 1329 w 1366"/>
                  <a:gd name="T5" fmla="*/ 569 h 1325"/>
                  <a:gd name="T6" fmla="*/ 1329 w 1366"/>
                  <a:gd name="T7" fmla="*/ 756 h 1325"/>
                  <a:gd name="T8" fmla="*/ 1261 w 1366"/>
                  <a:gd name="T9" fmla="*/ 966 h 1325"/>
                  <a:gd name="T10" fmla="*/ 1150 w 1366"/>
                  <a:gd name="T11" fmla="*/ 1118 h 1325"/>
                  <a:gd name="T12" fmla="*/ 972 w 1366"/>
                  <a:gd name="T13" fmla="*/ 1248 h 1325"/>
                  <a:gd name="T14" fmla="*/ 793 w 1366"/>
                  <a:gd name="T15" fmla="*/ 1306 h 1325"/>
                  <a:gd name="T16" fmla="*/ 573 w 1366"/>
                  <a:gd name="T17" fmla="*/ 1306 h 1325"/>
                  <a:gd name="T18" fmla="*/ 394 w 1366"/>
                  <a:gd name="T19" fmla="*/ 1248 h 1325"/>
                  <a:gd name="T20" fmla="*/ 216 w 1366"/>
                  <a:gd name="T21" fmla="*/ 1118 h 1325"/>
                  <a:gd name="T22" fmla="*/ 105 w 1366"/>
                  <a:gd name="T23" fmla="*/ 966 h 1325"/>
                  <a:gd name="T24" fmla="*/ 37 w 1366"/>
                  <a:gd name="T25" fmla="*/ 756 h 1325"/>
                  <a:gd name="T26" fmla="*/ 37 w 1366"/>
                  <a:gd name="T27" fmla="*/ 569 h 1325"/>
                  <a:gd name="T28" fmla="*/ 105 w 1366"/>
                  <a:gd name="T29" fmla="*/ 359 h 1325"/>
                  <a:gd name="T30" fmla="*/ 216 w 1366"/>
                  <a:gd name="T31" fmla="*/ 207 h 1325"/>
                  <a:gd name="T32" fmla="*/ 394 w 1366"/>
                  <a:gd name="T33" fmla="*/ 77 h 1325"/>
                  <a:gd name="T34" fmla="*/ 573 w 1366"/>
                  <a:gd name="T35" fmla="*/ 19 h 1325"/>
                  <a:gd name="T36" fmla="*/ 793 w 1366"/>
                  <a:gd name="T37" fmla="*/ 19 h 1325"/>
                  <a:gd name="T38" fmla="*/ 972 w 1366"/>
                  <a:gd name="T39" fmla="*/ 77 h 1325"/>
                  <a:gd name="T40" fmla="*/ 1150 w 1366"/>
                  <a:gd name="T41" fmla="*/ 207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6" h="1325">
                    <a:moveTo>
                      <a:pt x="1150" y="207"/>
                    </a:moveTo>
                    <a:cubicBezTo>
                      <a:pt x="1211" y="227"/>
                      <a:pt x="1260" y="295"/>
                      <a:pt x="1261" y="359"/>
                    </a:cubicBezTo>
                    <a:cubicBezTo>
                      <a:pt x="1261" y="423"/>
                      <a:pt x="1291" y="517"/>
                      <a:pt x="1329" y="569"/>
                    </a:cubicBezTo>
                    <a:cubicBezTo>
                      <a:pt x="1366" y="620"/>
                      <a:pt x="1366" y="705"/>
                      <a:pt x="1329" y="756"/>
                    </a:cubicBezTo>
                    <a:cubicBezTo>
                      <a:pt x="1291" y="808"/>
                      <a:pt x="1261" y="902"/>
                      <a:pt x="1261" y="966"/>
                    </a:cubicBezTo>
                    <a:cubicBezTo>
                      <a:pt x="1261" y="1030"/>
                      <a:pt x="1211" y="1098"/>
                      <a:pt x="1150" y="1118"/>
                    </a:cubicBezTo>
                    <a:cubicBezTo>
                      <a:pt x="1090" y="1138"/>
                      <a:pt x="1009" y="1196"/>
                      <a:pt x="972" y="1248"/>
                    </a:cubicBezTo>
                    <a:cubicBezTo>
                      <a:pt x="934" y="1299"/>
                      <a:pt x="854" y="1325"/>
                      <a:pt x="793" y="1306"/>
                    </a:cubicBezTo>
                    <a:cubicBezTo>
                      <a:pt x="733" y="1286"/>
                      <a:pt x="633" y="1286"/>
                      <a:pt x="573" y="1306"/>
                    </a:cubicBezTo>
                    <a:cubicBezTo>
                      <a:pt x="512" y="1325"/>
                      <a:pt x="432" y="1299"/>
                      <a:pt x="394" y="1248"/>
                    </a:cubicBezTo>
                    <a:cubicBezTo>
                      <a:pt x="357" y="1196"/>
                      <a:pt x="276" y="1138"/>
                      <a:pt x="216" y="1118"/>
                    </a:cubicBezTo>
                    <a:cubicBezTo>
                      <a:pt x="155" y="1098"/>
                      <a:pt x="105" y="1030"/>
                      <a:pt x="105" y="966"/>
                    </a:cubicBezTo>
                    <a:cubicBezTo>
                      <a:pt x="105" y="902"/>
                      <a:pt x="75" y="808"/>
                      <a:pt x="37" y="756"/>
                    </a:cubicBezTo>
                    <a:cubicBezTo>
                      <a:pt x="0" y="705"/>
                      <a:pt x="0" y="620"/>
                      <a:pt x="37" y="569"/>
                    </a:cubicBezTo>
                    <a:cubicBezTo>
                      <a:pt x="75" y="517"/>
                      <a:pt x="105" y="423"/>
                      <a:pt x="105" y="359"/>
                    </a:cubicBezTo>
                    <a:cubicBezTo>
                      <a:pt x="105" y="295"/>
                      <a:pt x="155" y="227"/>
                      <a:pt x="216" y="207"/>
                    </a:cubicBezTo>
                    <a:cubicBezTo>
                      <a:pt x="276" y="187"/>
                      <a:pt x="357" y="129"/>
                      <a:pt x="394" y="77"/>
                    </a:cubicBezTo>
                    <a:cubicBezTo>
                      <a:pt x="432" y="26"/>
                      <a:pt x="512" y="0"/>
                      <a:pt x="573" y="19"/>
                    </a:cubicBezTo>
                    <a:cubicBezTo>
                      <a:pt x="633" y="39"/>
                      <a:pt x="733" y="39"/>
                      <a:pt x="793" y="19"/>
                    </a:cubicBezTo>
                    <a:cubicBezTo>
                      <a:pt x="854" y="0"/>
                      <a:pt x="934" y="26"/>
                      <a:pt x="972" y="77"/>
                    </a:cubicBezTo>
                    <a:cubicBezTo>
                      <a:pt x="1009" y="129"/>
                      <a:pt x="1090" y="187"/>
                      <a:pt x="1150" y="2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D94E6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0" name="TextBox 76"/>
          <p:cNvSpPr txBox="1"/>
          <p:nvPr/>
        </p:nvSpPr>
        <p:spPr>
          <a:xfrm>
            <a:off x="3345690" y="3153236"/>
            <a:ext cx="5500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5112813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30909" y="2188456"/>
            <a:ext cx="2520173" cy="2481088"/>
            <a:chOff x="2242404" y="427220"/>
            <a:chExt cx="2195516" cy="216146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04" y="427220"/>
              <a:ext cx="2195516" cy="2161466"/>
            </a:xfrm>
            <a:prstGeom prst="rect">
              <a:avLst/>
            </a:prstGeom>
          </p:spPr>
        </p:pic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8203" y="788043"/>
              <a:ext cx="1483919" cy="1439821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D94E6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754049" y="939258"/>
              <a:ext cx="1172226" cy="1137390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noFill/>
            <a:ln w="19050" cap="flat">
              <a:solidFill>
                <a:srgbClr val="D94E6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2969844" y="3011016"/>
            <a:ext cx="165038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800" dirty="0">
                <a:solidFill>
                  <a:srgbClr val="D94E62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01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31854" y="3762557"/>
            <a:ext cx="560179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31854" y="3116226"/>
            <a:ext cx="4334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D94E62"/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531854" y="2469895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128407879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1434798" y="2258710"/>
            <a:ext cx="631353" cy="635647"/>
          </a:xfrm>
          <a:prstGeom prst="ellipse">
            <a:avLst/>
          </a:prstGeom>
          <a:solidFill>
            <a:srgbClr val="D94E6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34798" y="3401157"/>
            <a:ext cx="631353" cy="633499"/>
          </a:xfrm>
          <a:prstGeom prst="ellipse">
            <a:avLst/>
          </a:prstGeom>
          <a:solidFill>
            <a:srgbClr val="E06B19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434798" y="4539310"/>
            <a:ext cx="631353" cy="633499"/>
          </a:xfrm>
          <a:prstGeom prst="ellipse">
            <a:avLst/>
          </a:prstGeom>
          <a:solidFill>
            <a:srgbClr val="D94E6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6696069" y="2258710"/>
            <a:ext cx="631353" cy="635647"/>
          </a:xfrm>
          <a:prstGeom prst="ellipse">
            <a:avLst/>
          </a:prstGeom>
          <a:solidFill>
            <a:srgbClr val="E06B1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696069" y="3401157"/>
            <a:ext cx="631353" cy="633499"/>
          </a:xfrm>
          <a:prstGeom prst="ellipse">
            <a:avLst/>
          </a:prstGeom>
          <a:solidFill>
            <a:srgbClr val="D94E62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696069" y="4539310"/>
            <a:ext cx="631353" cy="633499"/>
          </a:xfrm>
          <a:prstGeom prst="ellipse">
            <a:avLst/>
          </a:prstGeom>
          <a:solidFill>
            <a:srgbClr val="E06B1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2"/>
          <p:cNvGrpSpPr/>
          <p:nvPr/>
        </p:nvGrpSpPr>
        <p:grpSpPr bwMode="auto">
          <a:xfrm>
            <a:off x="1625922" y="2412252"/>
            <a:ext cx="257695" cy="328562"/>
            <a:chOff x="0" y="0"/>
            <a:chExt cx="120" cy="153"/>
          </a:xfrm>
          <a:solidFill>
            <a:srgbClr val="F4F5F7"/>
          </a:solidFill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5"/>
          <p:cNvGrpSpPr/>
          <p:nvPr/>
        </p:nvGrpSpPr>
        <p:grpSpPr bwMode="auto">
          <a:xfrm>
            <a:off x="6848540" y="3561142"/>
            <a:ext cx="322119" cy="313529"/>
            <a:chOff x="0" y="0"/>
            <a:chExt cx="150" cy="146"/>
          </a:xfrm>
          <a:solidFill>
            <a:srgbClr val="F4F5F7"/>
          </a:solidFill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Freeform 18"/>
          <p:cNvSpPr/>
          <p:nvPr/>
        </p:nvSpPr>
        <p:spPr bwMode="auto">
          <a:xfrm>
            <a:off x="6906520" y="2448760"/>
            <a:ext cx="210451" cy="255547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eeform 19"/>
          <p:cNvSpPr>
            <a:spLocks noEditPoints="1"/>
          </p:cNvSpPr>
          <p:nvPr/>
        </p:nvSpPr>
        <p:spPr bwMode="auto">
          <a:xfrm>
            <a:off x="1595858" y="3558994"/>
            <a:ext cx="270580" cy="317824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eeform 20"/>
          <p:cNvSpPr>
            <a:spLocks noEditPoints="1"/>
          </p:cNvSpPr>
          <p:nvPr/>
        </p:nvSpPr>
        <p:spPr bwMode="auto">
          <a:xfrm>
            <a:off x="1655987" y="4729359"/>
            <a:ext cx="227631" cy="253400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Freeform 22"/>
          <p:cNvSpPr>
            <a:spLocks noEditPoints="1"/>
          </p:cNvSpPr>
          <p:nvPr/>
        </p:nvSpPr>
        <p:spPr bwMode="auto">
          <a:xfrm>
            <a:off x="6854981" y="4696074"/>
            <a:ext cx="311382" cy="319971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113395" y="2320309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67704" y="2320309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113395" y="3461682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367704" y="3461682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113395" y="4599835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367704" y="4599835"/>
            <a:ext cx="3142854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737056"/>
      </p:ext>
    </p:extLst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/>
          <p:nvPr/>
        </p:nvSpPr>
        <p:spPr>
          <a:xfrm>
            <a:off x="931080" y="3429000"/>
            <a:ext cx="4322056" cy="2584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1080" y="1840150"/>
            <a:ext cx="1032984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5607921" y="3429000"/>
            <a:ext cx="2583305" cy="258410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 l="-20000" r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8546011" y="3429000"/>
            <a:ext cx="2583305" cy="2584101"/>
          </a:xfrm>
          <a:prstGeom prst="rect">
            <a:avLst/>
          </a:prstGeom>
          <a:solidFill>
            <a:srgbClr val="D9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" name="TextBox 76"/>
          <p:cNvSpPr txBox="1"/>
          <p:nvPr/>
        </p:nvSpPr>
        <p:spPr>
          <a:xfrm>
            <a:off x="9085919" y="3895845"/>
            <a:ext cx="1875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85970" y="4357510"/>
            <a:ext cx="2275427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768805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7" name="TextBox 76"/>
          <p:cNvSpPr txBox="1"/>
          <p:nvPr/>
        </p:nvSpPr>
        <p:spPr>
          <a:xfrm>
            <a:off x="6649997" y="1931082"/>
            <a:ext cx="198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2000" b="1" dirty="0">
              <a:solidFill>
                <a:srgbClr val="E06B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49998" y="2299543"/>
            <a:ext cx="418589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76"/>
          <p:cNvSpPr txBox="1"/>
          <p:nvPr/>
        </p:nvSpPr>
        <p:spPr>
          <a:xfrm>
            <a:off x="6649997" y="4200731"/>
            <a:ext cx="1988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sz="2000" b="1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49998" y="4569192"/>
            <a:ext cx="418589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 please add a text description here, please add a text description here,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4227530729"/>
              </p:ext>
            </p:extLst>
          </p:nvPr>
        </p:nvGraphicFramePr>
        <p:xfrm>
          <a:off x="-409510" y="1193965"/>
          <a:ext cx="7721600" cy="51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819035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142087" y="1927429"/>
            <a:ext cx="3903251" cy="3646438"/>
            <a:chOff x="6720903" y="1927429"/>
            <a:chExt cx="3903251" cy="3646438"/>
          </a:xfrm>
        </p:grpSpPr>
        <p:sp>
          <p:nvSpPr>
            <p:cNvPr id="10" name="文本框 9"/>
            <p:cNvSpPr txBox="1"/>
            <p:nvPr/>
          </p:nvSpPr>
          <p:spPr>
            <a:xfrm>
              <a:off x="6720903" y="2600345"/>
              <a:ext cx="390325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please add a text description here, please add a text description here, please add a text description here, please add a text description here, please add a text description here,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76"/>
            <p:cNvSpPr txBox="1"/>
            <p:nvPr/>
          </p:nvSpPr>
          <p:spPr>
            <a:xfrm>
              <a:off x="6720903" y="1927429"/>
              <a:ext cx="3049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D94E6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here</a:t>
              </a:r>
              <a:endParaRPr lang="zh-CN" altLang="en-US" sz="2800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6720904" y="4778932"/>
              <a:ext cx="3903250" cy="794935"/>
              <a:chOff x="6407077" y="5075657"/>
              <a:chExt cx="4499795" cy="916427"/>
            </a:xfrm>
          </p:grpSpPr>
          <p:sp>
            <p:nvSpPr>
              <p:cNvPr id="12" name="圆角矩形 11"/>
              <p:cNvSpPr/>
              <p:nvPr/>
            </p:nvSpPr>
            <p:spPr>
              <a:xfrm flipH="1">
                <a:off x="6407077" y="5075657"/>
                <a:ext cx="916427" cy="916427"/>
              </a:xfrm>
              <a:prstGeom prst="roundRect">
                <a:avLst/>
              </a:prstGeom>
              <a:solidFill>
                <a:srgbClr val="D94E62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786060"/>
                  </a:solidFill>
                </a:endParaRPr>
              </a:p>
            </p:txBody>
          </p:sp>
          <p:sp>
            <p:nvSpPr>
              <p:cNvPr id="13" name="圆角矩形 12"/>
              <p:cNvSpPr/>
              <p:nvPr/>
            </p:nvSpPr>
            <p:spPr>
              <a:xfrm flipH="1">
                <a:off x="8198761" y="5075657"/>
                <a:ext cx="916427" cy="916427"/>
              </a:xfrm>
              <a:prstGeom prst="roundRect">
                <a:avLst/>
              </a:prstGeom>
              <a:solidFill>
                <a:srgbClr val="D94E62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786060"/>
                  </a:solidFill>
                </a:endParaRPr>
              </a:p>
            </p:txBody>
          </p:sp>
          <p:grpSp>
            <p:nvGrpSpPr>
              <p:cNvPr id="14" name="组 202"/>
              <p:cNvGrpSpPr/>
              <p:nvPr/>
            </p:nvGrpSpPr>
            <p:grpSpPr>
              <a:xfrm>
                <a:off x="6603342" y="5380603"/>
                <a:ext cx="523895" cy="307942"/>
                <a:chOff x="3902075" y="4498983"/>
                <a:chExt cx="831850" cy="488957"/>
              </a:xfrm>
              <a:solidFill>
                <a:srgbClr val="FDF2E7"/>
              </a:solidFill>
            </p:grpSpPr>
            <p:sp>
              <p:nvSpPr>
                <p:cNvPr id="15" name="Freeform 230"/>
                <p:cNvSpPr>
                  <a:spLocks noEditPoints="1"/>
                </p:cNvSpPr>
                <p:nvPr/>
              </p:nvSpPr>
              <p:spPr bwMode="auto">
                <a:xfrm>
                  <a:off x="4092574" y="4498989"/>
                  <a:ext cx="450851" cy="488951"/>
                </a:xfrm>
                <a:custGeom>
                  <a:avLst/>
                  <a:gdLst/>
                  <a:ahLst/>
                  <a:cxnLst>
                    <a:cxn ang="0">
                      <a:pos x="70" y="72"/>
                    </a:cxn>
                    <a:cxn ang="0">
                      <a:pos x="76" y="44"/>
                    </a:cxn>
                    <a:cxn ang="0">
                      <a:pos x="90" y="20"/>
                    </a:cxn>
                    <a:cxn ang="0">
                      <a:pos x="114" y="6"/>
                    </a:cxn>
                    <a:cxn ang="0">
                      <a:pos x="142" y="0"/>
                    </a:cxn>
                    <a:cxn ang="0">
                      <a:pos x="156" y="2"/>
                    </a:cxn>
                    <a:cxn ang="0">
                      <a:pos x="182" y="12"/>
                    </a:cxn>
                    <a:cxn ang="0">
                      <a:pos x="202" y="30"/>
                    </a:cxn>
                    <a:cxn ang="0">
                      <a:pos x="212" y="56"/>
                    </a:cxn>
                    <a:cxn ang="0">
                      <a:pos x="212" y="72"/>
                    </a:cxn>
                    <a:cxn ang="0">
                      <a:pos x="208" y="100"/>
                    </a:cxn>
                    <a:cxn ang="0">
                      <a:pos x="192" y="122"/>
                    </a:cxn>
                    <a:cxn ang="0">
                      <a:pos x="170" y="138"/>
                    </a:cxn>
                    <a:cxn ang="0">
                      <a:pos x="142" y="142"/>
                    </a:cxn>
                    <a:cxn ang="0">
                      <a:pos x="128" y="142"/>
                    </a:cxn>
                    <a:cxn ang="0">
                      <a:pos x="102" y="130"/>
                    </a:cxn>
                    <a:cxn ang="0">
                      <a:pos x="82" y="112"/>
                    </a:cxn>
                    <a:cxn ang="0">
                      <a:pos x="72" y="86"/>
                    </a:cxn>
                    <a:cxn ang="0">
                      <a:pos x="70" y="72"/>
                    </a:cxn>
                    <a:cxn ang="0">
                      <a:pos x="142" y="190"/>
                    </a:cxn>
                    <a:cxn ang="0">
                      <a:pos x="104" y="194"/>
                    </a:cxn>
                    <a:cxn ang="0">
                      <a:pos x="74" y="202"/>
                    </a:cxn>
                    <a:cxn ang="0">
                      <a:pos x="48" y="214"/>
                    </a:cxn>
                    <a:cxn ang="0">
                      <a:pos x="16" y="244"/>
                    </a:cxn>
                    <a:cxn ang="0">
                      <a:pos x="0" y="268"/>
                    </a:cxn>
                    <a:cxn ang="0">
                      <a:pos x="284" y="308"/>
                    </a:cxn>
                    <a:cxn ang="0">
                      <a:pos x="284" y="268"/>
                    </a:cxn>
                    <a:cxn ang="0">
                      <a:pos x="268" y="244"/>
                    </a:cxn>
                    <a:cxn ang="0">
                      <a:pos x="234" y="214"/>
                    </a:cxn>
                    <a:cxn ang="0">
                      <a:pos x="210" y="202"/>
                    </a:cxn>
                    <a:cxn ang="0">
                      <a:pos x="180" y="194"/>
                    </a:cxn>
                    <a:cxn ang="0">
                      <a:pos x="142" y="190"/>
                    </a:cxn>
                  </a:cxnLst>
                  <a:rect l="0" t="0" r="r" b="b"/>
                  <a:pathLst>
                    <a:path w="284" h="308">
                      <a:moveTo>
                        <a:pt x="70" y="72"/>
                      </a:moveTo>
                      <a:lnTo>
                        <a:pt x="70" y="72"/>
                      </a:lnTo>
                      <a:lnTo>
                        <a:pt x="72" y="56"/>
                      </a:lnTo>
                      <a:lnTo>
                        <a:pt x="76" y="44"/>
                      </a:lnTo>
                      <a:lnTo>
                        <a:pt x="82" y="30"/>
                      </a:lnTo>
                      <a:lnTo>
                        <a:pt x="90" y="20"/>
                      </a:lnTo>
                      <a:lnTo>
                        <a:pt x="102" y="12"/>
                      </a:lnTo>
                      <a:lnTo>
                        <a:pt x="114" y="6"/>
                      </a:lnTo>
                      <a:lnTo>
                        <a:pt x="128" y="2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56" y="2"/>
                      </a:lnTo>
                      <a:lnTo>
                        <a:pt x="170" y="6"/>
                      </a:lnTo>
                      <a:lnTo>
                        <a:pt x="182" y="12"/>
                      </a:lnTo>
                      <a:lnTo>
                        <a:pt x="192" y="20"/>
                      </a:lnTo>
                      <a:lnTo>
                        <a:pt x="202" y="30"/>
                      </a:lnTo>
                      <a:lnTo>
                        <a:pt x="208" y="44"/>
                      </a:lnTo>
                      <a:lnTo>
                        <a:pt x="212" y="56"/>
                      </a:lnTo>
                      <a:lnTo>
                        <a:pt x="212" y="72"/>
                      </a:lnTo>
                      <a:lnTo>
                        <a:pt x="212" y="72"/>
                      </a:lnTo>
                      <a:lnTo>
                        <a:pt x="212" y="86"/>
                      </a:lnTo>
                      <a:lnTo>
                        <a:pt x="208" y="100"/>
                      </a:lnTo>
                      <a:lnTo>
                        <a:pt x="202" y="112"/>
                      </a:lnTo>
                      <a:lnTo>
                        <a:pt x="192" y="122"/>
                      </a:lnTo>
                      <a:lnTo>
                        <a:pt x="182" y="130"/>
                      </a:lnTo>
                      <a:lnTo>
                        <a:pt x="170" y="138"/>
                      </a:lnTo>
                      <a:lnTo>
                        <a:pt x="156" y="142"/>
                      </a:lnTo>
                      <a:lnTo>
                        <a:pt x="142" y="142"/>
                      </a:lnTo>
                      <a:lnTo>
                        <a:pt x="142" y="142"/>
                      </a:lnTo>
                      <a:lnTo>
                        <a:pt x="128" y="142"/>
                      </a:lnTo>
                      <a:lnTo>
                        <a:pt x="114" y="138"/>
                      </a:lnTo>
                      <a:lnTo>
                        <a:pt x="102" y="130"/>
                      </a:lnTo>
                      <a:lnTo>
                        <a:pt x="90" y="122"/>
                      </a:lnTo>
                      <a:lnTo>
                        <a:pt x="82" y="112"/>
                      </a:lnTo>
                      <a:lnTo>
                        <a:pt x="76" y="100"/>
                      </a:lnTo>
                      <a:lnTo>
                        <a:pt x="72" y="86"/>
                      </a:lnTo>
                      <a:lnTo>
                        <a:pt x="70" y="72"/>
                      </a:lnTo>
                      <a:lnTo>
                        <a:pt x="70" y="72"/>
                      </a:lnTo>
                      <a:close/>
                      <a:moveTo>
                        <a:pt x="142" y="190"/>
                      </a:moveTo>
                      <a:lnTo>
                        <a:pt x="142" y="190"/>
                      </a:lnTo>
                      <a:lnTo>
                        <a:pt x="122" y="190"/>
                      </a:lnTo>
                      <a:lnTo>
                        <a:pt x="104" y="194"/>
                      </a:lnTo>
                      <a:lnTo>
                        <a:pt x="88" y="198"/>
                      </a:lnTo>
                      <a:lnTo>
                        <a:pt x="74" y="202"/>
                      </a:lnTo>
                      <a:lnTo>
                        <a:pt x="60" y="208"/>
                      </a:lnTo>
                      <a:lnTo>
                        <a:pt x="48" y="214"/>
                      </a:lnTo>
                      <a:lnTo>
                        <a:pt x="30" y="230"/>
                      </a:lnTo>
                      <a:lnTo>
                        <a:pt x="16" y="244"/>
                      </a:lnTo>
                      <a:lnTo>
                        <a:pt x="6" y="256"/>
                      </a:lnTo>
                      <a:lnTo>
                        <a:pt x="0" y="268"/>
                      </a:lnTo>
                      <a:lnTo>
                        <a:pt x="0" y="308"/>
                      </a:lnTo>
                      <a:lnTo>
                        <a:pt x="284" y="308"/>
                      </a:lnTo>
                      <a:lnTo>
                        <a:pt x="284" y="268"/>
                      </a:lnTo>
                      <a:lnTo>
                        <a:pt x="284" y="268"/>
                      </a:lnTo>
                      <a:lnTo>
                        <a:pt x="278" y="256"/>
                      </a:lnTo>
                      <a:lnTo>
                        <a:pt x="268" y="244"/>
                      </a:lnTo>
                      <a:lnTo>
                        <a:pt x="254" y="230"/>
                      </a:lnTo>
                      <a:lnTo>
                        <a:pt x="234" y="214"/>
                      </a:lnTo>
                      <a:lnTo>
                        <a:pt x="224" y="208"/>
                      </a:lnTo>
                      <a:lnTo>
                        <a:pt x="210" y="202"/>
                      </a:lnTo>
                      <a:lnTo>
                        <a:pt x="196" y="198"/>
                      </a:lnTo>
                      <a:lnTo>
                        <a:pt x="180" y="194"/>
                      </a:lnTo>
                      <a:lnTo>
                        <a:pt x="162" y="190"/>
                      </a:lnTo>
                      <a:lnTo>
                        <a:pt x="142" y="190"/>
                      </a:lnTo>
                      <a:lnTo>
                        <a:pt x="142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16" name="Freeform 231"/>
                <p:cNvSpPr>
                  <a:spLocks/>
                </p:cNvSpPr>
                <p:nvPr/>
              </p:nvSpPr>
              <p:spPr bwMode="auto">
                <a:xfrm>
                  <a:off x="4467224" y="4498989"/>
                  <a:ext cx="190499" cy="187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84" y="4"/>
                    </a:cxn>
                    <a:cxn ang="0">
                      <a:pos x="94" y="10"/>
                    </a:cxn>
                    <a:cxn ang="0">
                      <a:pos x="102" y="18"/>
                    </a:cxn>
                    <a:cxn ang="0">
                      <a:pos x="110" y="26"/>
                    </a:cxn>
                    <a:cxn ang="0">
                      <a:pos x="114" y="36"/>
                    </a:cxn>
                    <a:cxn ang="0">
                      <a:pos x="118" y="48"/>
                    </a:cxn>
                    <a:cxn ang="0">
                      <a:pos x="120" y="60"/>
                    </a:cxn>
                    <a:cxn ang="0">
                      <a:pos x="120" y="60"/>
                    </a:cxn>
                    <a:cxn ang="0">
                      <a:pos x="118" y="72"/>
                    </a:cxn>
                    <a:cxn ang="0">
                      <a:pos x="114" y="82"/>
                    </a:cxn>
                    <a:cxn ang="0">
                      <a:pos x="110" y="92"/>
                    </a:cxn>
                    <a:cxn ang="0">
                      <a:pos x="102" y="102"/>
                    </a:cxn>
                    <a:cxn ang="0">
                      <a:pos x="94" y="108"/>
                    </a:cxn>
                    <a:cxn ang="0">
                      <a:pos x="84" y="114"/>
                    </a:cxn>
                    <a:cxn ang="0">
                      <a:pos x="72" y="118"/>
                    </a:cxn>
                    <a:cxn ang="0">
                      <a:pos x="60" y="118"/>
                    </a:cxn>
                    <a:cxn ang="0">
                      <a:pos x="60" y="118"/>
                    </a:cxn>
                    <a:cxn ang="0">
                      <a:pos x="48" y="118"/>
                    </a:cxn>
                    <a:cxn ang="0">
                      <a:pos x="38" y="114"/>
                    </a:cxn>
                    <a:cxn ang="0">
                      <a:pos x="26" y="108"/>
                    </a:cxn>
                    <a:cxn ang="0">
                      <a:pos x="18" y="102"/>
                    </a:cxn>
                    <a:cxn ang="0">
                      <a:pos x="10" y="92"/>
                    </a:cxn>
                    <a:cxn ang="0">
                      <a:pos x="6" y="82"/>
                    </a:cxn>
                    <a:cxn ang="0">
                      <a:pos x="2" y="72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2" y="48"/>
                    </a:cxn>
                    <a:cxn ang="0">
                      <a:pos x="6" y="36"/>
                    </a:cxn>
                    <a:cxn ang="0">
                      <a:pos x="10" y="26"/>
                    </a:cxn>
                    <a:cxn ang="0">
                      <a:pos x="18" y="18"/>
                    </a:cxn>
                    <a:cxn ang="0">
                      <a:pos x="26" y="10"/>
                    </a:cxn>
                    <a:cxn ang="0">
                      <a:pos x="38" y="4"/>
                    </a:cxn>
                    <a:cxn ang="0">
                      <a:pos x="48" y="2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20" h="118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84" y="4"/>
                      </a:lnTo>
                      <a:lnTo>
                        <a:pt x="94" y="10"/>
                      </a:lnTo>
                      <a:lnTo>
                        <a:pt x="102" y="18"/>
                      </a:lnTo>
                      <a:lnTo>
                        <a:pt x="110" y="26"/>
                      </a:lnTo>
                      <a:lnTo>
                        <a:pt x="114" y="36"/>
                      </a:lnTo>
                      <a:lnTo>
                        <a:pt x="118" y="48"/>
                      </a:lnTo>
                      <a:lnTo>
                        <a:pt x="120" y="60"/>
                      </a:lnTo>
                      <a:lnTo>
                        <a:pt x="120" y="60"/>
                      </a:lnTo>
                      <a:lnTo>
                        <a:pt x="118" y="72"/>
                      </a:lnTo>
                      <a:lnTo>
                        <a:pt x="114" y="82"/>
                      </a:lnTo>
                      <a:lnTo>
                        <a:pt x="110" y="92"/>
                      </a:lnTo>
                      <a:lnTo>
                        <a:pt x="102" y="102"/>
                      </a:lnTo>
                      <a:lnTo>
                        <a:pt x="94" y="108"/>
                      </a:lnTo>
                      <a:lnTo>
                        <a:pt x="84" y="114"/>
                      </a:lnTo>
                      <a:lnTo>
                        <a:pt x="72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48" y="118"/>
                      </a:lnTo>
                      <a:lnTo>
                        <a:pt x="38" y="114"/>
                      </a:lnTo>
                      <a:lnTo>
                        <a:pt x="26" y="108"/>
                      </a:lnTo>
                      <a:lnTo>
                        <a:pt x="18" y="102"/>
                      </a:lnTo>
                      <a:lnTo>
                        <a:pt x="10" y="92"/>
                      </a:lnTo>
                      <a:lnTo>
                        <a:pt x="6" y="82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6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6" y="10"/>
                      </a:lnTo>
                      <a:lnTo>
                        <a:pt x="38" y="4"/>
                      </a:lnTo>
                      <a:lnTo>
                        <a:pt x="48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17" name="Freeform 232"/>
                <p:cNvSpPr>
                  <a:spLocks/>
                </p:cNvSpPr>
                <p:nvPr/>
              </p:nvSpPr>
              <p:spPr bwMode="auto">
                <a:xfrm>
                  <a:off x="4457700" y="4762516"/>
                  <a:ext cx="276225" cy="155575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46" y="2"/>
                    </a:cxn>
                    <a:cxn ang="0">
                      <a:pos x="28" y="6"/>
                    </a:cxn>
                    <a:cxn ang="0">
                      <a:pos x="14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18" y="30"/>
                    </a:cxn>
                    <a:cxn ang="0">
                      <a:pos x="34" y="42"/>
                    </a:cxn>
                    <a:cxn ang="0">
                      <a:pos x="48" y="54"/>
                    </a:cxn>
                    <a:cxn ang="0">
                      <a:pos x="58" y="66"/>
                    </a:cxn>
                    <a:cxn ang="0">
                      <a:pos x="66" y="76"/>
                    </a:cxn>
                    <a:cxn ang="0">
                      <a:pos x="72" y="86"/>
                    </a:cxn>
                    <a:cxn ang="0">
                      <a:pos x="76" y="96"/>
                    </a:cxn>
                    <a:cxn ang="0">
                      <a:pos x="76" y="98"/>
                    </a:cxn>
                    <a:cxn ang="0">
                      <a:pos x="174" y="98"/>
                    </a:cxn>
                    <a:cxn ang="0">
                      <a:pos x="174" y="66"/>
                    </a:cxn>
                    <a:cxn ang="0">
                      <a:pos x="174" y="66"/>
                    </a:cxn>
                    <a:cxn ang="0">
                      <a:pos x="168" y="56"/>
                    </a:cxn>
                    <a:cxn ang="0">
                      <a:pos x="160" y="44"/>
                    </a:cxn>
                    <a:cxn ang="0">
                      <a:pos x="150" y="32"/>
                    </a:cxn>
                    <a:cxn ang="0">
                      <a:pos x="136" y="20"/>
                    </a:cxn>
                    <a:cxn ang="0">
                      <a:pos x="116" y="10"/>
                    </a:cxn>
                    <a:cxn ang="0">
                      <a:pos x="106" y="6"/>
                    </a:cxn>
                    <a:cxn ang="0">
                      <a:pos x="94" y="4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74" h="98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46" y="2"/>
                      </a:lnTo>
                      <a:lnTo>
                        <a:pt x="28" y="6"/>
                      </a:lnTo>
                      <a:lnTo>
                        <a:pt x="14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8" y="30"/>
                      </a:lnTo>
                      <a:lnTo>
                        <a:pt x="34" y="42"/>
                      </a:lnTo>
                      <a:lnTo>
                        <a:pt x="48" y="54"/>
                      </a:lnTo>
                      <a:lnTo>
                        <a:pt x="58" y="66"/>
                      </a:lnTo>
                      <a:lnTo>
                        <a:pt x="66" y="76"/>
                      </a:lnTo>
                      <a:lnTo>
                        <a:pt x="72" y="86"/>
                      </a:lnTo>
                      <a:lnTo>
                        <a:pt x="76" y="96"/>
                      </a:lnTo>
                      <a:lnTo>
                        <a:pt x="76" y="98"/>
                      </a:lnTo>
                      <a:lnTo>
                        <a:pt x="174" y="98"/>
                      </a:lnTo>
                      <a:lnTo>
                        <a:pt x="174" y="66"/>
                      </a:lnTo>
                      <a:lnTo>
                        <a:pt x="174" y="66"/>
                      </a:lnTo>
                      <a:lnTo>
                        <a:pt x="168" y="56"/>
                      </a:lnTo>
                      <a:lnTo>
                        <a:pt x="160" y="44"/>
                      </a:lnTo>
                      <a:lnTo>
                        <a:pt x="150" y="32"/>
                      </a:lnTo>
                      <a:lnTo>
                        <a:pt x="136" y="20"/>
                      </a:lnTo>
                      <a:lnTo>
                        <a:pt x="116" y="10"/>
                      </a:lnTo>
                      <a:lnTo>
                        <a:pt x="106" y="6"/>
                      </a:lnTo>
                      <a:lnTo>
                        <a:pt x="94" y="4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18" name="Freeform 233"/>
                <p:cNvSpPr>
                  <a:spLocks/>
                </p:cNvSpPr>
                <p:nvPr/>
              </p:nvSpPr>
              <p:spPr bwMode="auto">
                <a:xfrm>
                  <a:off x="4467224" y="4498989"/>
                  <a:ext cx="190499" cy="187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84" y="4"/>
                    </a:cxn>
                    <a:cxn ang="0">
                      <a:pos x="94" y="10"/>
                    </a:cxn>
                    <a:cxn ang="0">
                      <a:pos x="102" y="18"/>
                    </a:cxn>
                    <a:cxn ang="0">
                      <a:pos x="110" y="26"/>
                    </a:cxn>
                    <a:cxn ang="0">
                      <a:pos x="114" y="36"/>
                    </a:cxn>
                    <a:cxn ang="0">
                      <a:pos x="118" y="48"/>
                    </a:cxn>
                    <a:cxn ang="0">
                      <a:pos x="120" y="60"/>
                    </a:cxn>
                    <a:cxn ang="0">
                      <a:pos x="120" y="60"/>
                    </a:cxn>
                    <a:cxn ang="0">
                      <a:pos x="118" y="72"/>
                    </a:cxn>
                    <a:cxn ang="0">
                      <a:pos x="114" y="82"/>
                    </a:cxn>
                    <a:cxn ang="0">
                      <a:pos x="110" y="92"/>
                    </a:cxn>
                    <a:cxn ang="0">
                      <a:pos x="102" y="102"/>
                    </a:cxn>
                    <a:cxn ang="0">
                      <a:pos x="94" y="108"/>
                    </a:cxn>
                    <a:cxn ang="0">
                      <a:pos x="84" y="114"/>
                    </a:cxn>
                    <a:cxn ang="0">
                      <a:pos x="72" y="118"/>
                    </a:cxn>
                    <a:cxn ang="0">
                      <a:pos x="60" y="118"/>
                    </a:cxn>
                    <a:cxn ang="0">
                      <a:pos x="60" y="118"/>
                    </a:cxn>
                    <a:cxn ang="0">
                      <a:pos x="48" y="118"/>
                    </a:cxn>
                    <a:cxn ang="0">
                      <a:pos x="38" y="114"/>
                    </a:cxn>
                    <a:cxn ang="0">
                      <a:pos x="26" y="108"/>
                    </a:cxn>
                    <a:cxn ang="0">
                      <a:pos x="18" y="102"/>
                    </a:cxn>
                    <a:cxn ang="0">
                      <a:pos x="10" y="92"/>
                    </a:cxn>
                    <a:cxn ang="0">
                      <a:pos x="6" y="82"/>
                    </a:cxn>
                    <a:cxn ang="0">
                      <a:pos x="2" y="72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2" y="48"/>
                    </a:cxn>
                    <a:cxn ang="0">
                      <a:pos x="6" y="36"/>
                    </a:cxn>
                    <a:cxn ang="0">
                      <a:pos x="10" y="26"/>
                    </a:cxn>
                    <a:cxn ang="0">
                      <a:pos x="18" y="18"/>
                    </a:cxn>
                    <a:cxn ang="0">
                      <a:pos x="26" y="10"/>
                    </a:cxn>
                    <a:cxn ang="0">
                      <a:pos x="38" y="4"/>
                    </a:cxn>
                    <a:cxn ang="0">
                      <a:pos x="48" y="2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20" h="118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84" y="4"/>
                      </a:lnTo>
                      <a:lnTo>
                        <a:pt x="94" y="10"/>
                      </a:lnTo>
                      <a:lnTo>
                        <a:pt x="102" y="18"/>
                      </a:lnTo>
                      <a:lnTo>
                        <a:pt x="110" y="26"/>
                      </a:lnTo>
                      <a:lnTo>
                        <a:pt x="114" y="36"/>
                      </a:lnTo>
                      <a:lnTo>
                        <a:pt x="118" y="48"/>
                      </a:lnTo>
                      <a:lnTo>
                        <a:pt x="120" y="60"/>
                      </a:lnTo>
                      <a:lnTo>
                        <a:pt x="120" y="60"/>
                      </a:lnTo>
                      <a:lnTo>
                        <a:pt x="118" y="72"/>
                      </a:lnTo>
                      <a:lnTo>
                        <a:pt x="114" y="82"/>
                      </a:lnTo>
                      <a:lnTo>
                        <a:pt x="110" y="92"/>
                      </a:lnTo>
                      <a:lnTo>
                        <a:pt x="102" y="102"/>
                      </a:lnTo>
                      <a:lnTo>
                        <a:pt x="94" y="108"/>
                      </a:lnTo>
                      <a:lnTo>
                        <a:pt x="84" y="114"/>
                      </a:lnTo>
                      <a:lnTo>
                        <a:pt x="72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48" y="118"/>
                      </a:lnTo>
                      <a:lnTo>
                        <a:pt x="38" y="114"/>
                      </a:lnTo>
                      <a:lnTo>
                        <a:pt x="26" y="108"/>
                      </a:lnTo>
                      <a:lnTo>
                        <a:pt x="18" y="102"/>
                      </a:lnTo>
                      <a:lnTo>
                        <a:pt x="10" y="92"/>
                      </a:lnTo>
                      <a:lnTo>
                        <a:pt x="6" y="82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6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6" y="10"/>
                      </a:lnTo>
                      <a:lnTo>
                        <a:pt x="38" y="4"/>
                      </a:lnTo>
                      <a:lnTo>
                        <a:pt x="48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19" name="Freeform 234"/>
                <p:cNvSpPr>
                  <a:spLocks/>
                </p:cNvSpPr>
                <p:nvPr/>
              </p:nvSpPr>
              <p:spPr bwMode="auto">
                <a:xfrm>
                  <a:off x="4457700" y="4762513"/>
                  <a:ext cx="276225" cy="155575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46" y="2"/>
                    </a:cxn>
                    <a:cxn ang="0">
                      <a:pos x="28" y="6"/>
                    </a:cxn>
                    <a:cxn ang="0">
                      <a:pos x="14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18" y="30"/>
                    </a:cxn>
                    <a:cxn ang="0">
                      <a:pos x="34" y="42"/>
                    </a:cxn>
                    <a:cxn ang="0">
                      <a:pos x="48" y="54"/>
                    </a:cxn>
                    <a:cxn ang="0">
                      <a:pos x="58" y="66"/>
                    </a:cxn>
                    <a:cxn ang="0">
                      <a:pos x="66" y="76"/>
                    </a:cxn>
                    <a:cxn ang="0">
                      <a:pos x="72" y="86"/>
                    </a:cxn>
                    <a:cxn ang="0">
                      <a:pos x="76" y="96"/>
                    </a:cxn>
                    <a:cxn ang="0">
                      <a:pos x="76" y="98"/>
                    </a:cxn>
                    <a:cxn ang="0">
                      <a:pos x="174" y="98"/>
                    </a:cxn>
                    <a:cxn ang="0">
                      <a:pos x="174" y="66"/>
                    </a:cxn>
                    <a:cxn ang="0">
                      <a:pos x="174" y="66"/>
                    </a:cxn>
                    <a:cxn ang="0">
                      <a:pos x="168" y="56"/>
                    </a:cxn>
                    <a:cxn ang="0">
                      <a:pos x="160" y="44"/>
                    </a:cxn>
                    <a:cxn ang="0">
                      <a:pos x="150" y="32"/>
                    </a:cxn>
                    <a:cxn ang="0">
                      <a:pos x="136" y="20"/>
                    </a:cxn>
                    <a:cxn ang="0">
                      <a:pos x="116" y="10"/>
                    </a:cxn>
                    <a:cxn ang="0">
                      <a:pos x="106" y="6"/>
                    </a:cxn>
                    <a:cxn ang="0">
                      <a:pos x="94" y="4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74" h="98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46" y="2"/>
                      </a:lnTo>
                      <a:lnTo>
                        <a:pt x="28" y="6"/>
                      </a:lnTo>
                      <a:lnTo>
                        <a:pt x="14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8" y="30"/>
                      </a:lnTo>
                      <a:lnTo>
                        <a:pt x="34" y="42"/>
                      </a:lnTo>
                      <a:lnTo>
                        <a:pt x="48" y="54"/>
                      </a:lnTo>
                      <a:lnTo>
                        <a:pt x="58" y="66"/>
                      </a:lnTo>
                      <a:lnTo>
                        <a:pt x="66" y="76"/>
                      </a:lnTo>
                      <a:lnTo>
                        <a:pt x="72" y="86"/>
                      </a:lnTo>
                      <a:lnTo>
                        <a:pt x="76" y="96"/>
                      </a:lnTo>
                      <a:lnTo>
                        <a:pt x="76" y="98"/>
                      </a:lnTo>
                      <a:lnTo>
                        <a:pt x="174" y="98"/>
                      </a:lnTo>
                      <a:lnTo>
                        <a:pt x="174" y="66"/>
                      </a:lnTo>
                      <a:lnTo>
                        <a:pt x="174" y="66"/>
                      </a:lnTo>
                      <a:lnTo>
                        <a:pt x="168" y="56"/>
                      </a:lnTo>
                      <a:lnTo>
                        <a:pt x="160" y="44"/>
                      </a:lnTo>
                      <a:lnTo>
                        <a:pt x="150" y="32"/>
                      </a:lnTo>
                      <a:lnTo>
                        <a:pt x="136" y="20"/>
                      </a:lnTo>
                      <a:lnTo>
                        <a:pt x="116" y="10"/>
                      </a:lnTo>
                      <a:lnTo>
                        <a:pt x="106" y="6"/>
                      </a:lnTo>
                      <a:lnTo>
                        <a:pt x="94" y="4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0" name="Freeform 235"/>
                <p:cNvSpPr>
                  <a:spLocks/>
                </p:cNvSpPr>
                <p:nvPr/>
              </p:nvSpPr>
              <p:spPr bwMode="auto">
                <a:xfrm>
                  <a:off x="3978274" y="4498983"/>
                  <a:ext cx="187325" cy="187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82" y="4"/>
                    </a:cxn>
                    <a:cxn ang="0">
                      <a:pos x="92" y="10"/>
                    </a:cxn>
                    <a:cxn ang="0">
                      <a:pos x="102" y="18"/>
                    </a:cxn>
                    <a:cxn ang="0">
                      <a:pos x="108" y="26"/>
                    </a:cxn>
                    <a:cxn ang="0">
                      <a:pos x="114" y="36"/>
                    </a:cxn>
                    <a:cxn ang="0">
                      <a:pos x="118" y="48"/>
                    </a:cxn>
                    <a:cxn ang="0">
                      <a:pos x="118" y="60"/>
                    </a:cxn>
                    <a:cxn ang="0">
                      <a:pos x="118" y="60"/>
                    </a:cxn>
                    <a:cxn ang="0">
                      <a:pos x="118" y="72"/>
                    </a:cxn>
                    <a:cxn ang="0">
                      <a:pos x="114" y="82"/>
                    </a:cxn>
                    <a:cxn ang="0">
                      <a:pos x="108" y="92"/>
                    </a:cxn>
                    <a:cxn ang="0">
                      <a:pos x="102" y="102"/>
                    </a:cxn>
                    <a:cxn ang="0">
                      <a:pos x="92" y="108"/>
                    </a:cxn>
                    <a:cxn ang="0">
                      <a:pos x="82" y="114"/>
                    </a:cxn>
                    <a:cxn ang="0">
                      <a:pos x="72" y="118"/>
                    </a:cxn>
                    <a:cxn ang="0">
                      <a:pos x="60" y="118"/>
                    </a:cxn>
                    <a:cxn ang="0">
                      <a:pos x="60" y="118"/>
                    </a:cxn>
                    <a:cxn ang="0">
                      <a:pos x="48" y="118"/>
                    </a:cxn>
                    <a:cxn ang="0">
                      <a:pos x="36" y="114"/>
                    </a:cxn>
                    <a:cxn ang="0">
                      <a:pos x="26" y="108"/>
                    </a:cxn>
                    <a:cxn ang="0">
                      <a:pos x="18" y="102"/>
                    </a:cxn>
                    <a:cxn ang="0">
                      <a:pos x="10" y="92"/>
                    </a:cxn>
                    <a:cxn ang="0">
                      <a:pos x="4" y="82"/>
                    </a:cxn>
                    <a:cxn ang="0">
                      <a:pos x="2" y="72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2" y="48"/>
                    </a:cxn>
                    <a:cxn ang="0">
                      <a:pos x="4" y="36"/>
                    </a:cxn>
                    <a:cxn ang="0">
                      <a:pos x="10" y="26"/>
                    </a:cxn>
                    <a:cxn ang="0">
                      <a:pos x="18" y="18"/>
                    </a:cxn>
                    <a:cxn ang="0">
                      <a:pos x="26" y="10"/>
                    </a:cxn>
                    <a:cxn ang="0">
                      <a:pos x="36" y="4"/>
                    </a:cxn>
                    <a:cxn ang="0">
                      <a:pos x="48" y="2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18" h="118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82" y="4"/>
                      </a:lnTo>
                      <a:lnTo>
                        <a:pt x="92" y="10"/>
                      </a:lnTo>
                      <a:lnTo>
                        <a:pt x="102" y="18"/>
                      </a:lnTo>
                      <a:lnTo>
                        <a:pt x="108" y="26"/>
                      </a:lnTo>
                      <a:lnTo>
                        <a:pt x="114" y="36"/>
                      </a:lnTo>
                      <a:lnTo>
                        <a:pt x="118" y="48"/>
                      </a:lnTo>
                      <a:lnTo>
                        <a:pt x="118" y="60"/>
                      </a:lnTo>
                      <a:lnTo>
                        <a:pt x="118" y="60"/>
                      </a:lnTo>
                      <a:lnTo>
                        <a:pt x="118" y="72"/>
                      </a:lnTo>
                      <a:lnTo>
                        <a:pt x="114" y="82"/>
                      </a:lnTo>
                      <a:lnTo>
                        <a:pt x="108" y="92"/>
                      </a:lnTo>
                      <a:lnTo>
                        <a:pt x="102" y="102"/>
                      </a:lnTo>
                      <a:lnTo>
                        <a:pt x="92" y="108"/>
                      </a:lnTo>
                      <a:lnTo>
                        <a:pt x="82" y="114"/>
                      </a:lnTo>
                      <a:lnTo>
                        <a:pt x="72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48" y="118"/>
                      </a:lnTo>
                      <a:lnTo>
                        <a:pt x="36" y="114"/>
                      </a:lnTo>
                      <a:lnTo>
                        <a:pt x="26" y="108"/>
                      </a:lnTo>
                      <a:lnTo>
                        <a:pt x="18" y="102"/>
                      </a:lnTo>
                      <a:lnTo>
                        <a:pt x="10" y="92"/>
                      </a:lnTo>
                      <a:lnTo>
                        <a:pt x="4" y="82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4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6" y="10"/>
                      </a:lnTo>
                      <a:lnTo>
                        <a:pt x="36" y="4"/>
                      </a:lnTo>
                      <a:lnTo>
                        <a:pt x="48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1" name="Freeform 236"/>
                <p:cNvSpPr>
                  <a:spLocks/>
                </p:cNvSpPr>
                <p:nvPr/>
              </p:nvSpPr>
              <p:spPr bwMode="auto">
                <a:xfrm>
                  <a:off x="3902075" y="4762501"/>
                  <a:ext cx="276225" cy="155575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108" y="0"/>
                    </a:cxn>
                    <a:cxn ang="0">
                      <a:pos x="128" y="2"/>
                    </a:cxn>
                    <a:cxn ang="0">
                      <a:pos x="144" y="6"/>
                    </a:cxn>
                    <a:cxn ang="0">
                      <a:pos x="160" y="12"/>
                    </a:cxn>
                    <a:cxn ang="0">
                      <a:pos x="174" y="20"/>
                    </a:cxn>
                    <a:cxn ang="0">
                      <a:pos x="174" y="20"/>
                    </a:cxn>
                    <a:cxn ang="0">
                      <a:pos x="154" y="30"/>
                    </a:cxn>
                    <a:cxn ang="0">
                      <a:pos x="138" y="42"/>
                    </a:cxn>
                    <a:cxn ang="0">
                      <a:pos x="126" y="54"/>
                    </a:cxn>
                    <a:cxn ang="0">
                      <a:pos x="116" y="66"/>
                    </a:cxn>
                    <a:cxn ang="0">
                      <a:pos x="108" y="76"/>
                    </a:cxn>
                    <a:cxn ang="0">
                      <a:pos x="102" y="86"/>
                    </a:cxn>
                    <a:cxn ang="0">
                      <a:pos x="98" y="96"/>
                    </a:cxn>
                    <a:cxn ang="0">
                      <a:pos x="98" y="98"/>
                    </a:cxn>
                    <a:cxn ang="0">
                      <a:pos x="0" y="98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6" y="56"/>
                    </a:cxn>
                    <a:cxn ang="0">
                      <a:pos x="12" y="44"/>
                    </a:cxn>
                    <a:cxn ang="0">
                      <a:pos x="24" y="32"/>
                    </a:cxn>
                    <a:cxn ang="0">
                      <a:pos x="38" y="20"/>
                    </a:cxn>
                    <a:cxn ang="0">
                      <a:pos x="56" y="10"/>
                    </a:cxn>
                    <a:cxn ang="0">
                      <a:pos x="68" y="6"/>
                    </a:cxn>
                    <a:cxn ang="0">
                      <a:pos x="80" y="4"/>
                    </a:cxn>
                    <a:cxn ang="0">
                      <a:pos x="92" y="0"/>
                    </a:cxn>
                    <a:cxn ang="0">
                      <a:pos x="108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74" h="98">
                      <a:moveTo>
                        <a:pt x="108" y="0"/>
                      </a:moveTo>
                      <a:lnTo>
                        <a:pt x="108" y="0"/>
                      </a:lnTo>
                      <a:lnTo>
                        <a:pt x="128" y="2"/>
                      </a:lnTo>
                      <a:lnTo>
                        <a:pt x="144" y="6"/>
                      </a:lnTo>
                      <a:lnTo>
                        <a:pt x="160" y="12"/>
                      </a:lnTo>
                      <a:lnTo>
                        <a:pt x="174" y="20"/>
                      </a:lnTo>
                      <a:lnTo>
                        <a:pt x="174" y="20"/>
                      </a:lnTo>
                      <a:lnTo>
                        <a:pt x="154" y="30"/>
                      </a:lnTo>
                      <a:lnTo>
                        <a:pt x="138" y="42"/>
                      </a:lnTo>
                      <a:lnTo>
                        <a:pt x="126" y="54"/>
                      </a:lnTo>
                      <a:lnTo>
                        <a:pt x="116" y="66"/>
                      </a:lnTo>
                      <a:lnTo>
                        <a:pt x="108" y="76"/>
                      </a:lnTo>
                      <a:lnTo>
                        <a:pt x="102" y="86"/>
                      </a:lnTo>
                      <a:lnTo>
                        <a:pt x="98" y="96"/>
                      </a:lnTo>
                      <a:lnTo>
                        <a:pt x="98" y="98"/>
                      </a:lnTo>
                      <a:lnTo>
                        <a:pt x="0" y="98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6" y="56"/>
                      </a:lnTo>
                      <a:lnTo>
                        <a:pt x="12" y="44"/>
                      </a:lnTo>
                      <a:lnTo>
                        <a:pt x="24" y="32"/>
                      </a:lnTo>
                      <a:lnTo>
                        <a:pt x="38" y="20"/>
                      </a:lnTo>
                      <a:lnTo>
                        <a:pt x="56" y="10"/>
                      </a:lnTo>
                      <a:lnTo>
                        <a:pt x="68" y="6"/>
                      </a:lnTo>
                      <a:lnTo>
                        <a:pt x="80" y="4"/>
                      </a:lnTo>
                      <a:lnTo>
                        <a:pt x="9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</p:grpSp>
          <p:sp>
            <p:nvSpPr>
              <p:cNvPr id="22" name="圆角矩形 21"/>
              <p:cNvSpPr/>
              <p:nvPr/>
            </p:nvSpPr>
            <p:spPr>
              <a:xfrm flipH="1">
                <a:off x="9990445" y="5075657"/>
                <a:ext cx="916427" cy="916427"/>
              </a:xfrm>
              <a:prstGeom prst="roundRect">
                <a:avLst/>
              </a:prstGeom>
              <a:solidFill>
                <a:srgbClr val="E06B19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>
                  <a:solidFill>
                    <a:srgbClr val="786060"/>
                  </a:solidFill>
                </a:endParaRPr>
              </a:p>
            </p:txBody>
          </p:sp>
          <p:grpSp>
            <p:nvGrpSpPr>
              <p:cNvPr id="23" name="组 202"/>
              <p:cNvGrpSpPr/>
              <p:nvPr/>
            </p:nvGrpSpPr>
            <p:grpSpPr>
              <a:xfrm>
                <a:off x="10186711" y="5380603"/>
                <a:ext cx="523895" cy="307942"/>
                <a:chOff x="3902075" y="4498983"/>
                <a:chExt cx="831850" cy="488957"/>
              </a:xfrm>
              <a:solidFill>
                <a:srgbClr val="FDF2E7"/>
              </a:solidFill>
            </p:grpSpPr>
            <p:sp>
              <p:nvSpPr>
                <p:cNvPr id="24" name="Freeform 230"/>
                <p:cNvSpPr>
                  <a:spLocks noEditPoints="1"/>
                </p:cNvSpPr>
                <p:nvPr/>
              </p:nvSpPr>
              <p:spPr bwMode="auto">
                <a:xfrm>
                  <a:off x="4092574" y="4498989"/>
                  <a:ext cx="450851" cy="488951"/>
                </a:xfrm>
                <a:custGeom>
                  <a:avLst/>
                  <a:gdLst/>
                  <a:ahLst/>
                  <a:cxnLst>
                    <a:cxn ang="0">
                      <a:pos x="70" y="72"/>
                    </a:cxn>
                    <a:cxn ang="0">
                      <a:pos x="76" y="44"/>
                    </a:cxn>
                    <a:cxn ang="0">
                      <a:pos x="90" y="20"/>
                    </a:cxn>
                    <a:cxn ang="0">
                      <a:pos x="114" y="6"/>
                    </a:cxn>
                    <a:cxn ang="0">
                      <a:pos x="142" y="0"/>
                    </a:cxn>
                    <a:cxn ang="0">
                      <a:pos x="156" y="2"/>
                    </a:cxn>
                    <a:cxn ang="0">
                      <a:pos x="182" y="12"/>
                    </a:cxn>
                    <a:cxn ang="0">
                      <a:pos x="202" y="30"/>
                    </a:cxn>
                    <a:cxn ang="0">
                      <a:pos x="212" y="56"/>
                    </a:cxn>
                    <a:cxn ang="0">
                      <a:pos x="212" y="72"/>
                    </a:cxn>
                    <a:cxn ang="0">
                      <a:pos x="208" y="100"/>
                    </a:cxn>
                    <a:cxn ang="0">
                      <a:pos x="192" y="122"/>
                    </a:cxn>
                    <a:cxn ang="0">
                      <a:pos x="170" y="138"/>
                    </a:cxn>
                    <a:cxn ang="0">
                      <a:pos x="142" y="142"/>
                    </a:cxn>
                    <a:cxn ang="0">
                      <a:pos x="128" y="142"/>
                    </a:cxn>
                    <a:cxn ang="0">
                      <a:pos x="102" y="130"/>
                    </a:cxn>
                    <a:cxn ang="0">
                      <a:pos x="82" y="112"/>
                    </a:cxn>
                    <a:cxn ang="0">
                      <a:pos x="72" y="86"/>
                    </a:cxn>
                    <a:cxn ang="0">
                      <a:pos x="70" y="72"/>
                    </a:cxn>
                    <a:cxn ang="0">
                      <a:pos x="142" y="190"/>
                    </a:cxn>
                    <a:cxn ang="0">
                      <a:pos x="104" y="194"/>
                    </a:cxn>
                    <a:cxn ang="0">
                      <a:pos x="74" y="202"/>
                    </a:cxn>
                    <a:cxn ang="0">
                      <a:pos x="48" y="214"/>
                    </a:cxn>
                    <a:cxn ang="0">
                      <a:pos x="16" y="244"/>
                    </a:cxn>
                    <a:cxn ang="0">
                      <a:pos x="0" y="268"/>
                    </a:cxn>
                    <a:cxn ang="0">
                      <a:pos x="284" y="308"/>
                    </a:cxn>
                    <a:cxn ang="0">
                      <a:pos x="284" y="268"/>
                    </a:cxn>
                    <a:cxn ang="0">
                      <a:pos x="268" y="244"/>
                    </a:cxn>
                    <a:cxn ang="0">
                      <a:pos x="234" y="214"/>
                    </a:cxn>
                    <a:cxn ang="0">
                      <a:pos x="210" y="202"/>
                    </a:cxn>
                    <a:cxn ang="0">
                      <a:pos x="180" y="194"/>
                    </a:cxn>
                    <a:cxn ang="0">
                      <a:pos x="142" y="190"/>
                    </a:cxn>
                  </a:cxnLst>
                  <a:rect l="0" t="0" r="r" b="b"/>
                  <a:pathLst>
                    <a:path w="284" h="308">
                      <a:moveTo>
                        <a:pt x="70" y="72"/>
                      </a:moveTo>
                      <a:lnTo>
                        <a:pt x="70" y="72"/>
                      </a:lnTo>
                      <a:lnTo>
                        <a:pt x="72" y="56"/>
                      </a:lnTo>
                      <a:lnTo>
                        <a:pt x="76" y="44"/>
                      </a:lnTo>
                      <a:lnTo>
                        <a:pt x="82" y="30"/>
                      </a:lnTo>
                      <a:lnTo>
                        <a:pt x="90" y="20"/>
                      </a:lnTo>
                      <a:lnTo>
                        <a:pt x="102" y="12"/>
                      </a:lnTo>
                      <a:lnTo>
                        <a:pt x="114" y="6"/>
                      </a:lnTo>
                      <a:lnTo>
                        <a:pt x="128" y="2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56" y="2"/>
                      </a:lnTo>
                      <a:lnTo>
                        <a:pt x="170" y="6"/>
                      </a:lnTo>
                      <a:lnTo>
                        <a:pt x="182" y="12"/>
                      </a:lnTo>
                      <a:lnTo>
                        <a:pt x="192" y="20"/>
                      </a:lnTo>
                      <a:lnTo>
                        <a:pt x="202" y="30"/>
                      </a:lnTo>
                      <a:lnTo>
                        <a:pt x="208" y="44"/>
                      </a:lnTo>
                      <a:lnTo>
                        <a:pt x="212" y="56"/>
                      </a:lnTo>
                      <a:lnTo>
                        <a:pt x="212" y="72"/>
                      </a:lnTo>
                      <a:lnTo>
                        <a:pt x="212" y="72"/>
                      </a:lnTo>
                      <a:lnTo>
                        <a:pt x="212" y="86"/>
                      </a:lnTo>
                      <a:lnTo>
                        <a:pt x="208" y="100"/>
                      </a:lnTo>
                      <a:lnTo>
                        <a:pt x="202" y="112"/>
                      </a:lnTo>
                      <a:lnTo>
                        <a:pt x="192" y="122"/>
                      </a:lnTo>
                      <a:lnTo>
                        <a:pt x="182" y="130"/>
                      </a:lnTo>
                      <a:lnTo>
                        <a:pt x="170" y="138"/>
                      </a:lnTo>
                      <a:lnTo>
                        <a:pt x="156" y="142"/>
                      </a:lnTo>
                      <a:lnTo>
                        <a:pt x="142" y="142"/>
                      </a:lnTo>
                      <a:lnTo>
                        <a:pt x="142" y="142"/>
                      </a:lnTo>
                      <a:lnTo>
                        <a:pt x="128" y="142"/>
                      </a:lnTo>
                      <a:lnTo>
                        <a:pt x="114" y="138"/>
                      </a:lnTo>
                      <a:lnTo>
                        <a:pt x="102" y="130"/>
                      </a:lnTo>
                      <a:lnTo>
                        <a:pt x="90" y="122"/>
                      </a:lnTo>
                      <a:lnTo>
                        <a:pt x="82" y="112"/>
                      </a:lnTo>
                      <a:lnTo>
                        <a:pt x="76" y="100"/>
                      </a:lnTo>
                      <a:lnTo>
                        <a:pt x="72" y="86"/>
                      </a:lnTo>
                      <a:lnTo>
                        <a:pt x="70" y="72"/>
                      </a:lnTo>
                      <a:lnTo>
                        <a:pt x="70" y="72"/>
                      </a:lnTo>
                      <a:close/>
                      <a:moveTo>
                        <a:pt x="142" y="190"/>
                      </a:moveTo>
                      <a:lnTo>
                        <a:pt x="142" y="190"/>
                      </a:lnTo>
                      <a:lnTo>
                        <a:pt x="122" y="190"/>
                      </a:lnTo>
                      <a:lnTo>
                        <a:pt x="104" y="194"/>
                      </a:lnTo>
                      <a:lnTo>
                        <a:pt x="88" y="198"/>
                      </a:lnTo>
                      <a:lnTo>
                        <a:pt x="74" y="202"/>
                      </a:lnTo>
                      <a:lnTo>
                        <a:pt x="60" y="208"/>
                      </a:lnTo>
                      <a:lnTo>
                        <a:pt x="48" y="214"/>
                      </a:lnTo>
                      <a:lnTo>
                        <a:pt x="30" y="230"/>
                      </a:lnTo>
                      <a:lnTo>
                        <a:pt x="16" y="244"/>
                      </a:lnTo>
                      <a:lnTo>
                        <a:pt x="6" y="256"/>
                      </a:lnTo>
                      <a:lnTo>
                        <a:pt x="0" y="268"/>
                      </a:lnTo>
                      <a:lnTo>
                        <a:pt x="0" y="308"/>
                      </a:lnTo>
                      <a:lnTo>
                        <a:pt x="284" y="308"/>
                      </a:lnTo>
                      <a:lnTo>
                        <a:pt x="284" y="268"/>
                      </a:lnTo>
                      <a:lnTo>
                        <a:pt x="284" y="268"/>
                      </a:lnTo>
                      <a:lnTo>
                        <a:pt x="278" y="256"/>
                      </a:lnTo>
                      <a:lnTo>
                        <a:pt x="268" y="244"/>
                      </a:lnTo>
                      <a:lnTo>
                        <a:pt x="254" y="230"/>
                      </a:lnTo>
                      <a:lnTo>
                        <a:pt x="234" y="214"/>
                      </a:lnTo>
                      <a:lnTo>
                        <a:pt x="224" y="208"/>
                      </a:lnTo>
                      <a:lnTo>
                        <a:pt x="210" y="202"/>
                      </a:lnTo>
                      <a:lnTo>
                        <a:pt x="196" y="198"/>
                      </a:lnTo>
                      <a:lnTo>
                        <a:pt x="180" y="194"/>
                      </a:lnTo>
                      <a:lnTo>
                        <a:pt x="162" y="190"/>
                      </a:lnTo>
                      <a:lnTo>
                        <a:pt x="142" y="190"/>
                      </a:lnTo>
                      <a:lnTo>
                        <a:pt x="142" y="19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5" name="Freeform 231"/>
                <p:cNvSpPr>
                  <a:spLocks/>
                </p:cNvSpPr>
                <p:nvPr/>
              </p:nvSpPr>
              <p:spPr bwMode="auto">
                <a:xfrm>
                  <a:off x="4467224" y="4498989"/>
                  <a:ext cx="190499" cy="187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84" y="4"/>
                    </a:cxn>
                    <a:cxn ang="0">
                      <a:pos x="94" y="10"/>
                    </a:cxn>
                    <a:cxn ang="0">
                      <a:pos x="102" y="18"/>
                    </a:cxn>
                    <a:cxn ang="0">
                      <a:pos x="110" y="26"/>
                    </a:cxn>
                    <a:cxn ang="0">
                      <a:pos x="114" y="36"/>
                    </a:cxn>
                    <a:cxn ang="0">
                      <a:pos x="118" y="48"/>
                    </a:cxn>
                    <a:cxn ang="0">
                      <a:pos x="120" y="60"/>
                    </a:cxn>
                    <a:cxn ang="0">
                      <a:pos x="120" y="60"/>
                    </a:cxn>
                    <a:cxn ang="0">
                      <a:pos x="118" y="72"/>
                    </a:cxn>
                    <a:cxn ang="0">
                      <a:pos x="114" y="82"/>
                    </a:cxn>
                    <a:cxn ang="0">
                      <a:pos x="110" y="92"/>
                    </a:cxn>
                    <a:cxn ang="0">
                      <a:pos x="102" y="102"/>
                    </a:cxn>
                    <a:cxn ang="0">
                      <a:pos x="94" y="108"/>
                    </a:cxn>
                    <a:cxn ang="0">
                      <a:pos x="84" y="114"/>
                    </a:cxn>
                    <a:cxn ang="0">
                      <a:pos x="72" y="118"/>
                    </a:cxn>
                    <a:cxn ang="0">
                      <a:pos x="60" y="118"/>
                    </a:cxn>
                    <a:cxn ang="0">
                      <a:pos x="60" y="118"/>
                    </a:cxn>
                    <a:cxn ang="0">
                      <a:pos x="48" y="118"/>
                    </a:cxn>
                    <a:cxn ang="0">
                      <a:pos x="38" y="114"/>
                    </a:cxn>
                    <a:cxn ang="0">
                      <a:pos x="26" y="108"/>
                    </a:cxn>
                    <a:cxn ang="0">
                      <a:pos x="18" y="102"/>
                    </a:cxn>
                    <a:cxn ang="0">
                      <a:pos x="10" y="92"/>
                    </a:cxn>
                    <a:cxn ang="0">
                      <a:pos x="6" y="82"/>
                    </a:cxn>
                    <a:cxn ang="0">
                      <a:pos x="2" y="72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2" y="48"/>
                    </a:cxn>
                    <a:cxn ang="0">
                      <a:pos x="6" y="36"/>
                    </a:cxn>
                    <a:cxn ang="0">
                      <a:pos x="10" y="26"/>
                    </a:cxn>
                    <a:cxn ang="0">
                      <a:pos x="18" y="18"/>
                    </a:cxn>
                    <a:cxn ang="0">
                      <a:pos x="26" y="10"/>
                    </a:cxn>
                    <a:cxn ang="0">
                      <a:pos x="38" y="4"/>
                    </a:cxn>
                    <a:cxn ang="0">
                      <a:pos x="48" y="2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20" h="118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84" y="4"/>
                      </a:lnTo>
                      <a:lnTo>
                        <a:pt x="94" y="10"/>
                      </a:lnTo>
                      <a:lnTo>
                        <a:pt x="102" y="18"/>
                      </a:lnTo>
                      <a:lnTo>
                        <a:pt x="110" y="26"/>
                      </a:lnTo>
                      <a:lnTo>
                        <a:pt x="114" y="36"/>
                      </a:lnTo>
                      <a:lnTo>
                        <a:pt x="118" y="48"/>
                      </a:lnTo>
                      <a:lnTo>
                        <a:pt x="120" y="60"/>
                      </a:lnTo>
                      <a:lnTo>
                        <a:pt x="120" y="60"/>
                      </a:lnTo>
                      <a:lnTo>
                        <a:pt x="118" y="72"/>
                      </a:lnTo>
                      <a:lnTo>
                        <a:pt x="114" y="82"/>
                      </a:lnTo>
                      <a:lnTo>
                        <a:pt x="110" y="92"/>
                      </a:lnTo>
                      <a:lnTo>
                        <a:pt x="102" y="102"/>
                      </a:lnTo>
                      <a:lnTo>
                        <a:pt x="94" y="108"/>
                      </a:lnTo>
                      <a:lnTo>
                        <a:pt x="84" y="114"/>
                      </a:lnTo>
                      <a:lnTo>
                        <a:pt x="72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48" y="118"/>
                      </a:lnTo>
                      <a:lnTo>
                        <a:pt x="38" y="114"/>
                      </a:lnTo>
                      <a:lnTo>
                        <a:pt x="26" y="108"/>
                      </a:lnTo>
                      <a:lnTo>
                        <a:pt x="18" y="102"/>
                      </a:lnTo>
                      <a:lnTo>
                        <a:pt x="10" y="92"/>
                      </a:lnTo>
                      <a:lnTo>
                        <a:pt x="6" y="82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6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6" y="10"/>
                      </a:lnTo>
                      <a:lnTo>
                        <a:pt x="38" y="4"/>
                      </a:lnTo>
                      <a:lnTo>
                        <a:pt x="48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6" name="Freeform 232"/>
                <p:cNvSpPr>
                  <a:spLocks/>
                </p:cNvSpPr>
                <p:nvPr/>
              </p:nvSpPr>
              <p:spPr bwMode="auto">
                <a:xfrm>
                  <a:off x="4457700" y="4762516"/>
                  <a:ext cx="276225" cy="155575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46" y="2"/>
                    </a:cxn>
                    <a:cxn ang="0">
                      <a:pos x="28" y="6"/>
                    </a:cxn>
                    <a:cxn ang="0">
                      <a:pos x="14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18" y="30"/>
                    </a:cxn>
                    <a:cxn ang="0">
                      <a:pos x="34" y="42"/>
                    </a:cxn>
                    <a:cxn ang="0">
                      <a:pos x="48" y="54"/>
                    </a:cxn>
                    <a:cxn ang="0">
                      <a:pos x="58" y="66"/>
                    </a:cxn>
                    <a:cxn ang="0">
                      <a:pos x="66" y="76"/>
                    </a:cxn>
                    <a:cxn ang="0">
                      <a:pos x="72" y="86"/>
                    </a:cxn>
                    <a:cxn ang="0">
                      <a:pos x="76" y="96"/>
                    </a:cxn>
                    <a:cxn ang="0">
                      <a:pos x="76" y="98"/>
                    </a:cxn>
                    <a:cxn ang="0">
                      <a:pos x="174" y="98"/>
                    </a:cxn>
                    <a:cxn ang="0">
                      <a:pos x="174" y="66"/>
                    </a:cxn>
                    <a:cxn ang="0">
                      <a:pos x="174" y="66"/>
                    </a:cxn>
                    <a:cxn ang="0">
                      <a:pos x="168" y="56"/>
                    </a:cxn>
                    <a:cxn ang="0">
                      <a:pos x="160" y="44"/>
                    </a:cxn>
                    <a:cxn ang="0">
                      <a:pos x="150" y="32"/>
                    </a:cxn>
                    <a:cxn ang="0">
                      <a:pos x="136" y="20"/>
                    </a:cxn>
                    <a:cxn ang="0">
                      <a:pos x="116" y="10"/>
                    </a:cxn>
                    <a:cxn ang="0">
                      <a:pos x="106" y="6"/>
                    </a:cxn>
                    <a:cxn ang="0">
                      <a:pos x="94" y="4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74" h="98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46" y="2"/>
                      </a:lnTo>
                      <a:lnTo>
                        <a:pt x="28" y="6"/>
                      </a:lnTo>
                      <a:lnTo>
                        <a:pt x="14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8" y="30"/>
                      </a:lnTo>
                      <a:lnTo>
                        <a:pt x="34" y="42"/>
                      </a:lnTo>
                      <a:lnTo>
                        <a:pt x="48" y="54"/>
                      </a:lnTo>
                      <a:lnTo>
                        <a:pt x="58" y="66"/>
                      </a:lnTo>
                      <a:lnTo>
                        <a:pt x="66" y="76"/>
                      </a:lnTo>
                      <a:lnTo>
                        <a:pt x="72" y="86"/>
                      </a:lnTo>
                      <a:lnTo>
                        <a:pt x="76" y="96"/>
                      </a:lnTo>
                      <a:lnTo>
                        <a:pt x="76" y="98"/>
                      </a:lnTo>
                      <a:lnTo>
                        <a:pt x="174" y="98"/>
                      </a:lnTo>
                      <a:lnTo>
                        <a:pt x="174" y="66"/>
                      </a:lnTo>
                      <a:lnTo>
                        <a:pt x="174" y="66"/>
                      </a:lnTo>
                      <a:lnTo>
                        <a:pt x="168" y="56"/>
                      </a:lnTo>
                      <a:lnTo>
                        <a:pt x="160" y="44"/>
                      </a:lnTo>
                      <a:lnTo>
                        <a:pt x="150" y="32"/>
                      </a:lnTo>
                      <a:lnTo>
                        <a:pt x="136" y="20"/>
                      </a:lnTo>
                      <a:lnTo>
                        <a:pt x="116" y="10"/>
                      </a:lnTo>
                      <a:lnTo>
                        <a:pt x="106" y="6"/>
                      </a:lnTo>
                      <a:lnTo>
                        <a:pt x="94" y="4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7" name="Freeform 233"/>
                <p:cNvSpPr>
                  <a:spLocks/>
                </p:cNvSpPr>
                <p:nvPr/>
              </p:nvSpPr>
              <p:spPr bwMode="auto">
                <a:xfrm>
                  <a:off x="4467224" y="4498989"/>
                  <a:ext cx="190499" cy="187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84" y="4"/>
                    </a:cxn>
                    <a:cxn ang="0">
                      <a:pos x="94" y="10"/>
                    </a:cxn>
                    <a:cxn ang="0">
                      <a:pos x="102" y="18"/>
                    </a:cxn>
                    <a:cxn ang="0">
                      <a:pos x="110" y="26"/>
                    </a:cxn>
                    <a:cxn ang="0">
                      <a:pos x="114" y="36"/>
                    </a:cxn>
                    <a:cxn ang="0">
                      <a:pos x="118" y="48"/>
                    </a:cxn>
                    <a:cxn ang="0">
                      <a:pos x="120" y="60"/>
                    </a:cxn>
                    <a:cxn ang="0">
                      <a:pos x="120" y="60"/>
                    </a:cxn>
                    <a:cxn ang="0">
                      <a:pos x="118" y="72"/>
                    </a:cxn>
                    <a:cxn ang="0">
                      <a:pos x="114" y="82"/>
                    </a:cxn>
                    <a:cxn ang="0">
                      <a:pos x="110" y="92"/>
                    </a:cxn>
                    <a:cxn ang="0">
                      <a:pos x="102" y="102"/>
                    </a:cxn>
                    <a:cxn ang="0">
                      <a:pos x="94" y="108"/>
                    </a:cxn>
                    <a:cxn ang="0">
                      <a:pos x="84" y="114"/>
                    </a:cxn>
                    <a:cxn ang="0">
                      <a:pos x="72" y="118"/>
                    </a:cxn>
                    <a:cxn ang="0">
                      <a:pos x="60" y="118"/>
                    </a:cxn>
                    <a:cxn ang="0">
                      <a:pos x="60" y="118"/>
                    </a:cxn>
                    <a:cxn ang="0">
                      <a:pos x="48" y="118"/>
                    </a:cxn>
                    <a:cxn ang="0">
                      <a:pos x="38" y="114"/>
                    </a:cxn>
                    <a:cxn ang="0">
                      <a:pos x="26" y="108"/>
                    </a:cxn>
                    <a:cxn ang="0">
                      <a:pos x="18" y="102"/>
                    </a:cxn>
                    <a:cxn ang="0">
                      <a:pos x="10" y="92"/>
                    </a:cxn>
                    <a:cxn ang="0">
                      <a:pos x="6" y="82"/>
                    </a:cxn>
                    <a:cxn ang="0">
                      <a:pos x="2" y="72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2" y="48"/>
                    </a:cxn>
                    <a:cxn ang="0">
                      <a:pos x="6" y="36"/>
                    </a:cxn>
                    <a:cxn ang="0">
                      <a:pos x="10" y="26"/>
                    </a:cxn>
                    <a:cxn ang="0">
                      <a:pos x="18" y="18"/>
                    </a:cxn>
                    <a:cxn ang="0">
                      <a:pos x="26" y="10"/>
                    </a:cxn>
                    <a:cxn ang="0">
                      <a:pos x="38" y="4"/>
                    </a:cxn>
                    <a:cxn ang="0">
                      <a:pos x="48" y="2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20" h="118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84" y="4"/>
                      </a:lnTo>
                      <a:lnTo>
                        <a:pt x="94" y="10"/>
                      </a:lnTo>
                      <a:lnTo>
                        <a:pt x="102" y="18"/>
                      </a:lnTo>
                      <a:lnTo>
                        <a:pt x="110" y="26"/>
                      </a:lnTo>
                      <a:lnTo>
                        <a:pt x="114" y="36"/>
                      </a:lnTo>
                      <a:lnTo>
                        <a:pt x="118" y="48"/>
                      </a:lnTo>
                      <a:lnTo>
                        <a:pt x="120" y="60"/>
                      </a:lnTo>
                      <a:lnTo>
                        <a:pt x="120" y="60"/>
                      </a:lnTo>
                      <a:lnTo>
                        <a:pt x="118" y="72"/>
                      </a:lnTo>
                      <a:lnTo>
                        <a:pt x="114" y="82"/>
                      </a:lnTo>
                      <a:lnTo>
                        <a:pt x="110" y="92"/>
                      </a:lnTo>
                      <a:lnTo>
                        <a:pt x="102" y="102"/>
                      </a:lnTo>
                      <a:lnTo>
                        <a:pt x="94" y="108"/>
                      </a:lnTo>
                      <a:lnTo>
                        <a:pt x="84" y="114"/>
                      </a:lnTo>
                      <a:lnTo>
                        <a:pt x="72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48" y="118"/>
                      </a:lnTo>
                      <a:lnTo>
                        <a:pt x="38" y="114"/>
                      </a:lnTo>
                      <a:lnTo>
                        <a:pt x="26" y="108"/>
                      </a:lnTo>
                      <a:lnTo>
                        <a:pt x="18" y="102"/>
                      </a:lnTo>
                      <a:lnTo>
                        <a:pt x="10" y="92"/>
                      </a:lnTo>
                      <a:lnTo>
                        <a:pt x="6" y="82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6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6" y="10"/>
                      </a:lnTo>
                      <a:lnTo>
                        <a:pt x="38" y="4"/>
                      </a:lnTo>
                      <a:lnTo>
                        <a:pt x="48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8" name="Freeform 234"/>
                <p:cNvSpPr>
                  <a:spLocks/>
                </p:cNvSpPr>
                <p:nvPr/>
              </p:nvSpPr>
              <p:spPr bwMode="auto">
                <a:xfrm>
                  <a:off x="4457700" y="4762513"/>
                  <a:ext cx="276225" cy="155575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6" y="0"/>
                    </a:cxn>
                    <a:cxn ang="0">
                      <a:pos x="46" y="2"/>
                    </a:cxn>
                    <a:cxn ang="0">
                      <a:pos x="28" y="6"/>
                    </a:cxn>
                    <a:cxn ang="0">
                      <a:pos x="14" y="12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18" y="30"/>
                    </a:cxn>
                    <a:cxn ang="0">
                      <a:pos x="34" y="42"/>
                    </a:cxn>
                    <a:cxn ang="0">
                      <a:pos x="48" y="54"/>
                    </a:cxn>
                    <a:cxn ang="0">
                      <a:pos x="58" y="66"/>
                    </a:cxn>
                    <a:cxn ang="0">
                      <a:pos x="66" y="76"/>
                    </a:cxn>
                    <a:cxn ang="0">
                      <a:pos x="72" y="86"/>
                    </a:cxn>
                    <a:cxn ang="0">
                      <a:pos x="76" y="96"/>
                    </a:cxn>
                    <a:cxn ang="0">
                      <a:pos x="76" y="98"/>
                    </a:cxn>
                    <a:cxn ang="0">
                      <a:pos x="174" y="98"/>
                    </a:cxn>
                    <a:cxn ang="0">
                      <a:pos x="174" y="66"/>
                    </a:cxn>
                    <a:cxn ang="0">
                      <a:pos x="174" y="66"/>
                    </a:cxn>
                    <a:cxn ang="0">
                      <a:pos x="168" y="56"/>
                    </a:cxn>
                    <a:cxn ang="0">
                      <a:pos x="160" y="44"/>
                    </a:cxn>
                    <a:cxn ang="0">
                      <a:pos x="150" y="32"/>
                    </a:cxn>
                    <a:cxn ang="0">
                      <a:pos x="136" y="20"/>
                    </a:cxn>
                    <a:cxn ang="0">
                      <a:pos x="116" y="10"/>
                    </a:cxn>
                    <a:cxn ang="0">
                      <a:pos x="106" y="6"/>
                    </a:cxn>
                    <a:cxn ang="0">
                      <a:pos x="94" y="4"/>
                    </a:cxn>
                    <a:cxn ang="0">
                      <a:pos x="80" y="0"/>
                    </a:cxn>
                    <a:cxn ang="0">
                      <a:pos x="66" y="0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74" h="98">
                      <a:moveTo>
                        <a:pt x="66" y="0"/>
                      </a:moveTo>
                      <a:lnTo>
                        <a:pt x="66" y="0"/>
                      </a:lnTo>
                      <a:lnTo>
                        <a:pt x="46" y="2"/>
                      </a:lnTo>
                      <a:lnTo>
                        <a:pt x="28" y="6"/>
                      </a:lnTo>
                      <a:lnTo>
                        <a:pt x="14" y="12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8" y="30"/>
                      </a:lnTo>
                      <a:lnTo>
                        <a:pt x="34" y="42"/>
                      </a:lnTo>
                      <a:lnTo>
                        <a:pt x="48" y="54"/>
                      </a:lnTo>
                      <a:lnTo>
                        <a:pt x="58" y="66"/>
                      </a:lnTo>
                      <a:lnTo>
                        <a:pt x="66" y="76"/>
                      </a:lnTo>
                      <a:lnTo>
                        <a:pt x="72" y="86"/>
                      </a:lnTo>
                      <a:lnTo>
                        <a:pt x="76" y="96"/>
                      </a:lnTo>
                      <a:lnTo>
                        <a:pt x="76" y="98"/>
                      </a:lnTo>
                      <a:lnTo>
                        <a:pt x="174" y="98"/>
                      </a:lnTo>
                      <a:lnTo>
                        <a:pt x="174" y="66"/>
                      </a:lnTo>
                      <a:lnTo>
                        <a:pt x="174" y="66"/>
                      </a:lnTo>
                      <a:lnTo>
                        <a:pt x="168" y="56"/>
                      </a:lnTo>
                      <a:lnTo>
                        <a:pt x="160" y="44"/>
                      </a:lnTo>
                      <a:lnTo>
                        <a:pt x="150" y="32"/>
                      </a:lnTo>
                      <a:lnTo>
                        <a:pt x="136" y="20"/>
                      </a:lnTo>
                      <a:lnTo>
                        <a:pt x="116" y="10"/>
                      </a:lnTo>
                      <a:lnTo>
                        <a:pt x="106" y="6"/>
                      </a:lnTo>
                      <a:lnTo>
                        <a:pt x="94" y="4"/>
                      </a:lnTo>
                      <a:lnTo>
                        <a:pt x="80" y="0"/>
                      </a:lnTo>
                      <a:lnTo>
                        <a:pt x="66" y="0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29" name="Freeform 235"/>
                <p:cNvSpPr>
                  <a:spLocks/>
                </p:cNvSpPr>
                <p:nvPr/>
              </p:nvSpPr>
              <p:spPr bwMode="auto">
                <a:xfrm>
                  <a:off x="3978274" y="4498983"/>
                  <a:ext cx="187325" cy="18732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72" y="2"/>
                    </a:cxn>
                    <a:cxn ang="0">
                      <a:pos x="82" y="4"/>
                    </a:cxn>
                    <a:cxn ang="0">
                      <a:pos x="92" y="10"/>
                    </a:cxn>
                    <a:cxn ang="0">
                      <a:pos x="102" y="18"/>
                    </a:cxn>
                    <a:cxn ang="0">
                      <a:pos x="108" y="26"/>
                    </a:cxn>
                    <a:cxn ang="0">
                      <a:pos x="114" y="36"/>
                    </a:cxn>
                    <a:cxn ang="0">
                      <a:pos x="118" y="48"/>
                    </a:cxn>
                    <a:cxn ang="0">
                      <a:pos x="118" y="60"/>
                    </a:cxn>
                    <a:cxn ang="0">
                      <a:pos x="118" y="60"/>
                    </a:cxn>
                    <a:cxn ang="0">
                      <a:pos x="118" y="72"/>
                    </a:cxn>
                    <a:cxn ang="0">
                      <a:pos x="114" y="82"/>
                    </a:cxn>
                    <a:cxn ang="0">
                      <a:pos x="108" y="92"/>
                    </a:cxn>
                    <a:cxn ang="0">
                      <a:pos x="102" y="102"/>
                    </a:cxn>
                    <a:cxn ang="0">
                      <a:pos x="92" y="108"/>
                    </a:cxn>
                    <a:cxn ang="0">
                      <a:pos x="82" y="114"/>
                    </a:cxn>
                    <a:cxn ang="0">
                      <a:pos x="72" y="118"/>
                    </a:cxn>
                    <a:cxn ang="0">
                      <a:pos x="60" y="118"/>
                    </a:cxn>
                    <a:cxn ang="0">
                      <a:pos x="60" y="118"/>
                    </a:cxn>
                    <a:cxn ang="0">
                      <a:pos x="48" y="118"/>
                    </a:cxn>
                    <a:cxn ang="0">
                      <a:pos x="36" y="114"/>
                    </a:cxn>
                    <a:cxn ang="0">
                      <a:pos x="26" y="108"/>
                    </a:cxn>
                    <a:cxn ang="0">
                      <a:pos x="18" y="102"/>
                    </a:cxn>
                    <a:cxn ang="0">
                      <a:pos x="10" y="92"/>
                    </a:cxn>
                    <a:cxn ang="0">
                      <a:pos x="4" y="82"/>
                    </a:cxn>
                    <a:cxn ang="0">
                      <a:pos x="2" y="72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2" y="48"/>
                    </a:cxn>
                    <a:cxn ang="0">
                      <a:pos x="4" y="36"/>
                    </a:cxn>
                    <a:cxn ang="0">
                      <a:pos x="10" y="26"/>
                    </a:cxn>
                    <a:cxn ang="0">
                      <a:pos x="18" y="18"/>
                    </a:cxn>
                    <a:cxn ang="0">
                      <a:pos x="26" y="10"/>
                    </a:cxn>
                    <a:cxn ang="0">
                      <a:pos x="36" y="4"/>
                    </a:cxn>
                    <a:cxn ang="0">
                      <a:pos x="48" y="2"/>
                    </a:cxn>
                    <a:cxn ang="0">
                      <a:pos x="60" y="0"/>
                    </a:cxn>
                    <a:cxn ang="0">
                      <a:pos x="60" y="0"/>
                    </a:cxn>
                  </a:cxnLst>
                  <a:rect l="0" t="0" r="r" b="b"/>
                  <a:pathLst>
                    <a:path w="118" h="118">
                      <a:moveTo>
                        <a:pt x="60" y="0"/>
                      </a:moveTo>
                      <a:lnTo>
                        <a:pt x="60" y="0"/>
                      </a:lnTo>
                      <a:lnTo>
                        <a:pt x="72" y="2"/>
                      </a:lnTo>
                      <a:lnTo>
                        <a:pt x="82" y="4"/>
                      </a:lnTo>
                      <a:lnTo>
                        <a:pt x="92" y="10"/>
                      </a:lnTo>
                      <a:lnTo>
                        <a:pt x="102" y="18"/>
                      </a:lnTo>
                      <a:lnTo>
                        <a:pt x="108" y="26"/>
                      </a:lnTo>
                      <a:lnTo>
                        <a:pt x="114" y="36"/>
                      </a:lnTo>
                      <a:lnTo>
                        <a:pt x="118" y="48"/>
                      </a:lnTo>
                      <a:lnTo>
                        <a:pt x="118" y="60"/>
                      </a:lnTo>
                      <a:lnTo>
                        <a:pt x="118" y="60"/>
                      </a:lnTo>
                      <a:lnTo>
                        <a:pt x="118" y="72"/>
                      </a:lnTo>
                      <a:lnTo>
                        <a:pt x="114" y="82"/>
                      </a:lnTo>
                      <a:lnTo>
                        <a:pt x="108" y="92"/>
                      </a:lnTo>
                      <a:lnTo>
                        <a:pt x="102" y="102"/>
                      </a:lnTo>
                      <a:lnTo>
                        <a:pt x="92" y="108"/>
                      </a:lnTo>
                      <a:lnTo>
                        <a:pt x="82" y="114"/>
                      </a:lnTo>
                      <a:lnTo>
                        <a:pt x="72" y="118"/>
                      </a:lnTo>
                      <a:lnTo>
                        <a:pt x="60" y="118"/>
                      </a:lnTo>
                      <a:lnTo>
                        <a:pt x="60" y="118"/>
                      </a:lnTo>
                      <a:lnTo>
                        <a:pt x="48" y="118"/>
                      </a:lnTo>
                      <a:lnTo>
                        <a:pt x="36" y="114"/>
                      </a:lnTo>
                      <a:lnTo>
                        <a:pt x="26" y="108"/>
                      </a:lnTo>
                      <a:lnTo>
                        <a:pt x="18" y="102"/>
                      </a:lnTo>
                      <a:lnTo>
                        <a:pt x="10" y="92"/>
                      </a:lnTo>
                      <a:lnTo>
                        <a:pt x="4" y="82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4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6" y="10"/>
                      </a:lnTo>
                      <a:lnTo>
                        <a:pt x="36" y="4"/>
                      </a:lnTo>
                      <a:lnTo>
                        <a:pt x="48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  <p:sp>
              <p:nvSpPr>
                <p:cNvPr id="30" name="Freeform 236"/>
                <p:cNvSpPr>
                  <a:spLocks/>
                </p:cNvSpPr>
                <p:nvPr/>
              </p:nvSpPr>
              <p:spPr bwMode="auto">
                <a:xfrm>
                  <a:off x="3902075" y="4762501"/>
                  <a:ext cx="276225" cy="155575"/>
                </a:xfrm>
                <a:custGeom>
                  <a:avLst/>
                  <a:gdLst/>
                  <a:ahLst/>
                  <a:cxnLst>
                    <a:cxn ang="0">
                      <a:pos x="108" y="0"/>
                    </a:cxn>
                    <a:cxn ang="0">
                      <a:pos x="108" y="0"/>
                    </a:cxn>
                    <a:cxn ang="0">
                      <a:pos x="128" y="2"/>
                    </a:cxn>
                    <a:cxn ang="0">
                      <a:pos x="144" y="6"/>
                    </a:cxn>
                    <a:cxn ang="0">
                      <a:pos x="160" y="12"/>
                    </a:cxn>
                    <a:cxn ang="0">
                      <a:pos x="174" y="20"/>
                    </a:cxn>
                    <a:cxn ang="0">
                      <a:pos x="174" y="20"/>
                    </a:cxn>
                    <a:cxn ang="0">
                      <a:pos x="154" y="30"/>
                    </a:cxn>
                    <a:cxn ang="0">
                      <a:pos x="138" y="42"/>
                    </a:cxn>
                    <a:cxn ang="0">
                      <a:pos x="126" y="54"/>
                    </a:cxn>
                    <a:cxn ang="0">
                      <a:pos x="116" y="66"/>
                    </a:cxn>
                    <a:cxn ang="0">
                      <a:pos x="108" y="76"/>
                    </a:cxn>
                    <a:cxn ang="0">
                      <a:pos x="102" y="86"/>
                    </a:cxn>
                    <a:cxn ang="0">
                      <a:pos x="98" y="96"/>
                    </a:cxn>
                    <a:cxn ang="0">
                      <a:pos x="98" y="98"/>
                    </a:cxn>
                    <a:cxn ang="0">
                      <a:pos x="0" y="98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6" y="56"/>
                    </a:cxn>
                    <a:cxn ang="0">
                      <a:pos x="12" y="44"/>
                    </a:cxn>
                    <a:cxn ang="0">
                      <a:pos x="24" y="32"/>
                    </a:cxn>
                    <a:cxn ang="0">
                      <a:pos x="38" y="20"/>
                    </a:cxn>
                    <a:cxn ang="0">
                      <a:pos x="56" y="10"/>
                    </a:cxn>
                    <a:cxn ang="0">
                      <a:pos x="68" y="6"/>
                    </a:cxn>
                    <a:cxn ang="0">
                      <a:pos x="80" y="4"/>
                    </a:cxn>
                    <a:cxn ang="0">
                      <a:pos x="92" y="0"/>
                    </a:cxn>
                    <a:cxn ang="0">
                      <a:pos x="108" y="0"/>
                    </a:cxn>
                    <a:cxn ang="0">
                      <a:pos x="108" y="0"/>
                    </a:cxn>
                  </a:cxnLst>
                  <a:rect l="0" t="0" r="r" b="b"/>
                  <a:pathLst>
                    <a:path w="174" h="98">
                      <a:moveTo>
                        <a:pt x="108" y="0"/>
                      </a:moveTo>
                      <a:lnTo>
                        <a:pt x="108" y="0"/>
                      </a:lnTo>
                      <a:lnTo>
                        <a:pt x="128" y="2"/>
                      </a:lnTo>
                      <a:lnTo>
                        <a:pt x="144" y="6"/>
                      </a:lnTo>
                      <a:lnTo>
                        <a:pt x="160" y="12"/>
                      </a:lnTo>
                      <a:lnTo>
                        <a:pt x="174" y="20"/>
                      </a:lnTo>
                      <a:lnTo>
                        <a:pt x="174" y="20"/>
                      </a:lnTo>
                      <a:lnTo>
                        <a:pt x="154" y="30"/>
                      </a:lnTo>
                      <a:lnTo>
                        <a:pt x="138" y="42"/>
                      </a:lnTo>
                      <a:lnTo>
                        <a:pt x="126" y="54"/>
                      </a:lnTo>
                      <a:lnTo>
                        <a:pt x="116" y="66"/>
                      </a:lnTo>
                      <a:lnTo>
                        <a:pt x="108" y="76"/>
                      </a:lnTo>
                      <a:lnTo>
                        <a:pt x="102" y="86"/>
                      </a:lnTo>
                      <a:lnTo>
                        <a:pt x="98" y="96"/>
                      </a:lnTo>
                      <a:lnTo>
                        <a:pt x="98" y="98"/>
                      </a:lnTo>
                      <a:lnTo>
                        <a:pt x="0" y="98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6" y="56"/>
                      </a:lnTo>
                      <a:lnTo>
                        <a:pt x="12" y="44"/>
                      </a:lnTo>
                      <a:lnTo>
                        <a:pt x="24" y="32"/>
                      </a:lnTo>
                      <a:lnTo>
                        <a:pt x="38" y="20"/>
                      </a:lnTo>
                      <a:lnTo>
                        <a:pt x="56" y="10"/>
                      </a:lnTo>
                      <a:lnTo>
                        <a:pt x="68" y="6"/>
                      </a:lnTo>
                      <a:lnTo>
                        <a:pt x="80" y="4"/>
                      </a:lnTo>
                      <a:lnTo>
                        <a:pt x="92" y="0"/>
                      </a:lnTo>
                      <a:lnTo>
                        <a:pt x="108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rgbClr val="786060"/>
                    </a:solidFill>
                  </a:endParaRPr>
                </a:p>
              </p:txBody>
            </p:sp>
          </p:grpSp>
          <p:sp>
            <p:nvSpPr>
              <p:cNvPr id="31" name="Freeform 119"/>
              <p:cNvSpPr>
                <a:spLocks noEditPoints="1"/>
              </p:cNvSpPr>
              <p:nvPr/>
            </p:nvSpPr>
            <p:spPr bwMode="auto">
              <a:xfrm>
                <a:off x="8437231" y="5313995"/>
                <a:ext cx="439486" cy="439486"/>
              </a:xfrm>
              <a:custGeom>
                <a:avLst/>
                <a:gdLst/>
                <a:ahLst/>
                <a:cxnLst>
                  <a:cxn ang="0">
                    <a:pos x="182" y="12"/>
                  </a:cxn>
                  <a:cxn ang="0">
                    <a:pos x="76" y="76"/>
                  </a:cxn>
                  <a:cxn ang="0">
                    <a:pos x="10" y="182"/>
                  </a:cxn>
                  <a:cxn ang="0">
                    <a:pos x="0" y="286"/>
                  </a:cxn>
                  <a:cxn ang="0">
                    <a:pos x="44" y="406"/>
                  </a:cxn>
                  <a:cxn ang="0">
                    <a:pos x="136" y="488"/>
                  </a:cxn>
                  <a:cxn ang="0">
                    <a:pos x="260" y="520"/>
                  </a:cxn>
                  <a:cxn ang="0">
                    <a:pos x="360" y="500"/>
                  </a:cxn>
                  <a:cxn ang="0">
                    <a:pos x="460" y="426"/>
                  </a:cxn>
                  <a:cxn ang="0">
                    <a:pos x="514" y="312"/>
                  </a:cxn>
                  <a:cxn ang="0">
                    <a:pos x="514" y="208"/>
                  </a:cxn>
                  <a:cxn ang="0">
                    <a:pos x="460" y="94"/>
                  </a:cxn>
                  <a:cxn ang="0">
                    <a:pos x="360" y="20"/>
                  </a:cxn>
                  <a:cxn ang="0">
                    <a:pos x="260" y="0"/>
                  </a:cxn>
                  <a:cxn ang="0">
                    <a:pos x="172" y="88"/>
                  </a:cxn>
                  <a:cxn ang="0">
                    <a:pos x="118" y="96"/>
                  </a:cxn>
                  <a:cxn ang="0">
                    <a:pos x="194" y="54"/>
                  </a:cxn>
                  <a:cxn ang="0">
                    <a:pos x="148" y="140"/>
                  </a:cxn>
                  <a:cxn ang="0">
                    <a:pos x="42" y="252"/>
                  </a:cxn>
                  <a:cxn ang="0">
                    <a:pos x="58" y="180"/>
                  </a:cxn>
                  <a:cxn ang="0">
                    <a:pos x="100" y="114"/>
                  </a:cxn>
                  <a:cxn ang="0">
                    <a:pos x="132" y="336"/>
                  </a:cxn>
                  <a:cxn ang="0">
                    <a:pos x="100" y="410"/>
                  </a:cxn>
                  <a:cxn ang="0">
                    <a:pos x="58" y="350"/>
                  </a:cxn>
                  <a:cxn ang="0">
                    <a:pos x="42" y="276"/>
                  </a:cxn>
                  <a:cxn ang="0">
                    <a:pos x="156" y="406"/>
                  </a:cxn>
                  <a:cxn ang="0">
                    <a:pos x="192" y="466"/>
                  </a:cxn>
                  <a:cxn ang="0">
                    <a:pos x="118" y="426"/>
                  </a:cxn>
                  <a:cxn ang="0">
                    <a:pos x="220" y="460"/>
                  </a:cxn>
                  <a:cxn ang="0">
                    <a:pos x="210" y="392"/>
                  </a:cxn>
                  <a:cxn ang="0">
                    <a:pos x="248" y="364"/>
                  </a:cxn>
                  <a:cxn ang="0">
                    <a:pos x="162" y="356"/>
                  </a:cxn>
                  <a:cxn ang="0">
                    <a:pos x="248" y="364"/>
                  </a:cxn>
                  <a:cxn ang="0">
                    <a:pos x="156" y="196"/>
                  </a:cxn>
                  <a:cxn ang="0">
                    <a:pos x="208" y="154"/>
                  </a:cxn>
                  <a:cxn ang="0">
                    <a:pos x="212" y="130"/>
                  </a:cxn>
                  <a:cxn ang="0">
                    <a:pos x="206" y="80"/>
                  </a:cxn>
                  <a:cxn ang="0">
                    <a:pos x="248" y="134"/>
                  </a:cxn>
                  <a:cxn ang="0">
                    <a:pos x="358" y="114"/>
                  </a:cxn>
                  <a:cxn ang="0">
                    <a:pos x="320" y="54"/>
                  </a:cxn>
                  <a:cxn ang="0">
                    <a:pos x="396" y="94"/>
                  </a:cxn>
                  <a:cxn ang="0">
                    <a:pos x="294" y="60"/>
                  </a:cxn>
                  <a:cxn ang="0">
                    <a:pos x="334" y="122"/>
                  </a:cxn>
                  <a:cxn ang="0">
                    <a:pos x="268" y="158"/>
                  </a:cxn>
                  <a:cxn ang="0">
                    <a:pos x="352" y="170"/>
                  </a:cxn>
                  <a:cxn ang="0">
                    <a:pos x="268" y="158"/>
                  </a:cxn>
                  <a:cxn ang="0">
                    <a:pos x="360" y="330"/>
                  </a:cxn>
                  <a:cxn ang="0">
                    <a:pos x="290" y="366"/>
                  </a:cxn>
                  <a:cxn ang="0">
                    <a:pos x="268" y="476"/>
                  </a:cxn>
                  <a:cxn ang="0">
                    <a:pos x="336" y="400"/>
                  </a:cxn>
                  <a:cxn ang="0">
                    <a:pos x="296" y="462"/>
                  </a:cxn>
                  <a:cxn ang="0">
                    <a:pos x="328" y="460"/>
                  </a:cxn>
                  <a:cxn ang="0">
                    <a:pos x="380" y="418"/>
                  </a:cxn>
                  <a:cxn ang="0">
                    <a:pos x="342" y="460"/>
                  </a:cxn>
                  <a:cxn ang="0">
                    <a:pos x="394" y="400"/>
                  </a:cxn>
                  <a:cxn ang="0">
                    <a:pos x="388" y="308"/>
                  </a:cxn>
                  <a:cxn ang="0">
                    <a:pos x="468" y="314"/>
                  </a:cxn>
                  <a:cxn ang="0">
                    <a:pos x="428" y="396"/>
                  </a:cxn>
                  <a:cxn ang="0">
                    <a:pos x="388" y="222"/>
                  </a:cxn>
                  <a:cxn ang="0">
                    <a:pos x="394" y="126"/>
                  </a:cxn>
                  <a:cxn ang="0">
                    <a:pos x="448" y="162"/>
                  </a:cxn>
                  <a:cxn ang="0">
                    <a:pos x="474" y="252"/>
                  </a:cxn>
                </a:cxnLst>
                <a:rect l="0" t="0" r="r" b="b"/>
                <a:pathLst>
                  <a:path w="520" h="520">
                    <a:moveTo>
                      <a:pt x="260" y="0"/>
                    </a:moveTo>
                    <a:lnTo>
                      <a:pt x="260" y="0"/>
                    </a:lnTo>
                    <a:lnTo>
                      <a:pt x="232" y="2"/>
                    </a:lnTo>
                    <a:lnTo>
                      <a:pt x="206" y="6"/>
                    </a:lnTo>
                    <a:lnTo>
                      <a:pt x="182" y="12"/>
                    </a:lnTo>
                    <a:lnTo>
                      <a:pt x="158" y="20"/>
                    </a:lnTo>
                    <a:lnTo>
                      <a:pt x="136" y="32"/>
                    </a:lnTo>
                    <a:lnTo>
                      <a:pt x="114" y="44"/>
                    </a:lnTo>
                    <a:lnTo>
                      <a:pt x="94" y="60"/>
                    </a:lnTo>
                    <a:lnTo>
                      <a:pt x="76" y="76"/>
                    </a:lnTo>
                    <a:lnTo>
                      <a:pt x="58" y="94"/>
                    </a:lnTo>
                    <a:lnTo>
                      <a:pt x="44" y="114"/>
                    </a:lnTo>
                    <a:lnTo>
                      <a:pt x="30" y="136"/>
                    </a:lnTo>
                    <a:lnTo>
                      <a:pt x="20" y="158"/>
                    </a:lnTo>
                    <a:lnTo>
                      <a:pt x="10" y="182"/>
                    </a:lnTo>
                    <a:lnTo>
                      <a:pt x="4" y="208"/>
                    </a:lnTo>
                    <a:lnTo>
                      <a:pt x="0" y="234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86"/>
                    </a:lnTo>
                    <a:lnTo>
                      <a:pt x="4" y="312"/>
                    </a:lnTo>
                    <a:lnTo>
                      <a:pt x="10" y="338"/>
                    </a:lnTo>
                    <a:lnTo>
                      <a:pt x="20" y="360"/>
                    </a:lnTo>
                    <a:lnTo>
                      <a:pt x="30" y="384"/>
                    </a:lnTo>
                    <a:lnTo>
                      <a:pt x="44" y="406"/>
                    </a:lnTo>
                    <a:lnTo>
                      <a:pt x="58" y="426"/>
                    </a:lnTo>
                    <a:lnTo>
                      <a:pt x="76" y="444"/>
                    </a:lnTo>
                    <a:lnTo>
                      <a:pt x="94" y="460"/>
                    </a:lnTo>
                    <a:lnTo>
                      <a:pt x="114" y="476"/>
                    </a:lnTo>
                    <a:lnTo>
                      <a:pt x="136" y="488"/>
                    </a:lnTo>
                    <a:lnTo>
                      <a:pt x="158" y="500"/>
                    </a:lnTo>
                    <a:lnTo>
                      <a:pt x="182" y="508"/>
                    </a:lnTo>
                    <a:lnTo>
                      <a:pt x="206" y="514"/>
                    </a:lnTo>
                    <a:lnTo>
                      <a:pt x="232" y="518"/>
                    </a:lnTo>
                    <a:lnTo>
                      <a:pt x="260" y="520"/>
                    </a:lnTo>
                    <a:lnTo>
                      <a:pt x="260" y="520"/>
                    </a:lnTo>
                    <a:lnTo>
                      <a:pt x="286" y="518"/>
                    </a:lnTo>
                    <a:lnTo>
                      <a:pt x="312" y="514"/>
                    </a:lnTo>
                    <a:lnTo>
                      <a:pt x="336" y="508"/>
                    </a:lnTo>
                    <a:lnTo>
                      <a:pt x="360" y="500"/>
                    </a:lnTo>
                    <a:lnTo>
                      <a:pt x="384" y="488"/>
                    </a:lnTo>
                    <a:lnTo>
                      <a:pt x="404" y="476"/>
                    </a:lnTo>
                    <a:lnTo>
                      <a:pt x="424" y="460"/>
                    </a:lnTo>
                    <a:lnTo>
                      <a:pt x="444" y="444"/>
                    </a:lnTo>
                    <a:lnTo>
                      <a:pt x="460" y="426"/>
                    </a:lnTo>
                    <a:lnTo>
                      <a:pt x="474" y="406"/>
                    </a:lnTo>
                    <a:lnTo>
                      <a:pt x="488" y="384"/>
                    </a:lnTo>
                    <a:lnTo>
                      <a:pt x="498" y="360"/>
                    </a:lnTo>
                    <a:lnTo>
                      <a:pt x="508" y="338"/>
                    </a:lnTo>
                    <a:lnTo>
                      <a:pt x="514" y="312"/>
                    </a:lnTo>
                    <a:lnTo>
                      <a:pt x="518" y="286"/>
                    </a:lnTo>
                    <a:lnTo>
                      <a:pt x="520" y="260"/>
                    </a:lnTo>
                    <a:lnTo>
                      <a:pt x="520" y="260"/>
                    </a:lnTo>
                    <a:lnTo>
                      <a:pt x="518" y="234"/>
                    </a:lnTo>
                    <a:lnTo>
                      <a:pt x="514" y="208"/>
                    </a:lnTo>
                    <a:lnTo>
                      <a:pt x="508" y="182"/>
                    </a:lnTo>
                    <a:lnTo>
                      <a:pt x="498" y="158"/>
                    </a:lnTo>
                    <a:lnTo>
                      <a:pt x="488" y="136"/>
                    </a:lnTo>
                    <a:lnTo>
                      <a:pt x="474" y="114"/>
                    </a:lnTo>
                    <a:lnTo>
                      <a:pt x="460" y="94"/>
                    </a:lnTo>
                    <a:lnTo>
                      <a:pt x="444" y="76"/>
                    </a:lnTo>
                    <a:lnTo>
                      <a:pt x="424" y="60"/>
                    </a:lnTo>
                    <a:lnTo>
                      <a:pt x="404" y="44"/>
                    </a:lnTo>
                    <a:lnTo>
                      <a:pt x="384" y="32"/>
                    </a:lnTo>
                    <a:lnTo>
                      <a:pt x="360" y="20"/>
                    </a:lnTo>
                    <a:lnTo>
                      <a:pt x="336" y="12"/>
                    </a:lnTo>
                    <a:lnTo>
                      <a:pt x="312" y="6"/>
                    </a:lnTo>
                    <a:lnTo>
                      <a:pt x="286" y="2"/>
                    </a:lnTo>
                    <a:lnTo>
                      <a:pt x="260" y="0"/>
                    </a:lnTo>
                    <a:lnTo>
                      <a:pt x="260" y="0"/>
                    </a:lnTo>
                    <a:close/>
                    <a:moveTo>
                      <a:pt x="194" y="54"/>
                    </a:moveTo>
                    <a:lnTo>
                      <a:pt x="194" y="54"/>
                    </a:lnTo>
                    <a:lnTo>
                      <a:pt x="186" y="64"/>
                    </a:lnTo>
                    <a:lnTo>
                      <a:pt x="186" y="64"/>
                    </a:lnTo>
                    <a:lnTo>
                      <a:pt x="172" y="88"/>
                    </a:lnTo>
                    <a:lnTo>
                      <a:pt x="158" y="114"/>
                    </a:lnTo>
                    <a:lnTo>
                      <a:pt x="158" y="114"/>
                    </a:lnTo>
                    <a:lnTo>
                      <a:pt x="136" y="10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36" y="82"/>
                    </a:lnTo>
                    <a:lnTo>
                      <a:pt x="154" y="70"/>
                    </a:lnTo>
                    <a:lnTo>
                      <a:pt x="174" y="62"/>
                    </a:lnTo>
                    <a:lnTo>
                      <a:pt x="194" y="54"/>
                    </a:lnTo>
                    <a:lnTo>
                      <a:pt x="194" y="54"/>
                    </a:lnTo>
                    <a:close/>
                    <a:moveTo>
                      <a:pt x="100" y="114"/>
                    </a:moveTo>
                    <a:lnTo>
                      <a:pt x="100" y="114"/>
                    </a:lnTo>
                    <a:lnTo>
                      <a:pt x="122" y="128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0" y="164"/>
                    </a:lnTo>
                    <a:lnTo>
                      <a:pt x="132" y="192"/>
                    </a:lnTo>
                    <a:lnTo>
                      <a:pt x="128" y="222"/>
                    </a:lnTo>
                    <a:lnTo>
                      <a:pt x="124" y="252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4" y="234"/>
                    </a:lnTo>
                    <a:lnTo>
                      <a:pt x="48" y="216"/>
                    </a:lnTo>
                    <a:lnTo>
                      <a:pt x="52" y="196"/>
                    </a:lnTo>
                    <a:lnTo>
                      <a:pt x="58" y="180"/>
                    </a:lnTo>
                    <a:lnTo>
                      <a:pt x="66" y="162"/>
                    </a:lnTo>
                    <a:lnTo>
                      <a:pt x="76" y="144"/>
                    </a:lnTo>
                    <a:lnTo>
                      <a:pt x="88" y="130"/>
                    </a:lnTo>
                    <a:lnTo>
                      <a:pt x="100" y="114"/>
                    </a:lnTo>
                    <a:lnTo>
                      <a:pt x="100" y="114"/>
                    </a:lnTo>
                    <a:close/>
                    <a:moveTo>
                      <a:pt x="42" y="276"/>
                    </a:moveTo>
                    <a:lnTo>
                      <a:pt x="124" y="276"/>
                    </a:lnTo>
                    <a:lnTo>
                      <a:pt x="124" y="276"/>
                    </a:lnTo>
                    <a:lnTo>
                      <a:pt x="126" y="308"/>
                    </a:lnTo>
                    <a:lnTo>
                      <a:pt x="132" y="336"/>
                    </a:lnTo>
                    <a:lnTo>
                      <a:pt x="138" y="362"/>
                    </a:lnTo>
                    <a:lnTo>
                      <a:pt x="146" y="386"/>
                    </a:lnTo>
                    <a:lnTo>
                      <a:pt x="146" y="386"/>
                    </a:lnTo>
                    <a:lnTo>
                      <a:pt x="120" y="398"/>
                    </a:lnTo>
                    <a:lnTo>
                      <a:pt x="100" y="410"/>
                    </a:lnTo>
                    <a:lnTo>
                      <a:pt x="100" y="410"/>
                    </a:lnTo>
                    <a:lnTo>
                      <a:pt x="88" y="396"/>
                    </a:lnTo>
                    <a:lnTo>
                      <a:pt x="76" y="382"/>
                    </a:lnTo>
                    <a:lnTo>
                      <a:pt x="66" y="366"/>
                    </a:lnTo>
                    <a:lnTo>
                      <a:pt x="58" y="350"/>
                    </a:lnTo>
                    <a:lnTo>
                      <a:pt x="52" y="332"/>
                    </a:lnTo>
                    <a:lnTo>
                      <a:pt x="48" y="314"/>
                    </a:lnTo>
                    <a:lnTo>
                      <a:pt x="44" y="296"/>
                    </a:lnTo>
                    <a:lnTo>
                      <a:pt x="42" y="276"/>
                    </a:lnTo>
                    <a:lnTo>
                      <a:pt x="42" y="276"/>
                    </a:lnTo>
                    <a:close/>
                    <a:moveTo>
                      <a:pt x="118" y="426"/>
                    </a:moveTo>
                    <a:lnTo>
                      <a:pt x="118" y="426"/>
                    </a:lnTo>
                    <a:lnTo>
                      <a:pt x="136" y="416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70" y="436"/>
                    </a:lnTo>
                    <a:lnTo>
                      <a:pt x="186" y="460"/>
                    </a:lnTo>
                    <a:lnTo>
                      <a:pt x="186" y="460"/>
                    </a:lnTo>
                    <a:lnTo>
                      <a:pt x="192" y="466"/>
                    </a:lnTo>
                    <a:lnTo>
                      <a:pt x="192" y="466"/>
                    </a:lnTo>
                    <a:lnTo>
                      <a:pt x="172" y="460"/>
                    </a:lnTo>
                    <a:lnTo>
                      <a:pt x="154" y="450"/>
                    </a:lnTo>
                    <a:lnTo>
                      <a:pt x="136" y="438"/>
                    </a:lnTo>
                    <a:lnTo>
                      <a:pt x="118" y="426"/>
                    </a:lnTo>
                    <a:lnTo>
                      <a:pt x="118" y="426"/>
                    </a:lnTo>
                    <a:close/>
                    <a:moveTo>
                      <a:pt x="248" y="476"/>
                    </a:moveTo>
                    <a:lnTo>
                      <a:pt x="248" y="476"/>
                    </a:lnTo>
                    <a:lnTo>
                      <a:pt x="232" y="476"/>
                    </a:lnTo>
                    <a:lnTo>
                      <a:pt x="232" y="476"/>
                    </a:lnTo>
                    <a:lnTo>
                      <a:pt x="220" y="460"/>
                    </a:lnTo>
                    <a:lnTo>
                      <a:pt x="206" y="444"/>
                    </a:lnTo>
                    <a:lnTo>
                      <a:pt x="192" y="422"/>
                    </a:lnTo>
                    <a:lnTo>
                      <a:pt x="180" y="398"/>
                    </a:lnTo>
                    <a:lnTo>
                      <a:pt x="180" y="398"/>
                    </a:lnTo>
                    <a:lnTo>
                      <a:pt x="210" y="392"/>
                    </a:lnTo>
                    <a:lnTo>
                      <a:pt x="228" y="388"/>
                    </a:lnTo>
                    <a:lnTo>
                      <a:pt x="248" y="388"/>
                    </a:lnTo>
                    <a:lnTo>
                      <a:pt x="248" y="476"/>
                    </a:lnTo>
                    <a:close/>
                    <a:moveTo>
                      <a:pt x="248" y="364"/>
                    </a:moveTo>
                    <a:lnTo>
                      <a:pt x="248" y="364"/>
                    </a:lnTo>
                    <a:lnTo>
                      <a:pt x="224" y="364"/>
                    </a:lnTo>
                    <a:lnTo>
                      <a:pt x="204" y="368"/>
                    </a:lnTo>
                    <a:lnTo>
                      <a:pt x="170" y="378"/>
                    </a:lnTo>
                    <a:lnTo>
                      <a:pt x="170" y="378"/>
                    </a:lnTo>
                    <a:lnTo>
                      <a:pt x="162" y="356"/>
                    </a:lnTo>
                    <a:lnTo>
                      <a:pt x="156" y="332"/>
                    </a:lnTo>
                    <a:lnTo>
                      <a:pt x="150" y="306"/>
                    </a:lnTo>
                    <a:lnTo>
                      <a:pt x="148" y="276"/>
                    </a:lnTo>
                    <a:lnTo>
                      <a:pt x="248" y="276"/>
                    </a:lnTo>
                    <a:lnTo>
                      <a:pt x="248" y="364"/>
                    </a:lnTo>
                    <a:close/>
                    <a:moveTo>
                      <a:pt x="248" y="252"/>
                    </a:moveTo>
                    <a:lnTo>
                      <a:pt x="150" y="252"/>
                    </a:lnTo>
                    <a:lnTo>
                      <a:pt x="150" y="252"/>
                    </a:lnTo>
                    <a:lnTo>
                      <a:pt x="152" y="224"/>
                    </a:lnTo>
                    <a:lnTo>
                      <a:pt x="156" y="196"/>
                    </a:lnTo>
                    <a:lnTo>
                      <a:pt x="164" y="170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88" y="152"/>
                    </a:lnTo>
                    <a:lnTo>
                      <a:pt x="208" y="154"/>
                    </a:lnTo>
                    <a:lnTo>
                      <a:pt x="248" y="158"/>
                    </a:lnTo>
                    <a:lnTo>
                      <a:pt x="248" y="252"/>
                    </a:lnTo>
                    <a:close/>
                    <a:moveTo>
                      <a:pt x="248" y="134"/>
                    </a:moveTo>
                    <a:lnTo>
                      <a:pt x="248" y="134"/>
                    </a:lnTo>
                    <a:lnTo>
                      <a:pt x="212" y="130"/>
                    </a:lnTo>
                    <a:lnTo>
                      <a:pt x="182" y="122"/>
                    </a:lnTo>
                    <a:lnTo>
                      <a:pt x="182" y="122"/>
                    </a:lnTo>
                    <a:lnTo>
                      <a:pt x="194" y="100"/>
                    </a:lnTo>
                    <a:lnTo>
                      <a:pt x="206" y="80"/>
                    </a:lnTo>
                    <a:lnTo>
                      <a:pt x="206" y="80"/>
                    </a:lnTo>
                    <a:lnTo>
                      <a:pt x="220" y="60"/>
                    </a:lnTo>
                    <a:lnTo>
                      <a:pt x="234" y="46"/>
                    </a:lnTo>
                    <a:lnTo>
                      <a:pt x="234" y="46"/>
                    </a:lnTo>
                    <a:lnTo>
                      <a:pt x="248" y="44"/>
                    </a:lnTo>
                    <a:lnTo>
                      <a:pt x="248" y="134"/>
                    </a:lnTo>
                    <a:close/>
                    <a:moveTo>
                      <a:pt x="396" y="94"/>
                    </a:moveTo>
                    <a:lnTo>
                      <a:pt x="396" y="94"/>
                    </a:lnTo>
                    <a:lnTo>
                      <a:pt x="378" y="104"/>
                    </a:lnTo>
                    <a:lnTo>
                      <a:pt x="358" y="114"/>
                    </a:lnTo>
                    <a:lnTo>
                      <a:pt x="358" y="114"/>
                    </a:lnTo>
                    <a:lnTo>
                      <a:pt x="342" y="88"/>
                    </a:lnTo>
                    <a:lnTo>
                      <a:pt x="328" y="64"/>
                    </a:lnTo>
                    <a:lnTo>
                      <a:pt x="328" y="6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40" y="60"/>
                    </a:lnTo>
                    <a:lnTo>
                      <a:pt x="360" y="70"/>
                    </a:lnTo>
                    <a:lnTo>
                      <a:pt x="378" y="82"/>
                    </a:lnTo>
                    <a:lnTo>
                      <a:pt x="396" y="94"/>
                    </a:lnTo>
                    <a:lnTo>
                      <a:pt x="396" y="94"/>
                    </a:lnTo>
                    <a:close/>
                    <a:moveTo>
                      <a:pt x="268" y="44"/>
                    </a:moveTo>
                    <a:lnTo>
                      <a:pt x="268" y="44"/>
                    </a:lnTo>
                    <a:lnTo>
                      <a:pt x="282" y="46"/>
                    </a:lnTo>
                    <a:lnTo>
                      <a:pt x="282" y="46"/>
                    </a:lnTo>
                    <a:lnTo>
                      <a:pt x="294" y="6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22" y="98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04" y="130"/>
                    </a:lnTo>
                    <a:lnTo>
                      <a:pt x="268" y="134"/>
                    </a:lnTo>
                    <a:lnTo>
                      <a:pt x="268" y="44"/>
                    </a:lnTo>
                    <a:close/>
                    <a:moveTo>
                      <a:pt x="268" y="158"/>
                    </a:moveTo>
                    <a:lnTo>
                      <a:pt x="268" y="158"/>
                    </a:lnTo>
                    <a:lnTo>
                      <a:pt x="308" y="154"/>
                    </a:lnTo>
                    <a:lnTo>
                      <a:pt x="326" y="150"/>
                    </a:lnTo>
                    <a:lnTo>
                      <a:pt x="344" y="146"/>
                    </a:lnTo>
                    <a:lnTo>
                      <a:pt x="344" y="146"/>
                    </a:lnTo>
                    <a:lnTo>
                      <a:pt x="352" y="170"/>
                    </a:lnTo>
                    <a:lnTo>
                      <a:pt x="358" y="196"/>
                    </a:lnTo>
                    <a:lnTo>
                      <a:pt x="364" y="224"/>
                    </a:lnTo>
                    <a:lnTo>
                      <a:pt x="366" y="252"/>
                    </a:lnTo>
                    <a:lnTo>
                      <a:pt x="268" y="252"/>
                    </a:lnTo>
                    <a:lnTo>
                      <a:pt x="268" y="158"/>
                    </a:lnTo>
                    <a:close/>
                    <a:moveTo>
                      <a:pt x="268" y="276"/>
                    </a:moveTo>
                    <a:lnTo>
                      <a:pt x="366" y="276"/>
                    </a:lnTo>
                    <a:lnTo>
                      <a:pt x="366" y="276"/>
                    </a:lnTo>
                    <a:lnTo>
                      <a:pt x="364" y="304"/>
                    </a:lnTo>
                    <a:lnTo>
                      <a:pt x="360" y="330"/>
                    </a:lnTo>
                    <a:lnTo>
                      <a:pt x="354" y="354"/>
                    </a:lnTo>
                    <a:lnTo>
                      <a:pt x="346" y="378"/>
                    </a:lnTo>
                    <a:lnTo>
                      <a:pt x="346" y="378"/>
                    </a:lnTo>
                    <a:lnTo>
                      <a:pt x="310" y="368"/>
                    </a:lnTo>
                    <a:lnTo>
                      <a:pt x="290" y="366"/>
                    </a:lnTo>
                    <a:lnTo>
                      <a:pt x="268" y="364"/>
                    </a:lnTo>
                    <a:lnTo>
                      <a:pt x="268" y="276"/>
                    </a:lnTo>
                    <a:close/>
                    <a:moveTo>
                      <a:pt x="284" y="476"/>
                    </a:moveTo>
                    <a:lnTo>
                      <a:pt x="284" y="476"/>
                    </a:lnTo>
                    <a:lnTo>
                      <a:pt x="268" y="476"/>
                    </a:lnTo>
                    <a:lnTo>
                      <a:pt x="268" y="388"/>
                    </a:lnTo>
                    <a:lnTo>
                      <a:pt x="268" y="388"/>
                    </a:lnTo>
                    <a:lnTo>
                      <a:pt x="288" y="390"/>
                    </a:lnTo>
                    <a:lnTo>
                      <a:pt x="306" y="392"/>
                    </a:lnTo>
                    <a:lnTo>
                      <a:pt x="336" y="400"/>
                    </a:lnTo>
                    <a:lnTo>
                      <a:pt x="336" y="400"/>
                    </a:lnTo>
                    <a:lnTo>
                      <a:pt x="324" y="422"/>
                    </a:lnTo>
                    <a:lnTo>
                      <a:pt x="308" y="444"/>
                    </a:lnTo>
                    <a:lnTo>
                      <a:pt x="308" y="444"/>
                    </a:lnTo>
                    <a:lnTo>
                      <a:pt x="296" y="462"/>
                    </a:lnTo>
                    <a:lnTo>
                      <a:pt x="284" y="476"/>
                    </a:lnTo>
                    <a:lnTo>
                      <a:pt x="284" y="476"/>
                    </a:lnTo>
                    <a:close/>
                    <a:moveTo>
                      <a:pt x="322" y="466"/>
                    </a:moveTo>
                    <a:lnTo>
                      <a:pt x="322" y="466"/>
                    </a:lnTo>
                    <a:lnTo>
                      <a:pt x="328" y="460"/>
                    </a:lnTo>
                    <a:lnTo>
                      <a:pt x="328" y="460"/>
                    </a:lnTo>
                    <a:lnTo>
                      <a:pt x="344" y="436"/>
                    </a:lnTo>
                    <a:lnTo>
                      <a:pt x="358" y="408"/>
                    </a:lnTo>
                    <a:lnTo>
                      <a:pt x="358" y="408"/>
                    </a:lnTo>
                    <a:lnTo>
                      <a:pt x="380" y="418"/>
                    </a:lnTo>
                    <a:lnTo>
                      <a:pt x="396" y="426"/>
                    </a:lnTo>
                    <a:lnTo>
                      <a:pt x="396" y="426"/>
                    </a:lnTo>
                    <a:lnTo>
                      <a:pt x="380" y="440"/>
                    </a:lnTo>
                    <a:lnTo>
                      <a:pt x="362" y="450"/>
                    </a:lnTo>
                    <a:lnTo>
                      <a:pt x="342" y="460"/>
                    </a:lnTo>
                    <a:lnTo>
                      <a:pt x="322" y="466"/>
                    </a:lnTo>
                    <a:lnTo>
                      <a:pt x="322" y="466"/>
                    </a:lnTo>
                    <a:close/>
                    <a:moveTo>
                      <a:pt x="414" y="410"/>
                    </a:moveTo>
                    <a:lnTo>
                      <a:pt x="414" y="410"/>
                    </a:lnTo>
                    <a:lnTo>
                      <a:pt x="394" y="400"/>
                    </a:lnTo>
                    <a:lnTo>
                      <a:pt x="368" y="388"/>
                    </a:lnTo>
                    <a:lnTo>
                      <a:pt x="368" y="388"/>
                    </a:lnTo>
                    <a:lnTo>
                      <a:pt x="376" y="364"/>
                    </a:lnTo>
                    <a:lnTo>
                      <a:pt x="384" y="338"/>
                    </a:lnTo>
                    <a:lnTo>
                      <a:pt x="388" y="308"/>
                    </a:lnTo>
                    <a:lnTo>
                      <a:pt x="390" y="276"/>
                    </a:lnTo>
                    <a:lnTo>
                      <a:pt x="474" y="276"/>
                    </a:lnTo>
                    <a:lnTo>
                      <a:pt x="474" y="276"/>
                    </a:lnTo>
                    <a:lnTo>
                      <a:pt x="472" y="296"/>
                    </a:lnTo>
                    <a:lnTo>
                      <a:pt x="468" y="314"/>
                    </a:lnTo>
                    <a:lnTo>
                      <a:pt x="462" y="332"/>
                    </a:lnTo>
                    <a:lnTo>
                      <a:pt x="456" y="350"/>
                    </a:lnTo>
                    <a:lnTo>
                      <a:pt x="448" y="366"/>
                    </a:lnTo>
                    <a:lnTo>
                      <a:pt x="438" y="382"/>
                    </a:lnTo>
                    <a:lnTo>
                      <a:pt x="428" y="396"/>
                    </a:lnTo>
                    <a:lnTo>
                      <a:pt x="414" y="410"/>
                    </a:lnTo>
                    <a:lnTo>
                      <a:pt x="414" y="410"/>
                    </a:lnTo>
                    <a:close/>
                    <a:moveTo>
                      <a:pt x="390" y="252"/>
                    </a:moveTo>
                    <a:lnTo>
                      <a:pt x="390" y="252"/>
                    </a:lnTo>
                    <a:lnTo>
                      <a:pt x="388" y="222"/>
                    </a:lnTo>
                    <a:lnTo>
                      <a:pt x="382" y="192"/>
                    </a:lnTo>
                    <a:lnTo>
                      <a:pt x="376" y="164"/>
                    </a:lnTo>
                    <a:lnTo>
                      <a:pt x="366" y="138"/>
                    </a:lnTo>
                    <a:lnTo>
                      <a:pt x="366" y="138"/>
                    </a:lnTo>
                    <a:lnTo>
                      <a:pt x="394" y="126"/>
                    </a:lnTo>
                    <a:lnTo>
                      <a:pt x="414" y="114"/>
                    </a:lnTo>
                    <a:lnTo>
                      <a:pt x="414" y="114"/>
                    </a:lnTo>
                    <a:lnTo>
                      <a:pt x="428" y="130"/>
                    </a:lnTo>
                    <a:lnTo>
                      <a:pt x="438" y="146"/>
                    </a:lnTo>
                    <a:lnTo>
                      <a:pt x="448" y="162"/>
                    </a:lnTo>
                    <a:lnTo>
                      <a:pt x="456" y="180"/>
                    </a:lnTo>
                    <a:lnTo>
                      <a:pt x="462" y="198"/>
                    </a:lnTo>
                    <a:lnTo>
                      <a:pt x="468" y="216"/>
                    </a:lnTo>
                    <a:lnTo>
                      <a:pt x="472" y="234"/>
                    </a:lnTo>
                    <a:lnTo>
                      <a:pt x="474" y="252"/>
                    </a:lnTo>
                    <a:lnTo>
                      <a:pt x="390" y="252"/>
                    </a:lnTo>
                    <a:close/>
                  </a:path>
                </a:pathLst>
              </a:custGeom>
              <a:solidFill>
                <a:srgbClr val="FDF2E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rgbClr val="786060"/>
                  </a:solidFill>
                </a:endParaRPr>
              </a:p>
            </p:txBody>
          </p:sp>
        </p:grpSp>
      </p:grp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952443" y="1931082"/>
            <a:ext cx="5322710" cy="4347639"/>
            <a:chOff x="3785121" y="1812417"/>
            <a:chExt cx="4627889" cy="3779783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121" y="1812417"/>
              <a:ext cx="4627889" cy="377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"/>
            <p:cNvSpPr/>
            <p:nvPr/>
          </p:nvSpPr>
          <p:spPr>
            <a:xfrm>
              <a:off x="4121695" y="1998151"/>
              <a:ext cx="3959505" cy="24844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299498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6"/>
          <p:cNvSpPr txBox="1"/>
          <p:nvPr/>
        </p:nvSpPr>
        <p:spPr>
          <a:xfrm>
            <a:off x="5542001" y="1805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zh-CN" altLang="en-US" dirty="0">
              <a:solidFill>
                <a:srgbClr val="D94E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46282" y="500491"/>
            <a:ext cx="429943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Fresh Business General template Applicable to Enterprise Introduction, summary, Sales marketing, chart </a:t>
            </a:r>
            <a:r>
              <a:rPr lang="en-US" altLang="zh-CN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06444" y="888289"/>
            <a:ext cx="179110" cy="0"/>
          </a:xfrm>
          <a:prstGeom prst="line">
            <a:avLst/>
          </a:prstGeom>
          <a:ln w="19050" cap="rnd">
            <a:solidFill>
              <a:srgbClr val="D94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8368">
            <a:off x="-474870" y="5493453"/>
            <a:ext cx="1827422" cy="157556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67603">
            <a:off x="10363744" y="-810411"/>
            <a:ext cx="2457705" cy="2205317"/>
          </a:xfrm>
          <a:prstGeom prst="rect">
            <a:avLst/>
          </a:prstGeom>
        </p:spPr>
      </p:pic>
      <p:sp>
        <p:nvSpPr>
          <p:cNvPr id="34" name="Freeform 22"/>
          <p:cNvSpPr/>
          <p:nvPr/>
        </p:nvSpPr>
        <p:spPr bwMode="auto">
          <a:xfrm>
            <a:off x="6171134" y="2090438"/>
            <a:ext cx="1532289" cy="1837381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D94E62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Freeform 23"/>
          <p:cNvSpPr/>
          <p:nvPr/>
        </p:nvSpPr>
        <p:spPr bwMode="auto">
          <a:xfrm>
            <a:off x="5866042" y="3772996"/>
            <a:ext cx="1837381" cy="1532288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rgbClr val="E06B19"/>
          </a:solidFill>
          <a:ln w="2540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 24"/>
          <p:cNvSpPr/>
          <p:nvPr/>
        </p:nvSpPr>
        <p:spPr bwMode="auto">
          <a:xfrm>
            <a:off x="4488577" y="3465627"/>
            <a:ext cx="1532288" cy="1839657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rgbClr val="D94E62"/>
          </a:solidFill>
          <a:ln w="635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Freeform 25"/>
          <p:cNvSpPr/>
          <p:nvPr/>
        </p:nvSpPr>
        <p:spPr bwMode="auto">
          <a:xfrm>
            <a:off x="4488577" y="2090438"/>
            <a:ext cx="1832826" cy="1532289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rgbClr val="E06B19"/>
          </a:solidFill>
          <a:ln w="25400"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Freeform 43"/>
          <p:cNvSpPr>
            <a:spLocks noEditPoints="1"/>
          </p:cNvSpPr>
          <p:nvPr/>
        </p:nvSpPr>
        <p:spPr bwMode="auto">
          <a:xfrm>
            <a:off x="6742408" y="4334348"/>
            <a:ext cx="392192" cy="508894"/>
          </a:xfrm>
          <a:custGeom>
            <a:avLst/>
            <a:gdLst>
              <a:gd name="T0" fmla="*/ 350 w 530"/>
              <a:gd name="T1" fmla="*/ 251 h 687"/>
              <a:gd name="T2" fmla="*/ 265 w 530"/>
              <a:gd name="T3" fmla="*/ 286 h 687"/>
              <a:gd name="T4" fmla="*/ 219 w 530"/>
              <a:gd name="T5" fmla="*/ 277 h 687"/>
              <a:gd name="T6" fmla="*/ 180 w 530"/>
              <a:gd name="T7" fmla="*/ 251 h 687"/>
              <a:gd name="T8" fmla="*/ 157 w 530"/>
              <a:gd name="T9" fmla="*/ 251 h 687"/>
              <a:gd name="T10" fmla="*/ 157 w 530"/>
              <a:gd name="T11" fmla="*/ 274 h 687"/>
              <a:gd name="T12" fmla="*/ 207 w 530"/>
              <a:gd name="T13" fmla="*/ 307 h 687"/>
              <a:gd name="T14" fmla="*/ 265 w 530"/>
              <a:gd name="T15" fmla="*/ 318 h 687"/>
              <a:gd name="T16" fmla="*/ 373 w 530"/>
              <a:gd name="T17" fmla="*/ 274 h 687"/>
              <a:gd name="T18" fmla="*/ 373 w 530"/>
              <a:gd name="T19" fmla="*/ 251 h 687"/>
              <a:gd name="T20" fmla="*/ 350 w 530"/>
              <a:gd name="T21" fmla="*/ 251 h 687"/>
              <a:gd name="T22" fmla="*/ 388 w 530"/>
              <a:gd name="T23" fmla="*/ 599 h 687"/>
              <a:gd name="T24" fmla="*/ 388 w 530"/>
              <a:gd name="T25" fmla="*/ 599 h 687"/>
              <a:gd name="T26" fmla="*/ 142 w 530"/>
              <a:gd name="T27" fmla="*/ 599 h 687"/>
              <a:gd name="T28" fmla="*/ 126 w 530"/>
              <a:gd name="T29" fmla="*/ 615 h 687"/>
              <a:gd name="T30" fmla="*/ 142 w 530"/>
              <a:gd name="T31" fmla="*/ 632 h 687"/>
              <a:gd name="T32" fmla="*/ 388 w 530"/>
              <a:gd name="T33" fmla="*/ 632 h 687"/>
              <a:gd name="T34" fmla="*/ 404 w 530"/>
              <a:gd name="T35" fmla="*/ 615 h 687"/>
              <a:gd name="T36" fmla="*/ 388 w 530"/>
              <a:gd name="T37" fmla="*/ 599 h 687"/>
              <a:gd name="T38" fmla="*/ 530 w 530"/>
              <a:gd name="T39" fmla="*/ 265 h 687"/>
              <a:gd name="T40" fmla="*/ 530 w 530"/>
              <a:gd name="T41" fmla="*/ 265 h 687"/>
              <a:gd name="T42" fmla="*/ 452 w 530"/>
              <a:gd name="T43" fmla="*/ 78 h 687"/>
              <a:gd name="T44" fmla="*/ 265 w 530"/>
              <a:gd name="T45" fmla="*/ 0 h 687"/>
              <a:gd name="T46" fmla="*/ 78 w 530"/>
              <a:gd name="T47" fmla="*/ 78 h 687"/>
              <a:gd name="T48" fmla="*/ 0 w 530"/>
              <a:gd name="T49" fmla="*/ 265 h 687"/>
              <a:gd name="T50" fmla="*/ 34 w 530"/>
              <a:gd name="T51" fmla="*/ 395 h 687"/>
              <a:gd name="T52" fmla="*/ 34 w 530"/>
              <a:gd name="T53" fmla="*/ 395 h 687"/>
              <a:gd name="T54" fmla="*/ 115 w 530"/>
              <a:gd name="T55" fmla="*/ 483 h 687"/>
              <a:gd name="T56" fmla="*/ 115 w 530"/>
              <a:gd name="T57" fmla="*/ 557 h 687"/>
              <a:gd name="T58" fmla="*/ 142 w 530"/>
              <a:gd name="T59" fmla="*/ 584 h 687"/>
              <a:gd name="T60" fmla="*/ 388 w 530"/>
              <a:gd name="T61" fmla="*/ 584 h 687"/>
              <a:gd name="T62" fmla="*/ 415 w 530"/>
              <a:gd name="T63" fmla="*/ 557 h 687"/>
              <a:gd name="T64" fmla="*/ 415 w 530"/>
              <a:gd name="T65" fmla="*/ 483 h 687"/>
              <a:gd name="T66" fmla="*/ 496 w 530"/>
              <a:gd name="T67" fmla="*/ 395 h 687"/>
              <a:gd name="T68" fmla="*/ 496 w 530"/>
              <a:gd name="T69" fmla="*/ 395 h 687"/>
              <a:gd name="T70" fmla="*/ 530 w 530"/>
              <a:gd name="T71" fmla="*/ 265 h 687"/>
              <a:gd name="T72" fmla="*/ 449 w 530"/>
              <a:gd name="T73" fmla="*/ 368 h 687"/>
              <a:gd name="T74" fmla="*/ 449 w 530"/>
              <a:gd name="T75" fmla="*/ 368 h 687"/>
              <a:gd name="T76" fmla="*/ 449 w 530"/>
              <a:gd name="T77" fmla="*/ 368 h 687"/>
              <a:gd name="T78" fmla="*/ 449 w 530"/>
              <a:gd name="T79" fmla="*/ 368 h 687"/>
              <a:gd name="T80" fmla="*/ 374 w 530"/>
              <a:gd name="T81" fmla="*/ 446 h 687"/>
              <a:gd name="T82" fmla="*/ 361 w 530"/>
              <a:gd name="T83" fmla="*/ 469 h 687"/>
              <a:gd name="T84" fmla="*/ 361 w 530"/>
              <a:gd name="T85" fmla="*/ 469 h 687"/>
              <a:gd name="T86" fmla="*/ 361 w 530"/>
              <a:gd name="T87" fmla="*/ 530 h 687"/>
              <a:gd name="T88" fmla="*/ 169 w 530"/>
              <a:gd name="T89" fmla="*/ 530 h 687"/>
              <a:gd name="T90" fmla="*/ 169 w 530"/>
              <a:gd name="T91" fmla="*/ 469 h 687"/>
              <a:gd name="T92" fmla="*/ 154 w 530"/>
              <a:gd name="T93" fmla="*/ 445 h 687"/>
              <a:gd name="T94" fmla="*/ 81 w 530"/>
              <a:gd name="T95" fmla="*/ 368 h 687"/>
              <a:gd name="T96" fmla="*/ 81 w 530"/>
              <a:gd name="T97" fmla="*/ 368 h 687"/>
              <a:gd name="T98" fmla="*/ 54 w 530"/>
              <a:gd name="T99" fmla="*/ 265 h 687"/>
              <a:gd name="T100" fmla="*/ 116 w 530"/>
              <a:gd name="T101" fmla="*/ 116 h 687"/>
              <a:gd name="T102" fmla="*/ 265 w 530"/>
              <a:gd name="T103" fmla="*/ 54 h 687"/>
              <a:gd name="T104" fmla="*/ 414 w 530"/>
              <a:gd name="T105" fmla="*/ 116 h 687"/>
              <a:gd name="T106" fmla="*/ 476 w 530"/>
              <a:gd name="T107" fmla="*/ 265 h 687"/>
              <a:gd name="T108" fmla="*/ 449 w 530"/>
              <a:gd name="T109" fmla="*/ 368 h 687"/>
              <a:gd name="T110" fmla="*/ 336 w 530"/>
              <a:gd name="T111" fmla="*/ 655 h 687"/>
              <a:gd name="T112" fmla="*/ 336 w 530"/>
              <a:gd name="T113" fmla="*/ 655 h 687"/>
              <a:gd name="T114" fmla="*/ 194 w 530"/>
              <a:gd name="T115" fmla="*/ 655 h 687"/>
              <a:gd name="T116" fmla="*/ 178 w 530"/>
              <a:gd name="T117" fmla="*/ 671 h 687"/>
              <a:gd name="T118" fmla="*/ 194 w 530"/>
              <a:gd name="T119" fmla="*/ 687 h 687"/>
              <a:gd name="T120" fmla="*/ 336 w 530"/>
              <a:gd name="T121" fmla="*/ 687 h 687"/>
              <a:gd name="T122" fmla="*/ 353 w 530"/>
              <a:gd name="T123" fmla="*/ 671 h 687"/>
              <a:gd name="T124" fmla="*/ 336 w 530"/>
              <a:gd name="T125" fmla="*/ 655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0" h="687">
                <a:moveTo>
                  <a:pt x="350" y="251"/>
                </a:moveTo>
                <a:cubicBezTo>
                  <a:pt x="329" y="273"/>
                  <a:pt x="299" y="286"/>
                  <a:pt x="265" y="286"/>
                </a:cubicBezTo>
                <a:cubicBezTo>
                  <a:pt x="249" y="286"/>
                  <a:pt x="233" y="283"/>
                  <a:pt x="219" y="277"/>
                </a:cubicBezTo>
                <a:cubicBezTo>
                  <a:pt x="204" y="271"/>
                  <a:pt x="191" y="262"/>
                  <a:pt x="180" y="251"/>
                </a:cubicBezTo>
                <a:cubicBezTo>
                  <a:pt x="173" y="245"/>
                  <a:pt x="163" y="245"/>
                  <a:pt x="157" y="251"/>
                </a:cubicBezTo>
                <a:cubicBezTo>
                  <a:pt x="151" y="257"/>
                  <a:pt x="151" y="267"/>
                  <a:pt x="157" y="274"/>
                </a:cubicBezTo>
                <a:cubicBezTo>
                  <a:pt x="171" y="288"/>
                  <a:pt x="188" y="299"/>
                  <a:pt x="207" y="307"/>
                </a:cubicBezTo>
                <a:cubicBezTo>
                  <a:pt x="225" y="314"/>
                  <a:pt x="244" y="318"/>
                  <a:pt x="265" y="318"/>
                </a:cubicBezTo>
                <a:cubicBezTo>
                  <a:pt x="307" y="318"/>
                  <a:pt x="346" y="301"/>
                  <a:pt x="373" y="274"/>
                </a:cubicBezTo>
                <a:cubicBezTo>
                  <a:pt x="380" y="267"/>
                  <a:pt x="380" y="257"/>
                  <a:pt x="373" y="251"/>
                </a:cubicBezTo>
                <a:cubicBezTo>
                  <a:pt x="367" y="245"/>
                  <a:pt x="357" y="245"/>
                  <a:pt x="350" y="251"/>
                </a:cubicBezTo>
                <a:close/>
                <a:moveTo>
                  <a:pt x="388" y="599"/>
                </a:moveTo>
                <a:cubicBezTo>
                  <a:pt x="388" y="599"/>
                  <a:pt x="388" y="599"/>
                  <a:pt x="388" y="599"/>
                </a:cubicBezTo>
                <a:cubicBezTo>
                  <a:pt x="142" y="599"/>
                  <a:pt x="142" y="599"/>
                  <a:pt x="142" y="599"/>
                </a:cubicBezTo>
                <a:cubicBezTo>
                  <a:pt x="133" y="599"/>
                  <a:pt x="126" y="606"/>
                  <a:pt x="126" y="615"/>
                </a:cubicBezTo>
                <a:cubicBezTo>
                  <a:pt x="126" y="624"/>
                  <a:pt x="133" y="632"/>
                  <a:pt x="142" y="632"/>
                </a:cubicBezTo>
                <a:cubicBezTo>
                  <a:pt x="388" y="632"/>
                  <a:pt x="388" y="632"/>
                  <a:pt x="388" y="632"/>
                </a:cubicBezTo>
                <a:cubicBezTo>
                  <a:pt x="397" y="632"/>
                  <a:pt x="404" y="624"/>
                  <a:pt x="404" y="615"/>
                </a:cubicBezTo>
                <a:cubicBezTo>
                  <a:pt x="404" y="606"/>
                  <a:pt x="397" y="599"/>
                  <a:pt x="388" y="599"/>
                </a:cubicBezTo>
                <a:close/>
                <a:moveTo>
                  <a:pt x="530" y="265"/>
                </a:moveTo>
                <a:cubicBezTo>
                  <a:pt x="530" y="265"/>
                  <a:pt x="530" y="265"/>
                  <a:pt x="530" y="265"/>
                </a:cubicBezTo>
                <a:cubicBezTo>
                  <a:pt x="530" y="192"/>
                  <a:pt x="500" y="126"/>
                  <a:pt x="452" y="78"/>
                </a:cubicBezTo>
                <a:cubicBezTo>
                  <a:pt x="404" y="30"/>
                  <a:pt x="338" y="0"/>
                  <a:pt x="265" y="0"/>
                </a:cubicBezTo>
                <a:cubicBezTo>
                  <a:pt x="192" y="0"/>
                  <a:pt x="126" y="30"/>
                  <a:pt x="78" y="78"/>
                </a:cubicBezTo>
                <a:cubicBezTo>
                  <a:pt x="30" y="126"/>
                  <a:pt x="0" y="192"/>
                  <a:pt x="0" y="265"/>
                </a:cubicBezTo>
                <a:cubicBezTo>
                  <a:pt x="0" y="312"/>
                  <a:pt x="13" y="356"/>
                  <a:pt x="34" y="395"/>
                </a:cubicBezTo>
                <a:cubicBezTo>
                  <a:pt x="34" y="395"/>
                  <a:pt x="34" y="395"/>
                  <a:pt x="34" y="395"/>
                </a:cubicBezTo>
                <a:cubicBezTo>
                  <a:pt x="54" y="430"/>
                  <a:pt x="82" y="460"/>
                  <a:pt x="115" y="483"/>
                </a:cubicBezTo>
                <a:cubicBezTo>
                  <a:pt x="115" y="557"/>
                  <a:pt x="115" y="557"/>
                  <a:pt x="115" y="557"/>
                </a:cubicBezTo>
                <a:cubicBezTo>
                  <a:pt x="115" y="572"/>
                  <a:pt x="127" y="584"/>
                  <a:pt x="142" y="584"/>
                </a:cubicBezTo>
                <a:cubicBezTo>
                  <a:pt x="388" y="584"/>
                  <a:pt x="388" y="584"/>
                  <a:pt x="388" y="584"/>
                </a:cubicBezTo>
                <a:cubicBezTo>
                  <a:pt x="403" y="584"/>
                  <a:pt x="415" y="572"/>
                  <a:pt x="415" y="557"/>
                </a:cubicBezTo>
                <a:cubicBezTo>
                  <a:pt x="415" y="483"/>
                  <a:pt x="415" y="483"/>
                  <a:pt x="415" y="483"/>
                </a:cubicBezTo>
                <a:cubicBezTo>
                  <a:pt x="448" y="460"/>
                  <a:pt x="476" y="430"/>
                  <a:pt x="496" y="395"/>
                </a:cubicBezTo>
                <a:cubicBezTo>
                  <a:pt x="496" y="395"/>
                  <a:pt x="496" y="395"/>
                  <a:pt x="496" y="395"/>
                </a:cubicBezTo>
                <a:cubicBezTo>
                  <a:pt x="517" y="356"/>
                  <a:pt x="530" y="312"/>
                  <a:pt x="530" y="265"/>
                </a:cubicBezTo>
                <a:close/>
                <a:moveTo>
                  <a:pt x="449" y="368"/>
                </a:move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49" y="368"/>
                  <a:pt x="449" y="368"/>
                  <a:pt x="449" y="368"/>
                </a:cubicBezTo>
                <a:cubicBezTo>
                  <a:pt x="431" y="400"/>
                  <a:pt x="405" y="427"/>
                  <a:pt x="374" y="446"/>
                </a:cubicBezTo>
                <a:cubicBezTo>
                  <a:pt x="366" y="451"/>
                  <a:pt x="361" y="460"/>
                  <a:pt x="361" y="469"/>
                </a:cubicBezTo>
                <a:cubicBezTo>
                  <a:pt x="361" y="469"/>
                  <a:pt x="361" y="469"/>
                  <a:pt x="361" y="469"/>
                </a:cubicBezTo>
                <a:cubicBezTo>
                  <a:pt x="361" y="530"/>
                  <a:pt x="361" y="530"/>
                  <a:pt x="361" y="530"/>
                </a:cubicBezTo>
                <a:cubicBezTo>
                  <a:pt x="169" y="530"/>
                  <a:pt x="169" y="530"/>
                  <a:pt x="169" y="530"/>
                </a:cubicBezTo>
                <a:cubicBezTo>
                  <a:pt x="169" y="469"/>
                  <a:pt x="169" y="469"/>
                  <a:pt x="169" y="469"/>
                </a:cubicBezTo>
                <a:cubicBezTo>
                  <a:pt x="169" y="458"/>
                  <a:pt x="162" y="449"/>
                  <a:pt x="154" y="445"/>
                </a:cubicBezTo>
                <a:cubicBezTo>
                  <a:pt x="124" y="426"/>
                  <a:pt x="98" y="399"/>
                  <a:pt x="81" y="368"/>
                </a:cubicBezTo>
                <a:cubicBezTo>
                  <a:pt x="81" y="368"/>
                  <a:pt x="81" y="368"/>
                  <a:pt x="81" y="368"/>
                </a:cubicBezTo>
                <a:cubicBezTo>
                  <a:pt x="64" y="338"/>
                  <a:pt x="54" y="303"/>
                  <a:pt x="54" y="265"/>
                </a:cubicBezTo>
                <a:cubicBezTo>
                  <a:pt x="54" y="207"/>
                  <a:pt x="78" y="154"/>
                  <a:pt x="116" y="116"/>
                </a:cubicBezTo>
                <a:cubicBezTo>
                  <a:pt x="154" y="78"/>
                  <a:pt x="207" y="54"/>
                  <a:pt x="265" y="54"/>
                </a:cubicBezTo>
                <a:cubicBezTo>
                  <a:pt x="323" y="54"/>
                  <a:pt x="376" y="78"/>
                  <a:pt x="414" y="116"/>
                </a:cubicBezTo>
                <a:cubicBezTo>
                  <a:pt x="452" y="154"/>
                  <a:pt x="476" y="207"/>
                  <a:pt x="476" y="265"/>
                </a:cubicBezTo>
                <a:cubicBezTo>
                  <a:pt x="476" y="303"/>
                  <a:pt x="466" y="338"/>
                  <a:pt x="449" y="368"/>
                </a:cubicBezTo>
                <a:close/>
                <a:moveTo>
                  <a:pt x="336" y="655"/>
                </a:moveTo>
                <a:cubicBezTo>
                  <a:pt x="336" y="655"/>
                  <a:pt x="336" y="655"/>
                  <a:pt x="336" y="655"/>
                </a:cubicBezTo>
                <a:cubicBezTo>
                  <a:pt x="194" y="655"/>
                  <a:pt x="194" y="655"/>
                  <a:pt x="194" y="655"/>
                </a:cubicBezTo>
                <a:cubicBezTo>
                  <a:pt x="185" y="655"/>
                  <a:pt x="178" y="662"/>
                  <a:pt x="178" y="671"/>
                </a:cubicBezTo>
                <a:cubicBezTo>
                  <a:pt x="178" y="680"/>
                  <a:pt x="185" y="687"/>
                  <a:pt x="194" y="687"/>
                </a:cubicBezTo>
                <a:cubicBezTo>
                  <a:pt x="336" y="687"/>
                  <a:pt x="336" y="687"/>
                  <a:pt x="336" y="687"/>
                </a:cubicBezTo>
                <a:cubicBezTo>
                  <a:pt x="345" y="687"/>
                  <a:pt x="353" y="680"/>
                  <a:pt x="353" y="671"/>
                </a:cubicBezTo>
                <a:cubicBezTo>
                  <a:pt x="353" y="662"/>
                  <a:pt x="345" y="655"/>
                  <a:pt x="336" y="6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Freeform 72"/>
          <p:cNvSpPr>
            <a:spLocks noEditPoints="1"/>
          </p:cNvSpPr>
          <p:nvPr/>
        </p:nvSpPr>
        <p:spPr bwMode="auto">
          <a:xfrm>
            <a:off x="5006587" y="2555986"/>
            <a:ext cx="496267" cy="498413"/>
          </a:xfrm>
          <a:custGeom>
            <a:avLst/>
            <a:gdLst>
              <a:gd name="T0" fmla="*/ 179 w 746"/>
              <a:gd name="T1" fmla="*/ 167 h 749"/>
              <a:gd name="T2" fmla="*/ 225 w 746"/>
              <a:gd name="T3" fmla="*/ 98 h 749"/>
              <a:gd name="T4" fmla="*/ 68 w 746"/>
              <a:gd name="T5" fmla="*/ 204 h 749"/>
              <a:gd name="T6" fmla="*/ 332 w 746"/>
              <a:gd name="T7" fmla="*/ 204 h 749"/>
              <a:gd name="T8" fmla="*/ 285 w 746"/>
              <a:gd name="T9" fmla="*/ 205 h 749"/>
              <a:gd name="T10" fmla="*/ 262 w 746"/>
              <a:gd name="T11" fmla="*/ 183 h 749"/>
              <a:gd name="T12" fmla="*/ 248 w 746"/>
              <a:gd name="T13" fmla="*/ 121 h 749"/>
              <a:gd name="T14" fmla="*/ 583 w 746"/>
              <a:gd name="T15" fmla="*/ 380 h 749"/>
              <a:gd name="T16" fmla="*/ 734 w 746"/>
              <a:gd name="T17" fmla="*/ 530 h 749"/>
              <a:gd name="T18" fmla="*/ 564 w 746"/>
              <a:gd name="T19" fmla="*/ 738 h 749"/>
              <a:gd name="T20" fmla="*/ 525 w 746"/>
              <a:gd name="T21" fmla="*/ 738 h 749"/>
              <a:gd name="T22" fmla="*/ 224 w 746"/>
              <a:gd name="T23" fmla="*/ 738 h 749"/>
              <a:gd name="T24" fmla="*/ 30 w 746"/>
              <a:gd name="T25" fmla="*/ 746 h 749"/>
              <a:gd name="T26" fmla="*/ 3 w 746"/>
              <a:gd name="T27" fmla="*/ 544 h 749"/>
              <a:gd name="T28" fmla="*/ 162 w 746"/>
              <a:gd name="T29" fmla="*/ 374 h 749"/>
              <a:gd name="T30" fmla="*/ 11 w 746"/>
              <a:gd name="T31" fmla="*/ 185 h 749"/>
              <a:gd name="T32" fmla="*/ 219 w 746"/>
              <a:gd name="T33" fmla="*/ 15 h 749"/>
              <a:gd name="T34" fmla="*/ 508 w 746"/>
              <a:gd name="T35" fmla="*/ 28 h 749"/>
              <a:gd name="T36" fmla="*/ 736 w 746"/>
              <a:gd name="T37" fmla="*/ 160 h 749"/>
              <a:gd name="T38" fmla="*/ 583 w 746"/>
              <a:gd name="T39" fmla="*/ 380 h 749"/>
              <a:gd name="T40" fmla="*/ 413 w 746"/>
              <a:gd name="T41" fmla="*/ 549 h 749"/>
              <a:gd name="T42" fmla="*/ 677 w 746"/>
              <a:gd name="T43" fmla="*/ 549 h 749"/>
              <a:gd name="T44" fmla="*/ 607 w 746"/>
              <a:gd name="T45" fmla="*/ 573 h 749"/>
              <a:gd name="T46" fmla="*/ 584 w 746"/>
              <a:gd name="T47" fmla="*/ 550 h 749"/>
              <a:gd name="T48" fmla="*/ 593 w 746"/>
              <a:gd name="T49" fmla="*/ 466 h 749"/>
              <a:gd name="T50" fmla="*/ 547 w 746"/>
              <a:gd name="T51" fmla="*/ 489 h 749"/>
              <a:gd name="T52" fmla="*/ 570 w 746"/>
              <a:gd name="T53" fmla="*/ 443 h 749"/>
              <a:gd name="T54" fmla="*/ 413 w 746"/>
              <a:gd name="T55" fmla="*/ 549 h 749"/>
              <a:gd name="T56" fmla="*/ 155 w 746"/>
              <a:gd name="T57" fmla="*/ 646 h 749"/>
              <a:gd name="T58" fmla="*/ 516 w 746"/>
              <a:gd name="T59" fmla="*/ 181 h 749"/>
              <a:gd name="T60" fmla="*/ 155 w 746"/>
              <a:gd name="T61" fmla="*/ 646 h 749"/>
              <a:gd name="T62" fmla="*/ 602 w 746"/>
              <a:gd name="T63" fmla="*/ 221 h 749"/>
              <a:gd name="T64" fmla="*/ 603 w 746"/>
              <a:gd name="T65" fmla="*/ 222 h 749"/>
              <a:gd name="T66" fmla="*/ 603 w 746"/>
              <a:gd name="T67" fmla="*/ 223 h 749"/>
              <a:gd name="T68" fmla="*/ 682 w 746"/>
              <a:gd name="T69" fmla="*/ 205 h 749"/>
              <a:gd name="T70" fmla="*/ 576 w 746"/>
              <a:gd name="T71" fmla="*/ 68 h 749"/>
              <a:gd name="T72" fmla="*/ 496 w 746"/>
              <a:gd name="T73" fmla="*/ 115 h 749"/>
              <a:gd name="T74" fmla="*/ 527 w 746"/>
              <a:gd name="T75" fmla="*/ 146 h 749"/>
              <a:gd name="T76" fmla="*/ 527 w 746"/>
              <a:gd name="T77" fmla="*/ 147 h 749"/>
              <a:gd name="T78" fmla="*/ 528 w 746"/>
              <a:gd name="T79" fmla="*/ 147 h 749"/>
              <a:gd name="T80" fmla="*/ 602 w 746"/>
              <a:gd name="T81" fmla="*/ 221 h 749"/>
              <a:gd name="T82" fmla="*/ 602 w 746"/>
              <a:gd name="T83" fmla="*/ 221 h 749"/>
              <a:gd name="T84" fmla="*/ 591 w 746"/>
              <a:gd name="T85" fmla="*/ 256 h 749"/>
              <a:gd name="T86" fmla="*/ 197 w 746"/>
              <a:gd name="T87" fmla="*/ 689 h 749"/>
              <a:gd name="T88" fmla="*/ 591 w 746"/>
              <a:gd name="T89" fmla="*/ 256 h 749"/>
              <a:gd name="T90" fmla="*/ 80 w 746"/>
              <a:gd name="T91" fmla="*/ 572 h 749"/>
              <a:gd name="T92" fmla="*/ 474 w 746"/>
              <a:gd name="T93" fmla="*/ 138 h 749"/>
              <a:gd name="T94" fmla="*/ 80 w 746"/>
              <a:gd name="T95" fmla="*/ 572 h 749"/>
              <a:gd name="T96" fmla="*/ 57 w 746"/>
              <a:gd name="T97" fmla="*/ 594 h 749"/>
              <a:gd name="T98" fmla="*/ 155 w 746"/>
              <a:gd name="T99" fmla="*/ 693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6" h="749">
                <a:moveTo>
                  <a:pt x="201" y="167"/>
                </a:moveTo>
                <a:cubicBezTo>
                  <a:pt x="195" y="174"/>
                  <a:pt x="185" y="174"/>
                  <a:pt x="179" y="167"/>
                </a:cubicBezTo>
                <a:cubicBezTo>
                  <a:pt x="172" y="161"/>
                  <a:pt x="172" y="151"/>
                  <a:pt x="179" y="145"/>
                </a:cubicBezTo>
                <a:cubicBezTo>
                  <a:pt x="225" y="98"/>
                  <a:pt x="225" y="98"/>
                  <a:pt x="225" y="98"/>
                </a:cubicBezTo>
                <a:cubicBezTo>
                  <a:pt x="200" y="72"/>
                  <a:pt x="200" y="72"/>
                  <a:pt x="200" y="72"/>
                </a:cubicBezTo>
                <a:cubicBezTo>
                  <a:pt x="68" y="204"/>
                  <a:pt x="68" y="204"/>
                  <a:pt x="68" y="204"/>
                </a:cubicBezTo>
                <a:cubicBezTo>
                  <a:pt x="200" y="336"/>
                  <a:pt x="200" y="336"/>
                  <a:pt x="200" y="336"/>
                </a:cubicBezTo>
                <a:cubicBezTo>
                  <a:pt x="332" y="204"/>
                  <a:pt x="332" y="204"/>
                  <a:pt x="332" y="204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285" y="205"/>
                  <a:pt x="285" y="205"/>
                  <a:pt x="285" y="205"/>
                </a:cubicBezTo>
                <a:cubicBezTo>
                  <a:pt x="279" y="212"/>
                  <a:pt x="269" y="212"/>
                  <a:pt x="262" y="205"/>
                </a:cubicBezTo>
                <a:cubicBezTo>
                  <a:pt x="256" y="199"/>
                  <a:pt x="256" y="189"/>
                  <a:pt x="262" y="183"/>
                </a:cubicBezTo>
                <a:cubicBezTo>
                  <a:pt x="286" y="159"/>
                  <a:pt x="286" y="159"/>
                  <a:pt x="286" y="159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01" y="167"/>
                  <a:pt x="201" y="167"/>
                  <a:pt x="201" y="167"/>
                </a:cubicBezTo>
                <a:close/>
                <a:moveTo>
                  <a:pt x="583" y="380"/>
                </a:moveTo>
                <a:cubicBezTo>
                  <a:pt x="583" y="380"/>
                  <a:pt x="583" y="380"/>
                  <a:pt x="583" y="380"/>
                </a:cubicBezTo>
                <a:cubicBezTo>
                  <a:pt x="734" y="530"/>
                  <a:pt x="734" y="530"/>
                  <a:pt x="734" y="530"/>
                </a:cubicBezTo>
                <a:cubicBezTo>
                  <a:pt x="744" y="541"/>
                  <a:pt x="744" y="558"/>
                  <a:pt x="734" y="568"/>
                </a:cubicBezTo>
                <a:cubicBezTo>
                  <a:pt x="564" y="738"/>
                  <a:pt x="564" y="738"/>
                  <a:pt x="564" y="738"/>
                </a:cubicBezTo>
                <a:cubicBezTo>
                  <a:pt x="554" y="749"/>
                  <a:pt x="536" y="749"/>
                  <a:pt x="526" y="738"/>
                </a:cubicBezTo>
                <a:cubicBezTo>
                  <a:pt x="525" y="738"/>
                  <a:pt x="525" y="738"/>
                  <a:pt x="525" y="738"/>
                </a:cubicBezTo>
                <a:cubicBezTo>
                  <a:pt x="375" y="587"/>
                  <a:pt x="375" y="587"/>
                  <a:pt x="375" y="587"/>
                </a:cubicBezTo>
                <a:cubicBezTo>
                  <a:pt x="224" y="738"/>
                  <a:pt x="224" y="738"/>
                  <a:pt x="224" y="738"/>
                </a:cubicBezTo>
                <a:cubicBezTo>
                  <a:pt x="219" y="743"/>
                  <a:pt x="212" y="746"/>
                  <a:pt x="205" y="746"/>
                </a:cubicBezTo>
                <a:cubicBezTo>
                  <a:pt x="30" y="746"/>
                  <a:pt x="30" y="746"/>
                  <a:pt x="30" y="746"/>
                </a:cubicBezTo>
                <a:cubicBezTo>
                  <a:pt x="14" y="746"/>
                  <a:pt x="3" y="734"/>
                  <a:pt x="3" y="719"/>
                </a:cubicBezTo>
                <a:cubicBezTo>
                  <a:pt x="3" y="660"/>
                  <a:pt x="3" y="602"/>
                  <a:pt x="3" y="544"/>
                </a:cubicBezTo>
                <a:cubicBezTo>
                  <a:pt x="3" y="537"/>
                  <a:pt x="6" y="530"/>
                  <a:pt x="11" y="525"/>
                </a:cubicBezTo>
                <a:cubicBezTo>
                  <a:pt x="162" y="374"/>
                  <a:pt x="162" y="374"/>
                  <a:pt x="162" y="374"/>
                </a:cubicBezTo>
                <a:cubicBezTo>
                  <a:pt x="11" y="223"/>
                  <a:pt x="11" y="223"/>
                  <a:pt x="11" y="223"/>
                </a:cubicBezTo>
                <a:cubicBezTo>
                  <a:pt x="0" y="213"/>
                  <a:pt x="0" y="196"/>
                  <a:pt x="11" y="185"/>
                </a:cubicBezTo>
                <a:cubicBezTo>
                  <a:pt x="181" y="15"/>
                  <a:pt x="181" y="15"/>
                  <a:pt x="181" y="15"/>
                </a:cubicBezTo>
                <a:cubicBezTo>
                  <a:pt x="191" y="5"/>
                  <a:pt x="208" y="5"/>
                  <a:pt x="219" y="15"/>
                </a:cubicBezTo>
                <a:cubicBezTo>
                  <a:pt x="370" y="166"/>
                  <a:pt x="370" y="166"/>
                  <a:pt x="370" y="166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38" y="0"/>
                  <a:pt x="586" y="1"/>
                  <a:pt x="614" y="30"/>
                </a:cubicBezTo>
                <a:cubicBezTo>
                  <a:pt x="647" y="62"/>
                  <a:pt x="720" y="119"/>
                  <a:pt x="736" y="160"/>
                </a:cubicBezTo>
                <a:cubicBezTo>
                  <a:pt x="746" y="189"/>
                  <a:pt x="742" y="220"/>
                  <a:pt x="720" y="243"/>
                </a:cubicBezTo>
                <a:cubicBezTo>
                  <a:pt x="583" y="380"/>
                  <a:pt x="583" y="380"/>
                  <a:pt x="583" y="380"/>
                </a:cubicBezTo>
                <a:close/>
                <a:moveTo>
                  <a:pt x="413" y="549"/>
                </a:moveTo>
                <a:cubicBezTo>
                  <a:pt x="413" y="549"/>
                  <a:pt x="413" y="549"/>
                  <a:pt x="413" y="549"/>
                </a:cubicBezTo>
                <a:cubicBezTo>
                  <a:pt x="545" y="682"/>
                  <a:pt x="545" y="682"/>
                  <a:pt x="545" y="682"/>
                </a:cubicBezTo>
                <a:cubicBezTo>
                  <a:pt x="677" y="549"/>
                  <a:pt x="677" y="549"/>
                  <a:pt x="677" y="549"/>
                </a:cubicBezTo>
                <a:cubicBezTo>
                  <a:pt x="654" y="526"/>
                  <a:pt x="654" y="526"/>
                  <a:pt x="654" y="526"/>
                </a:cubicBezTo>
                <a:cubicBezTo>
                  <a:pt x="607" y="573"/>
                  <a:pt x="607" y="573"/>
                  <a:pt x="607" y="573"/>
                </a:cubicBezTo>
                <a:cubicBezTo>
                  <a:pt x="601" y="580"/>
                  <a:pt x="591" y="580"/>
                  <a:pt x="584" y="573"/>
                </a:cubicBezTo>
                <a:cubicBezTo>
                  <a:pt x="578" y="567"/>
                  <a:pt x="578" y="557"/>
                  <a:pt x="584" y="550"/>
                </a:cubicBezTo>
                <a:cubicBezTo>
                  <a:pt x="631" y="504"/>
                  <a:pt x="631" y="504"/>
                  <a:pt x="631" y="504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569" y="489"/>
                  <a:pt x="569" y="489"/>
                  <a:pt x="569" y="489"/>
                </a:cubicBezTo>
                <a:cubicBezTo>
                  <a:pt x="563" y="496"/>
                  <a:pt x="553" y="496"/>
                  <a:pt x="547" y="489"/>
                </a:cubicBezTo>
                <a:cubicBezTo>
                  <a:pt x="540" y="483"/>
                  <a:pt x="540" y="473"/>
                  <a:pt x="547" y="466"/>
                </a:cubicBezTo>
                <a:cubicBezTo>
                  <a:pt x="570" y="443"/>
                  <a:pt x="570" y="443"/>
                  <a:pt x="570" y="443"/>
                </a:cubicBezTo>
                <a:cubicBezTo>
                  <a:pt x="545" y="417"/>
                  <a:pt x="545" y="417"/>
                  <a:pt x="545" y="417"/>
                </a:cubicBezTo>
                <a:cubicBezTo>
                  <a:pt x="413" y="549"/>
                  <a:pt x="413" y="549"/>
                  <a:pt x="413" y="549"/>
                </a:cubicBezTo>
                <a:close/>
                <a:moveTo>
                  <a:pt x="155" y="646"/>
                </a:moveTo>
                <a:cubicBezTo>
                  <a:pt x="155" y="646"/>
                  <a:pt x="155" y="646"/>
                  <a:pt x="155" y="646"/>
                </a:cubicBezTo>
                <a:cubicBezTo>
                  <a:pt x="293" y="509"/>
                  <a:pt x="431" y="371"/>
                  <a:pt x="568" y="233"/>
                </a:cubicBezTo>
                <a:cubicBezTo>
                  <a:pt x="551" y="216"/>
                  <a:pt x="533" y="198"/>
                  <a:pt x="516" y="181"/>
                </a:cubicBezTo>
                <a:cubicBezTo>
                  <a:pt x="103" y="594"/>
                  <a:pt x="103" y="594"/>
                  <a:pt x="103" y="594"/>
                </a:cubicBezTo>
                <a:cubicBezTo>
                  <a:pt x="155" y="646"/>
                  <a:pt x="155" y="646"/>
                  <a:pt x="155" y="646"/>
                </a:cubicBezTo>
                <a:close/>
                <a:moveTo>
                  <a:pt x="602" y="221"/>
                </a:moveTo>
                <a:cubicBezTo>
                  <a:pt x="602" y="221"/>
                  <a:pt x="602" y="221"/>
                  <a:pt x="602" y="221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2"/>
                  <a:pt x="603" y="222"/>
                  <a:pt x="603" y="222"/>
                </a:cubicBezTo>
                <a:cubicBezTo>
                  <a:pt x="603" y="223"/>
                  <a:pt x="603" y="223"/>
                  <a:pt x="603" y="223"/>
                </a:cubicBezTo>
                <a:cubicBezTo>
                  <a:pt x="634" y="253"/>
                  <a:pt x="634" y="253"/>
                  <a:pt x="634" y="253"/>
                </a:cubicBezTo>
                <a:cubicBezTo>
                  <a:pt x="682" y="205"/>
                  <a:pt x="682" y="205"/>
                  <a:pt x="682" y="205"/>
                </a:cubicBezTo>
                <a:cubicBezTo>
                  <a:pt x="690" y="197"/>
                  <a:pt x="690" y="181"/>
                  <a:pt x="682" y="173"/>
                </a:cubicBezTo>
                <a:cubicBezTo>
                  <a:pt x="647" y="138"/>
                  <a:pt x="611" y="103"/>
                  <a:pt x="576" y="68"/>
                </a:cubicBezTo>
                <a:cubicBezTo>
                  <a:pt x="568" y="59"/>
                  <a:pt x="554" y="59"/>
                  <a:pt x="545" y="67"/>
                </a:cubicBezTo>
                <a:cubicBezTo>
                  <a:pt x="496" y="115"/>
                  <a:pt x="496" y="115"/>
                  <a:pt x="496" y="115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6"/>
                  <a:pt x="527" y="146"/>
                  <a:pt x="527" y="146"/>
                </a:cubicBezTo>
                <a:cubicBezTo>
                  <a:pt x="527" y="147"/>
                  <a:pt x="527" y="147"/>
                  <a:pt x="527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7"/>
                  <a:pt x="528" y="147"/>
                  <a:pt x="528" y="147"/>
                </a:cubicBezTo>
                <a:cubicBezTo>
                  <a:pt x="528" y="148"/>
                  <a:pt x="528" y="148"/>
                  <a:pt x="528" y="148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ubicBezTo>
                  <a:pt x="602" y="221"/>
                  <a:pt x="602" y="221"/>
                  <a:pt x="602" y="221"/>
                </a:cubicBezTo>
                <a:close/>
                <a:moveTo>
                  <a:pt x="591" y="256"/>
                </a:moveTo>
                <a:cubicBezTo>
                  <a:pt x="591" y="256"/>
                  <a:pt x="591" y="256"/>
                  <a:pt x="591" y="256"/>
                </a:cubicBezTo>
                <a:cubicBezTo>
                  <a:pt x="453" y="394"/>
                  <a:pt x="315" y="531"/>
                  <a:pt x="178" y="669"/>
                </a:cubicBezTo>
                <a:cubicBezTo>
                  <a:pt x="197" y="689"/>
                  <a:pt x="197" y="689"/>
                  <a:pt x="197" y="689"/>
                </a:cubicBezTo>
                <a:cubicBezTo>
                  <a:pt x="611" y="276"/>
                  <a:pt x="611" y="276"/>
                  <a:pt x="611" y="276"/>
                </a:cubicBezTo>
                <a:cubicBezTo>
                  <a:pt x="591" y="256"/>
                  <a:pt x="591" y="256"/>
                  <a:pt x="591" y="256"/>
                </a:cubicBezTo>
                <a:close/>
                <a:moveTo>
                  <a:pt x="80" y="572"/>
                </a:moveTo>
                <a:cubicBezTo>
                  <a:pt x="80" y="572"/>
                  <a:pt x="80" y="572"/>
                  <a:pt x="80" y="572"/>
                </a:cubicBezTo>
                <a:cubicBezTo>
                  <a:pt x="493" y="158"/>
                  <a:pt x="493" y="158"/>
                  <a:pt x="493" y="158"/>
                </a:cubicBezTo>
                <a:cubicBezTo>
                  <a:pt x="474" y="138"/>
                  <a:pt x="474" y="138"/>
                  <a:pt x="474" y="138"/>
                </a:cubicBezTo>
                <a:cubicBezTo>
                  <a:pt x="60" y="551"/>
                  <a:pt x="60" y="551"/>
                  <a:pt x="60" y="551"/>
                </a:cubicBezTo>
                <a:cubicBezTo>
                  <a:pt x="80" y="572"/>
                  <a:pt x="80" y="572"/>
                  <a:pt x="80" y="572"/>
                </a:cubicBezTo>
                <a:close/>
                <a:moveTo>
                  <a:pt x="57" y="594"/>
                </a:moveTo>
                <a:cubicBezTo>
                  <a:pt x="57" y="594"/>
                  <a:pt x="57" y="594"/>
                  <a:pt x="57" y="594"/>
                </a:cubicBezTo>
                <a:cubicBezTo>
                  <a:pt x="57" y="627"/>
                  <a:pt x="57" y="659"/>
                  <a:pt x="57" y="693"/>
                </a:cubicBezTo>
                <a:cubicBezTo>
                  <a:pt x="155" y="693"/>
                  <a:pt x="155" y="693"/>
                  <a:pt x="155" y="693"/>
                </a:cubicBezTo>
                <a:cubicBezTo>
                  <a:pt x="57" y="594"/>
                  <a:pt x="57" y="594"/>
                  <a:pt x="57" y="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Freeform 76"/>
          <p:cNvSpPr>
            <a:spLocks noEditPoints="1"/>
          </p:cNvSpPr>
          <p:nvPr/>
        </p:nvSpPr>
        <p:spPr bwMode="auto">
          <a:xfrm>
            <a:off x="5025213" y="4348457"/>
            <a:ext cx="459015" cy="464479"/>
          </a:xfrm>
          <a:custGeom>
            <a:avLst/>
            <a:gdLst>
              <a:gd name="T0" fmla="*/ 431 w 690"/>
              <a:gd name="T1" fmla="*/ 0 h 698"/>
              <a:gd name="T2" fmla="*/ 443 w 690"/>
              <a:gd name="T3" fmla="*/ 0 h 698"/>
              <a:gd name="T4" fmla="*/ 501 w 690"/>
              <a:gd name="T5" fmla="*/ 27 h 698"/>
              <a:gd name="T6" fmla="*/ 469 w 690"/>
              <a:gd name="T7" fmla="*/ 53 h 698"/>
              <a:gd name="T8" fmla="*/ 672 w 690"/>
              <a:gd name="T9" fmla="*/ 626 h 698"/>
              <a:gd name="T10" fmla="*/ 631 w 690"/>
              <a:gd name="T11" fmla="*/ 698 h 698"/>
              <a:gd name="T12" fmla="*/ 60 w 690"/>
              <a:gd name="T13" fmla="*/ 698 h 698"/>
              <a:gd name="T14" fmla="*/ 19 w 690"/>
              <a:gd name="T15" fmla="*/ 624 h 698"/>
              <a:gd name="T16" fmla="*/ 221 w 690"/>
              <a:gd name="T17" fmla="*/ 53 h 698"/>
              <a:gd name="T18" fmla="*/ 189 w 690"/>
              <a:gd name="T19" fmla="*/ 27 h 698"/>
              <a:gd name="T20" fmla="*/ 247 w 690"/>
              <a:gd name="T21" fmla="*/ 0 h 698"/>
              <a:gd name="T22" fmla="*/ 249 w 690"/>
              <a:gd name="T23" fmla="*/ 0 h 698"/>
              <a:gd name="T24" fmla="*/ 177 w 690"/>
              <a:gd name="T25" fmla="*/ 565 h 698"/>
              <a:gd name="T26" fmla="*/ 193 w 690"/>
              <a:gd name="T27" fmla="*/ 581 h 698"/>
              <a:gd name="T28" fmla="*/ 161 w 690"/>
              <a:gd name="T29" fmla="*/ 581 h 698"/>
              <a:gd name="T30" fmla="*/ 261 w 690"/>
              <a:gd name="T31" fmla="*/ 518 h 698"/>
              <a:gd name="T32" fmla="*/ 277 w 690"/>
              <a:gd name="T33" fmla="*/ 534 h 698"/>
              <a:gd name="T34" fmla="*/ 245 w 690"/>
              <a:gd name="T35" fmla="*/ 534 h 698"/>
              <a:gd name="T36" fmla="*/ 237 w 690"/>
              <a:gd name="T37" fmla="*/ 410 h 698"/>
              <a:gd name="T38" fmla="*/ 253 w 690"/>
              <a:gd name="T39" fmla="*/ 426 h 698"/>
              <a:gd name="T40" fmla="*/ 221 w 690"/>
              <a:gd name="T41" fmla="*/ 426 h 698"/>
              <a:gd name="T42" fmla="*/ 240 w 690"/>
              <a:gd name="T43" fmla="*/ 573 h 698"/>
              <a:gd name="T44" fmla="*/ 267 w 690"/>
              <a:gd name="T45" fmla="*/ 599 h 698"/>
              <a:gd name="T46" fmla="*/ 213 w 690"/>
              <a:gd name="T47" fmla="*/ 599 h 698"/>
              <a:gd name="T48" fmla="*/ 206 w 690"/>
              <a:gd name="T49" fmla="*/ 470 h 698"/>
              <a:gd name="T50" fmla="*/ 232 w 690"/>
              <a:gd name="T51" fmla="*/ 497 h 698"/>
              <a:gd name="T52" fmla="*/ 179 w 690"/>
              <a:gd name="T53" fmla="*/ 497 h 698"/>
              <a:gd name="T54" fmla="*/ 239 w 690"/>
              <a:gd name="T55" fmla="*/ 346 h 698"/>
              <a:gd name="T56" fmla="*/ 451 w 690"/>
              <a:gd name="T57" fmla="*/ 346 h 698"/>
              <a:gd name="T58" fmla="*/ 415 w 690"/>
              <a:gd name="T59" fmla="*/ 276 h 698"/>
              <a:gd name="T60" fmla="*/ 275 w 690"/>
              <a:gd name="T61" fmla="*/ 53 h 698"/>
              <a:gd name="T62" fmla="*/ 275 w 690"/>
              <a:gd name="T63" fmla="*/ 276 h 698"/>
              <a:gd name="T64" fmla="*/ 239 w 690"/>
              <a:gd name="T65" fmla="*/ 346 h 698"/>
              <a:gd name="T66" fmla="*/ 469 w 690"/>
              <a:gd name="T67" fmla="*/ 378 h 698"/>
              <a:gd name="T68" fmla="*/ 69 w 690"/>
              <a:gd name="T69" fmla="*/ 644 h 698"/>
              <a:gd name="T70" fmla="*/ 469 w 690"/>
              <a:gd name="T71" fmla="*/ 378 h 698"/>
              <a:gd name="T72" fmla="*/ 316 w 690"/>
              <a:gd name="T73" fmla="*/ 593 h 698"/>
              <a:gd name="T74" fmla="*/ 316 w 690"/>
              <a:gd name="T75" fmla="*/ 561 h 698"/>
              <a:gd name="T76" fmla="*/ 391 w 690"/>
              <a:gd name="T77" fmla="*/ 577 h 698"/>
              <a:gd name="T78" fmla="*/ 316 w 690"/>
              <a:gd name="T79" fmla="*/ 593 h 698"/>
              <a:gd name="T80" fmla="*/ 332 w 690"/>
              <a:gd name="T81" fmla="*/ 507 h 698"/>
              <a:gd name="T82" fmla="*/ 332 w 690"/>
              <a:gd name="T83" fmla="*/ 475 h 698"/>
              <a:gd name="T84" fmla="*/ 374 w 690"/>
              <a:gd name="T85" fmla="*/ 491 h 698"/>
              <a:gd name="T86" fmla="*/ 332 w 690"/>
              <a:gd name="T87" fmla="*/ 507 h 698"/>
              <a:gd name="T88" fmla="*/ 332 w 690"/>
              <a:gd name="T89" fmla="*/ 335 h 698"/>
              <a:gd name="T90" fmla="*/ 332 w 690"/>
              <a:gd name="T91" fmla="*/ 303 h 698"/>
              <a:gd name="T92" fmla="*/ 374 w 690"/>
              <a:gd name="T93" fmla="*/ 319 h 698"/>
              <a:gd name="T94" fmla="*/ 332 w 690"/>
              <a:gd name="T95" fmla="*/ 335 h 698"/>
              <a:gd name="T96" fmla="*/ 316 w 690"/>
              <a:gd name="T97" fmla="*/ 421 h 698"/>
              <a:gd name="T98" fmla="*/ 316 w 690"/>
              <a:gd name="T99" fmla="*/ 389 h 698"/>
              <a:gd name="T100" fmla="*/ 391 w 690"/>
              <a:gd name="T101" fmla="*/ 405 h 698"/>
              <a:gd name="T102" fmla="*/ 316 w 690"/>
              <a:gd name="T103" fmla="*/ 421 h 698"/>
              <a:gd name="T104" fmla="*/ 316 w 690"/>
              <a:gd name="T105" fmla="*/ 249 h 698"/>
              <a:gd name="T106" fmla="*/ 316 w 690"/>
              <a:gd name="T107" fmla="*/ 217 h 698"/>
              <a:gd name="T108" fmla="*/ 391 w 690"/>
              <a:gd name="T109" fmla="*/ 234 h 698"/>
              <a:gd name="T110" fmla="*/ 316 w 690"/>
              <a:gd name="T111" fmla="*/ 2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0" h="698">
                <a:moveTo>
                  <a:pt x="259" y="0"/>
                </a:moveTo>
                <a:cubicBezTo>
                  <a:pt x="431" y="0"/>
                  <a:pt x="431" y="0"/>
                  <a:pt x="431" y="0"/>
                </a:cubicBezTo>
                <a:cubicBezTo>
                  <a:pt x="442" y="0"/>
                  <a:pt x="442" y="0"/>
                  <a:pt x="442" y="0"/>
                </a:cubicBezTo>
                <a:cubicBezTo>
                  <a:pt x="443" y="0"/>
                  <a:pt x="443" y="0"/>
                  <a:pt x="443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90" y="0"/>
                  <a:pt x="501" y="12"/>
                  <a:pt x="501" y="27"/>
                </a:cubicBezTo>
                <a:cubicBezTo>
                  <a:pt x="501" y="41"/>
                  <a:pt x="490" y="53"/>
                  <a:pt x="474" y="53"/>
                </a:cubicBezTo>
                <a:cubicBezTo>
                  <a:pt x="469" y="53"/>
                  <a:pt x="469" y="53"/>
                  <a:pt x="469" y="53"/>
                </a:cubicBezTo>
                <a:cubicBezTo>
                  <a:pt x="469" y="269"/>
                  <a:pt x="469" y="269"/>
                  <a:pt x="469" y="269"/>
                </a:cubicBezTo>
                <a:cubicBezTo>
                  <a:pt x="672" y="626"/>
                  <a:pt x="672" y="626"/>
                  <a:pt x="672" y="626"/>
                </a:cubicBezTo>
                <a:cubicBezTo>
                  <a:pt x="690" y="658"/>
                  <a:pt x="667" y="698"/>
                  <a:pt x="631" y="698"/>
                </a:cubicBezTo>
                <a:cubicBezTo>
                  <a:pt x="631" y="698"/>
                  <a:pt x="631" y="698"/>
                  <a:pt x="631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60" y="698"/>
                  <a:pt x="60" y="698"/>
                  <a:pt x="60" y="698"/>
                </a:cubicBezTo>
                <a:cubicBezTo>
                  <a:pt x="24" y="698"/>
                  <a:pt x="0" y="658"/>
                  <a:pt x="18" y="626"/>
                </a:cubicBezTo>
                <a:cubicBezTo>
                  <a:pt x="19" y="624"/>
                  <a:pt x="19" y="624"/>
                  <a:pt x="19" y="624"/>
                </a:cubicBezTo>
                <a:cubicBezTo>
                  <a:pt x="221" y="269"/>
                  <a:pt x="221" y="269"/>
                  <a:pt x="221" y="269"/>
                </a:cubicBezTo>
                <a:cubicBezTo>
                  <a:pt x="221" y="53"/>
                  <a:pt x="221" y="53"/>
                  <a:pt x="221" y="53"/>
                </a:cubicBezTo>
                <a:cubicBezTo>
                  <a:pt x="216" y="53"/>
                  <a:pt x="216" y="53"/>
                  <a:pt x="216" y="53"/>
                </a:cubicBezTo>
                <a:cubicBezTo>
                  <a:pt x="201" y="53"/>
                  <a:pt x="189" y="41"/>
                  <a:pt x="189" y="27"/>
                </a:cubicBezTo>
                <a:cubicBezTo>
                  <a:pt x="189" y="12"/>
                  <a:pt x="201" y="0"/>
                  <a:pt x="216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59" y="0"/>
                  <a:pt x="259" y="0"/>
                  <a:pt x="259" y="0"/>
                </a:cubicBezTo>
                <a:close/>
                <a:moveTo>
                  <a:pt x="177" y="565"/>
                </a:moveTo>
                <a:cubicBezTo>
                  <a:pt x="177" y="565"/>
                  <a:pt x="177" y="565"/>
                  <a:pt x="177" y="565"/>
                </a:cubicBezTo>
                <a:cubicBezTo>
                  <a:pt x="186" y="565"/>
                  <a:pt x="193" y="572"/>
                  <a:pt x="193" y="581"/>
                </a:cubicBezTo>
                <a:cubicBezTo>
                  <a:pt x="193" y="590"/>
                  <a:pt x="186" y="597"/>
                  <a:pt x="177" y="597"/>
                </a:cubicBezTo>
                <a:cubicBezTo>
                  <a:pt x="168" y="597"/>
                  <a:pt x="161" y="590"/>
                  <a:pt x="161" y="581"/>
                </a:cubicBezTo>
                <a:cubicBezTo>
                  <a:pt x="161" y="572"/>
                  <a:pt x="168" y="565"/>
                  <a:pt x="177" y="565"/>
                </a:cubicBezTo>
                <a:close/>
                <a:moveTo>
                  <a:pt x="261" y="518"/>
                </a:moveTo>
                <a:cubicBezTo>
                  <a:pt x="261" y="518"/>
                  <a:pt x="261" y="518"/>
                  <a:pt x="261" y="518"/>
                </a:cubicBezTo>
                <a:cubicBezTo>
                  <a:pt x="270" y="518"/>
                  <a:pt x="277" y="525"/>
                  <a:pt x="277" y="534"/>
                </a:cubicBezTo>
                <a:cubicBezTo>
                  <a:pt x="277" y="543"/>
                  <a:pt x="270" y="550"/>
                  <a:pt x="261" y="550"/>
                </a:cubicBezTo>
                <a:cubicBezTo>
                  <a:pt x="252" y="550"/>
                  <a:pt x="245" y="543"/>
                  <a:pt x="245" y="534"/>
                </a:cubicBezTo>
                <a:cubicBezTo>
                  <a:pt x="245" y="525"/>
                  <a:pt x="252" y="518"/>
                  <a:pt x="261" y="518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46" y="410"/>
                  <a:pt x="253" y="418"/>
                  <a:pt x="253" y="426"/>
                </a:cubicBezTo>
                <a:cubicBezTo>
                  <a:pt x="253" y="435"/>
                  <a:pt x="246" y="442"/>
                  <a:pt x="237" y="442"/>
                </a:cubicBezTo>
                <a:cubicBezTo>
                  <a:pt x="228" y="442"/>
                  <a:pt x="221" y="435"/>
                  <a:pt x="221" y="426"/>
                </a:cubicBezTo>
                <a:cubicBezTo>
                  <a:pt x="221" y="418"/>
                  <a:pt x="228" y="410"/>
                  <a:pt x="237" y="410"/>
                </a:cubicBezTo>
                <a:close/>
                <a:moveTo>
                  <a:pt x="240" y="573"/>
                </a:moveTo>
                <a:cubicBezTo>
                  <a:pt x="240" y="573"/>
                  <a:pt x="240" y="573"/>
                  <a:pt x="240" y="573"/>
                </a:cubicBezTo>
                <a:cubicBezTo>
                  <a:pt x="255" y="573"/>
                  <a:pt x="267" y="584"/>
                  <a:pt x="267" y="599"/>
                </a:cubicBezTo>
                <a:cubicBezTo>
                  <a:pt x="267" y="614"/>
                  <a:pt x="255" y="626"/>
                  <a:pt x="240" y="626"/>
                </a:cubicBezTo>
                <a:cubicBezTo>
                  <a:pt x="226" y="626"/>
                  <a:pt x="213" y="614"/>
                  <a:pt x="213" y="599"/>
                </a:cubicBezTo>
                <a:cubicBezTo>
                  <a:pt x="213" y="584"/>
                  <a:pt x="226" y="573"/>
                  <a:pt x="240" y="573"/>
                </a:cubicBezTo>
                <a:close/>
                <a:moveTo>
                  <a:pt x="206" y="470"/>
                </a:moveTo>
                <a:cubicBezTo>
                  <a:pt x="206" y="470"/>
                  <a:pt x="206" y="470"/>
                  <a:pt x="206" y="470"/>
                </a:cubicBezTo>
                <a:cubicBezTo>
                  <a:pt x="221" y="470"/>
                  <a:pt x="232" y="483"/>
                  <a:pt x="232" y="497"/>
                </a:cubicBezTo>
                <a:cubicBezTo>
                  <a:pt x="232" y="512"/>
                  <a:pt x="221" y="524"/>
                  <a:pt x="206" y="524"/>
                </a:cubicBezTo>
                <a:cubicBezTo>
                  <a:pt x="191" y="524"/>
                  <a:pt x="179" y="512"/>
                  <a:pt x="179" y="497"/>
                </a:cubicBezTo>
                <a:cubicBezTo>
                  <a:pt x="179" y="483"/>
                  <a:pt x="191" y="470"/>
                  <a:pt x="206" y="470"/>
                </a:cubicBezTo>
                <a:close/>
                <a:moveTo>
                  <a:pt x="239" y="346"/>
                </a:moveTo>
                <a:cubicBezTo>
                  <a:pt x="239" y="346"/>
                  <a:pt x="239" y="346"/>
                  <a:pt x="239" y="346"/>
                </a:cubicBezTo>
                <a:cubicBezTo>
                  <a:pt x="451" y="346"/>
                  <a:pt x="451" y="346"/>
                  <a:pt x="451" y="346"/>
                </a:cubicBezTo>
                <a:cubicBezTo>
                  <a:pt x="420" y="291"/>
                  <a:pt x="420" y="291"/>
                  <a:pt x="420" y="291"/>
                </a:cubicBezTo>
                <a:cubicBezTo>
                  <a:pt x="417" y="286"/>
                  <a:pt x="415" y="281"/>
                  <a:pt x="415" y="276"/>
                </a:cubicBezTo>
                <a:cubicBezTo>
                  <a:pt x="415" y="53"/>
                  <a:pt x="415" y="53"/>
                  <a:pt x="415" y="53"/>
                </a:cubicBezTo>
                <a:cubicBezTo>
                  <a:pt x="275" y="53"/>
                  <a:pt x="275" y="53"/>
                  <a:pt x="275" y="53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76"/>
                  <a:pt x="275" y="276"/>
                  <a:pt x="275" y="276"/>
                </a:cubicBezTo>
                <a:cubicBezTo>
                  <a:pt x="275" y="280"/>
                  <a:pt x="274" y="285"/>
                  <a:pt x="271" y="289"/>
                </a:cubicBezTo>
                <a:cubicBezTo>
                  <a:pt x="239" y="346"/>
                  <a:pt x="239" y="346"/>
                  <a:pt x="239" y="346"/>
                </a:cubicBezTo>
                <a:close/>
                <a:moveTo>
                  <a:pt x="469" y="378"/>
                </a:moveTo>
                <a:cubicBezTo>
                  <a:pt x="469" y="378"/>
                  <a:pt x="469" y="378"/>
                  <a:pt x="469" y="378"/>
                </a:cubicBezTo>
                <a:cubicBezTo>
                  <a:pt x="221" y="378"/>
                  <a:pt x="221" y="378"/>
                  <a:pt x="221" y="378"/>
                </a:cubicBezTo>
                <a:cubicBezTo>
                  <a:pt x="69" y="644"/>
                  <a:pt x="69" y="644"/>
                  <a:pt x="69" y="644"/>
                </a:cubicBezTo>
                <a:cubicBezTo>
                  <a:pt x="621" y="644"/>
                  <a:pt x="621" y="644"/>
                  <a:pt x="621" y="644"/>
                </a:cubicBezTo>
                <a:cubicBezTo>
                  <a:pt x="469" y="378"/>
                  <a:pt x="469" y="378"/>
                  <a:pt x="469" y="378"/>
                </a:cubicBezTo>
                <a:close/>
                <a:moveTo>
                  <a:pt x="316" y="593"/>
                </a:moveTo>
                <a:cubicBezTo>
                  <a:pt x="316" y="593"/>
                  <a:pt x="316" y="593"/>
                  <a:pt x="316" y="593"/>
                </a:cubicBezTo>
                <a:cubicBezTo>
                  <a:pt x="307" y="593"/>
                  <a:pt x="300" y="586"/>
                  <a:pt x="300" y="577"/>
                </a:cubicBezTo>
                <a:cubicBezTo>
                  <a:pt x="300" y="568"/>
                  <a:pt x="307" y="561"/>
                  <a:pt x="316" y="561"/>
                </a:cubicBezTo>
                <a:cubicBezTo>
                  <a:pt x="374" y="561"/>
                  <a:pt x="374" y="561"/>
                  <a:pt x="374" y="561"/>
                </a:cubicBezTo>
                <a:cubicBezTo>
                  <a:pt x="383" y="561"/>
                  <a:pt x="391" y="568"/>
                  <a:pt x="391" y="577"/>
                </a:cubicBezTo>
                <a:cubicBezTo>
                  <a:pt x="391" y="586"/>
                  <a:pt x="383" y="593"/>
                  <a:pt x="374" y="593"/>
                </a:cubicBezTo>
                <a:cubicBezTo>
                  <a:pt x="316" y="593"/>
                  <a:pt x="316" y="593"/>
                  <a:pt x="316" y="593"/>
                </a:cubicBezTo>
                <a:close/>
                <a:moveTo>
                  <a:pt x="332" y="507"/>
                </a:moveTo>
                <a:cubicBezTo>
                  <a:pt x="332" y="507"/>
                  <a:pt x="332" y="507"/>
                  <a:pt x="332" y="507"/>
                </a:cubicBezTo>
                <a:cubicBezTo>
                  <a:pt x="323" y="507"/>
                  <a:pt x="316" y="500"/>
                  <a:pt x="316" y="491"/>
                </a:cubicBezTo>
                <a:cubicBezTo>
                  <a:pt x="316" y="482"/>
                  <a:pt x="323" y="475"/>
                  <a:pt x="332" y="475"/>
                </a:cubicBezTo>
                <a:cubicBezTo>
                  <a:pt x="358" y="475"/>
                  <a:pt x="358" y="475"/>
                  <a:pt x="358" y="475"/>
                </a:cubicBezTo>
                <a:cubicBezTo>
                  <a:pt x="367" y="475"/>
                  <a:pt x="374" y="482"/>
                  <a:pt x="374" y="491"/>
                </a:cubicBezTo>
                <a:cubicBezTo>
                  <a:pt x="374" y="500"/>
                  <a:pt x="367" y="507"/>
                  <a:pt x="358" y="507"/>
                </a:cubicBezTo>
                <a:cubicBezTo>
                  <a:pt x="332" y="507"/>
                  <a:pt x="332" y="507"/>
                  <a:pt x="332" y="507"/>
                </a:cubicBezTo>
                <a:close/>
                <a:moveTo>
                  <a:pt x="332" y="335"/>
                </a:moveTo>
                <a:cubicBezTo>
                  <a:pt x="332" y="335"/>
                  <a:pt x="332" y="335"/>
                  <a:pt x="332" y="335"/>
                </a:cubicBezTo>
                <a:cubicBezTo>
                  <a:pt x="323" y="335"/>
                  <a:pt x="316" y="328"/>
                  <a:pt x="316" y="319"/>
                </a:cubicBezTo>
                <a:cubicBezTo>
                  <a:pt x="316" y="310"/>
                  <a:pt x="323" y="303"/>
                  <a:pt x="332" y="303"/>
                </a:cubicBezTo>
                <a:cubicBezTo>
                  <a:pt x="358" y="303"/>
                  <a:pt x="358" y="303"/>
                  <a:pt x="358" y="303"/>
                </a:cubicBezTo>
                <a:cubicBezTo>
                  <a:pt x="367" y="303"/>
                  <a:pt x="374" y="310"/>
                  <a:pt x="374" y="319"/>
                </a:cubicBezTo>
                <a:cubicBezTo>
                  <a:pt x="374" y="328"/>
                  <a:pt x="367" y="335"/>
                  <a:pt x="358" y="335"/>
                </a:cubicBezTo>
                <a:cubicBezTo>
                  <a:pt x="332" y="335"/>
                  <a:pt x="332" y="335"/>
                  <a:pt x="332" y="335"/>
                </a:cubicBezTo>
                <a:close/>
                <a:moveTo>
                  <a:pt x="316" y="421"/>
                </a:moveTo>
                <a:cubicBezTo>
                  <a:pt x="316" y="421"/>
                  <a:pt x="316" y="421"/>
                  <a:pt x="316" y="421"/>
                </a:cubicBezTo>
                <a:cubicBezTo>
                  <a:pt x="307" y="421"/>
                  <a:pt x="300" y="414"/>
                  <a:pt x="300" y="405"/>
                </a:cubicBezTo>
                <a:cubicBezTo>
                  <a:pt x="300" y="396"/>
                  <a:pt x="307" y="389"/>
                  <a:pt x="316" y="389"/>
                </a:cubicBezTo>
                <a:cubicBezTo>
                  <a:pt x="374" y="389"/>
                  <a:pt x="374" y="389"/>
                  <a:pt x="374" y="389"/>
                </a:cubicBezTo>
                <a:cubicBezTo>
                  <a:pt x="383" y="389"/>
                  <a:pt x="391" y="396"/>
                  <a:pt x="391" y="405"/>
                </a:cubicBezTo>
                <a:cubicBezTo>
                  <a:pt x="391" y="414"/>
                  <a:pt x="383" y="421"/>
                  <a:pt x="374" y="421"/>
                </a:cubicBezTo>
                <a:cubicBezTo>
                  <a:pt x="316" y="421"/>
                  <a:pt x="316" y="421"/>
                  <a:pt x="316" y="421"/>
                </a:cubicBezTo>
                <a:close/>
                <a:moveTo>
                  <a:pt x="316" y="249"/>
                </a:moveTo>
                <a:cubicBezTo>
                  <a:pt x="316" y="249"/>
                  <a:pt x="316" y="249"/>
                  <a:pt x="316" y="249"/>
                </a:cubicBezTo>
                <a:cubicBezTo>
                  <a:pt x="307" y="249"/>
                  <a:pt x="300" y="242"/>
                  <a:pt x="300" y="234"/>
                </a:cubicBezTo>
                <a:cubicBezTo>
                  <a:pt x="300" y="224"/>
                  <a:pt x="307" y="217"/>
                  <a:pt x="316" y="217"/>
                </a:cubicBezTo>
                <a:cubicBezTo>
                  <a:pt x="374" y="217"/>
                  <a:pt x="374" y="217"/>
                  <a:pt x="374" y="217"/>
                </a:cubicBezTo>
                <a:cubicBezTo>
                  <a:pt x="383" y="217"/>
                  <a:pt x="391" y="224"/>
                  <a:pt x="391" y="234"/>
                </a:cubicBezTo>
                <a:cubicBezTo>
                  <a:pt x="391" y="242"/>
                  <a:pt x="383" y="249"/>
                  <a:pt x="374" y="249"/>
                </a:cubicBezTo>
                <a:cubicBezTo>
                  <a:pt x="316" y="249"/>
                  <a:pt x="316" y="249"/>
                  <a:pt x="316" y="249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Freeform 79"/>
          <p:cNvSpPr>
            <a:spLocks noEditPoints="1"/>
          </p:cNvSpPr>
          <p:nvPr/>
        </p:nvSpPr>
        <p:spPr bwMode="auto">
          <a:xfrm>
            <a:off x="6720435" y="2595890"/>
            <a:ext cx="433687" cy="507247"/>
          </a:xfrm>
          <a:custGeom>
            <a:avLst/>
            <a:gdLst>
              <a:gd name="T0" fmla="*/ 380 w 611"/>
              <a:gd name="T1" fmla="*/ 32 h 715"/>
              <a:gd name="T2" fmla="*/ 495 w 611"/>
              <a:gd name="T3" fmla="*/ 81 h 715"/>
              <a:gd name="T4" fmla="*/ 511 w 611"/>
              <a:gd name="T5" fmla="*/ 98 h 715"/>
              <a:gd name="T6" fmla="*/ 585 w 611"/>
              <a:gd name="T7" fmla="*/ 112 h 715"/>
              <a:gd name="T8" fmla="*/ 611 w 611"/>
              <a:gd name="T9" fmla="*/ 139 h 715"/>
              <a:gd name="T10" fmla="*/ 585 w 611"/>
              <a:gd name="T11" fmla="*/ 715 h 715"/>
              <a:gd name="T12" fmla="*/ 27 w 611"/>
              <a:gd name="T13" fmla="*/ 715 h 715"/>
              <a:gd name="T14" fmla="*/ 0 w 611"/>
              <a:gd name="T15" fmla="*/ 688 h 715"/>
              <a:gd name="T16" fmla="*/ 27 w 611"/>
              <a:gd name="T17" fmla="*/ 112 h 715"/>
              <a:gd name="T18" fmla="*/ 101 w 611"/>
              <a:gd name="T19" fmla="*/ 112 h 715"/>
              <a:gd name="T20" fmla="*/ 117 w 611"/>
              <a:gd name="T21" fmla="*/ 81 h 715"/>
              <a:gd name="T22" fmla="*/ 203 w 611"/>
              <a:gd name="T23" fmla="*/ 81 h 715"/>
              <a:gd name="T24" fmla="*/ 306 w 611"/>
              <a:gd name="T25" fmla="*/ 0 h 715"/>
              <a:gd name="T26" fmla="*/ 422 w 611"/>
              <a:gd name="T27" fmla="*/ 308 h 715"/>
              <a:gd name="T28" fmla="*/ 460 w 611"/>
              <a:gd name="T29" fmla="*/ 346 h 715"/>
              <a:gd name="T30" fmla="*/ 242 w 611"/>
              <a:gd name="T31" fmla="*/ 526 h 715"/>
              <a:gd name="T32" fmla="*/ 152 w 611"/>
              <a:gd name="T33" fmla="*/ 436 h 715"/>
              <a:gd name="T34" fmla="*/ 190 w 611"/>
              <a:gd name="T35" fmla="*/ 398 h 715"/>
              <a:gd name="T36" fmla="*/ 422 w 611"/>
              <a:gd name="T37" fmla="*/ 308 h 715"/>
              <a:gd name="T38" fmla="*/ 375 w 611"/>
              <a:gd name="T39" fmla="*/ 81 h 715"/>
              <a:gd name="T40" fmla="*/ 306 w 611"/>
              <a:gd name="T41" fmla="*/ 32 h 715"/>
              <a:gd name="T42" fmla="*/ 237 w 611"/>
              <a:gd name="T43" fmla="*/ 81 h 715"/>
              <a:gd name="T44" fmla="*/ 375 w 611"/>
              <a:gd name="T45" fmla="*/ 81 h 715"/>
              <a:gd name="T46" fmla="*/ 511 w 611"/>
              <a:gd name="T47" fmla="*/ 165 h 715"/>
              <a:gd name="T48" fmla="*/ 495 w 611"/>
              <a:gd name="T49" fmla="*/ 197 h 715"/>
              <a:gd name="T50" fmla="*/ 306 w 611"/>
              <a:gd name="T51" fmla="*/ 197 h 715"/>
              <a:gd name="T52" fmla="*/ 101 w 611"/>
              <a:gd name="T53" fmla="*/ 180 h 715"/>
              <a:gd name="T54" fmla="*/ 101 w 611"/>
              <a:gd name="T55" fmla="*/ 165 h 715"/>
              <a:gd name="T56" fmla="*/ 54 w 611"/>
              <a:gd name="T57" fmla="*/ 662 h 715"/>
              <a:gd name="T58" fmla="*/ 558 w 611"/>
              <a:gd name="T59" fmla="*/ 165 h 715"/>
              <a:gd name="T60" fmla="*/ 306 w 611"/>
              <a:gd name="T61" fmla="*/ 113 h 715"/>
              <a:gd name="T62" fmla="*/ 133 w 611"/>
              <a:gd name="T63" fmla="*/ 113 h 715"/>
              <a:gd name="T64" fmla="*/ 133 w 611"/>
              <a:gd name="T65" fmla="*/ 165 h 715"/>
              <a:gd name="T66" fmla="*/ 479 w 611"/>
              <a:gd name="T67" fmla="*/ 165 h 715"/>
              <a:gd name="T68" fmla="*/ 479 w 611"/>
              <a:gd name="T69" fmla="*/ 113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715">
                <a:moveTo>
                  <a:pt x="306" y="0"/>
                </a:moveTo>
                <a:cubicBezTo>
                  <a:pt x="335" y="0"/>
                  <a:pt x="361" y="12"/>
                  <a:pt x="380" y="32"/>
                </a:cubicBezTo>
                <a:cubicBezTo>
                  <a:pt x="394" y="45"/>
                  <a:pt x="404" y="62"/>
                  <a:pt x="408" y="81"/>
                </a:cubicBezTo>
                <a:cubicBezTo>
                  <a:pt x="495" y="81"/>
                  <a:pt x="495" y="81"/>
                  <a:pt x="495" y="81"/>
                </a:cubicBezTo>
                <a:cubicBezTo>
                  <a:pt x="504" y="81"/>
                  <a:pt x="511" y="88"/>
                  <a:pt x="511" y="97"/>
                </a:cubicBezTo>
                <a:cubicBezTo>
                  <a:pt x="511" y="98"/>
                  <a:pt x="511" y="98"/>
                  <a:pt x="511" y="98"/>
                </a:cubicBezTo>
                <a:cubicBezTo>
                  <a:pt x="511" y="112"/>
                  <a:pt x="511" y="112"/>
                  <a:pt x="511" y="112"/>
                </a:cubicBezTo>
                <a:cubicBezTo>
                  <a:pt x="585" y="112"/>
                  <a:pt x="585" y="112"/>
                  <a:pt x="585" y="112"/>
                </a:cubicBezTo>
                <a:cubicBezTo>
                  <a:pt x="599" y="112"/>
                  <a:pt x="611" y="124"/>
                  <a:pt x="611" y="139"/>
                </a:cubicBezTo>
                <a:cubicBezTo>
                  <a:pt x="611" y="139"/>
                  <a:pt x="611" y="139"/>
                  <a:pt x="611" y="139"/>
                </a:cubicBezTo>
                <a:cubicBezTo>
                  <a:pt x="611" y="688"/>
                  <a:pt x="611" y="688"/>
                  <a:pt x="611" y="688"/>
                </a:cubicBezTo>
                <a:cubicBezTo>
                  <a:pt x="611" y="704"/>
                  <a:pt x="599" y="715"/>
                  <a:pt x="585" y="715"/>
                </a:cubicBezTo>
                <a:cubicBezTo>
                  <a:pt x="584" y="715"/>
                  <a:pt x="584" y="715"/>
                  <a:pt x="584" y="715"/>
                </a:cubicBezTo>
                <a:cubicBezTo>
                  <a:pt x="27" y="715"/>
                  <a:pt x="27" y="715"/>
                  <a:pt x="27" y="715"/>
                </a:cubicBezTo>
                <a:cubicBezTo>
                  <a:pt x="12" y="715"/>
                  <a:pt x="0" y="704"/>
                  <a:pt x="0" y="688"/>
                </a:cubicBezTo>
                <a:cubicBezTo>
                  <a:pt x="0" y="688"/>
                  <a:pt x="0" y="688"/>
                  <a:pt x="0" y="688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24"/>
                  <a:pt x="12" y="112"/>
                  <a:pt x="27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88"/>
                  <a:pt x="108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203" y="81"/>
                  <a:pt x="203" y="81"/>
                  <a:pt x="203" y="81"/>
                </a:cubicBezTo>
                <a:cubicBezTo>
                  <a:pt x="208" y="62"/>
                  <a:pt x="218" y="45"/>
                  <a:pt x="231" y="32"/>
                </a:cubicBezTo>
                <a:cubicBezTo>
                  <a:pt x="250" y="12"/>
                  <a:pt x="277" y="0"/>
                  <a:pt x="306" y="0"/>
                </a:cubicBezTo>
                <a:close/>
                <a:moveTo>
                  <a:pt x="422" y="308"/>
                </a:moveTo>
                <a:cubicBezTo>
                  <a:pt x="422" y="308"/>
                  <a:pt x="422" y="308"/>
                  <a:pt x="422" y="308"/>
                </a:cubicBezTo>
                <a:cubicBezTo>
                  <a:pt x="432" y="298"/>
                  <a:pt x="449" y="298"/>
                  <a:pt x="460" y="308"/>
                </a:cubicBezTo>
                <a:cubicBezTo>
                  <a:pt x="470" y="319"/>
                  <a:pt x="470" y="336"/>
                  <a:pt x="460" y="346"/>
                </a:cubicBezTo>
                <a:cubicBezTo>
                  <a:pt x="280" y="526"/>
                  <a:pt x="280" y="526"/>
                  <a:pt x="280" y="526"/>
                </a:cubicBezTo>
                <a:cubicBezTo>
                  <a:pt x="269" y="537"/>
                  <a:pt x="252" y="537"/>
                  <a:pt x="242" y="526"/>
                </a:cubicBezTo>
                <a:cubicBezTo>
                  <a:pt x="241" y="526"/>
                  <a:pt x="241" y="526"/>
                  <a:pt x="241" y="526"/>
                </a:cubicBezTo>
                <a:cubicBezTo>
                  <a:pt x="152" y="436"/>
                  <a:pt x="152" y="436"/>
                  <a:pt x="152" y="436"/>
                </a:cubicBezTo>
                <a:cubicBezTo>
                  <a:pt x="141" y="426"/>
                  <a:pt x="141" y="409"/>
                  <a:pt x="152" y="398"/>
                </a:cubicBezTo>
                <a:cubicBezTo>
                  <a:pt x="162" y="388"/>
                  <a:pt x="179" y="388"/>
                  <a:pt x="190" y="398"/>
                </a:cubicBezTo>
                <a:cubicBezTo>
                  <a:pt x="261" y="469"/>
                  <a:pt x="261" y="469"/>
                  <a:pt x="261" y="469"/>
                </a:cubicBezTo>
                <a:cubicBezTo>
                  <a:pt x="422" y="308"/>
                  <a:pt x="422" y="308"/>
                  <a:pt x="422" y="308"/>
                </a:cubicBezTo>
                <a:close/>
                <a:moveTo>
                  <a:pt x="375" y="81"/>
                </a:moveTo>
                <a:cubicBezTo>
                  <a:pt x="375" y="81"/>
                  <a:pt x="375" y="81"/>
                  <a:pt x="375" y="81"/>
                </a:cubicBezTo>
                <a:cubicBezTo>
                  <a:pt x="371" y="71"/>
                  <a:pt x="365" y="62"/>
                  <a:pt x="358" y="54"/>
                </a:cubicBezTo>
                <a:cubicBezTo>
                  <a:pt x="344" y="41"/>
                  <a:pt x="326" y="32"/>
                  <a:pt x="306" y="32"/>
                </a:cubicBezTo>
                <a:cubicBezTo>
                  <a:pt x="285" y="32"/>
                  <a:pt x="267" y="41"/>
                  <a:pt x="254" y="54"/>
                </a:cubicBezTo>
                <a:cubicBezTo>
                  <a:pt x="246" y="62"/>
                  <a:pt x="240" y="71"/>
                  <a:pt x="237" y="81"/>
                </a:cubicBezTo>
                <a:cubicBezTo>
                  <a:pt x="306" y="81"/>
                  <a:pt x="306" y="81"/>
                  <a:pt x="306" y="81"/>
                </a:cubicBezTo>
                <a:cubicBezTo>
                  <a:pt x="375" y="81"/>
                  <a:pt x="375" y="81"/>
                  <a:pt x="375" y="81"/>
                </a:cubicBezTo>
                <a:close/>
                <a:moveTo>
                  <a:pt x="511" y="165"/>
                </a:moveTo>
                <a:cubicBezTo>
                  <a:pt x="511" y="165"/>
                  <a:pt x="511" y="165"/>
                  <a:pt x="511" y="165"/>
                </a:cubicBezTo>
                <a:cubicBezTo>
                  <a:pt x="511" y="180"/>
                  <a:pt x="511" y="180"/>
                  <a:pt x="511" y="180"/>
                </a:cubicBezTo>
                <a:cubicBezTo>
                  <a:pt x="511" y="189"/>
                  <a:pt x="504" y="197"/>
                  <a:pt x="495" y="197"/>
                </a:cubicBezTo>
                <a:cubicBezTo>
                  <a:pt x="494" y="197"/>
                  <a:pt x="494" y="197"/>
                  <a:pt x="494" y="197"/>
                </a:cubicBezTo>
                <a:cubicBezTo>
                  <a:pt x="306" y="197"/>
                  <a:pt x="306" y="197"/>
                  <a:pt x="306" y="197"/>
                </a:cubicBezTo>
                <a:cubicBezTo>
                  <a:pt x="117" y="197"/>
                  <a:pt x="117" y="197"/>
                  <a:pt x="117" y="197"/>
                </a:cubicBezTo>
                <a:cubicBezTo>
                  <a:pt x="108" y="197"/>
                  <a:pt x="101" y="189"/>
                  <a:pt x="101" y="180"/>
                </a:cubicBezTo>
                <a:cubicBezTo>
                  <a:pt x="101" y="180"/>
                  <a:pt x="101" y="180"/>
                  <a:pt x="101" y="180"/>
                </a:cubicBezTo>
                <a:cubicBezTo>
                  <a:pt x="101" y="165"/>
                  <a:pt x="101" y="165"/>
                  <a:pt x="101" y="165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4" y="662"/>
                  <a:pt x="54" y="662"/>
                  <a:pt x="54" y="662"/>
                </a:cubicBezTo>
                <a:cubicBezTo>
                  <a:pt x="558" y="662"/>
                  <a:pt x="558" y="662"/>
                  <a:pt x="558" y="662"/>
                </a:cubicBezTo>
                <a:cubicBezTo>
                  <a:pt x="558" y="165"/>
                  <a:pt x="558" y="165"/>
                  <a:pt x="558" y="165"/>
                </a:cubicBezTo>
                <a:cubicBezTo>
                  <a:pt x="511" y="165"/>
                  <a:pt x="511" y="165"/>
                  <a:pt x="511" y="165"/>
                </a:cubicBezTo>
                <a:close/>
                <a:moveTo>
                  <a:pt x="306" y="113"/>
                </a:moveTo>
                <a:cubicBezTo>
                  <a:pt x="306" y="113"/>
                  <a:pt x="306" y="113"/>
                  <a:pt x="306" y="113"/>
                </a:cubicBezTo>
                <a:cubicBezTo>
                  <a:pt x="133" y="113"/>
                  <a:pt x="133" y="113"/>
                  <a:pt x="133" y="113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3" y="165"/>
                  <a:pt x="133" y="165"/>
                  <a:pt x="133" y="165"/>
                </a:cubicBezTo>
                <a:cubicBezTo>
                  <a:pt x="306" y="165"/>
                  <a:pt x="306" y="165"/>
                  <a:pt x="306" y="165"/>
                </a:cubicBezTo>
                <a:cubicBezTo>
                  <a:pt x="479" y="165"/>
                  <a:pt x="479" y="165"/>
                  <a:pt x="479" y="165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9" y="113"/>
                  <a:pt x="479" y="113"/>
                  <a:pt x="479" y="113"/>
                </a:cubicBezTo>
                <a:cubicBezTo>
                  <a:pt x="306" y="113"/>
                  <a:pt x="306" y="113"/>
                  <a:pt x="306" y="11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8331886" y="1784531"/>
            <a:ext cx="153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331886" y="2153863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76"/>
          <p:cNvSpPr txBox="1"/>
          <p:nvPr/>
        </p:nvSpPr>
        <p:spPr>
          <a:xfrm>
            <a:off x="8331886" y="4325695"/>
            <a:ext cx="183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331886" y="4695027"/>
            <a:ext cx="2791385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76"/>
          <p:cNvSpPr txBox="1"/>
          <p:nvPr/>
        </p:nvSpPr>
        <p:spPr>
          <a:xfrm>
            <a:off x="2130641" y="1784531"/>
            <a:ext cx="17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34000" y="2153863"/>
            <a:ext cx="28183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76"/>
          <p:cNvSpPr txBox="1"/>
          <p:nvPr/>
        </p:nvSpPr>
        <p:spPr>
          <a:xfrm>
            <a:off x="2130641" y="4325695"/>
            <a:ext cx="172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D94E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34000" y="4695027"/>
            <a:ext cx="281839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please add a text description here,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296449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530909" y="2188456"/>
            <a:ext cx="2520173" cy="2481088"/>
            <a:chOff x="2242404" y="427220"/>
            <a:chExt cx="2195516" cy="2161466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404" y="427220"/>
              <a:ext cx="2195516" cy="2161466"/>
            </a:xfrm>
            <a:prstGeom prst="rect">
              <a:avLst/>
            </a:prstGeom>
          </p:spPr>
        </p:pic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2598203" y="788043"/>
              <a:ext cx="1483919" cy="1439821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E06B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2754049" y="939258"/>
              <a:ext cx="1172226" cy="1137390"/>
            </a:xfrm>
            <a:custGeom>
              <a:avLst/>
              <a:gdLst>
                <a:gd name="T0" fmla="*/ 1150 w 1366"/>
                <a:gd name="T1" fmla="*/ 207 h 1325"/>
                <a:gd name="T2" fmla="*/ 1261 w 1366"/>
                <a:gd name="T3" fmla="*/ 359 h 1325"/>
                <a:gd name="T4" fmla="*/ 1329 w 1366"/>
                <a:gd name="T5" fmla="*/ 569 h 1325"/>
                <a:gd name="T6" fmla="*/ 1329 w 1366"/>
                <a:gd name="T7" fmla="*/ 756 h 1325"/>
                <a:gd name="T8" fmla="*/ 1261 w 1366"/>
                <a:gd name="T9" fmla="*/ 966 h 1325"/>
                <a:gd name="T10" fmla="*/ 1150 w 1366"/>
                <a:gd name="T11" fmla="*/ 1118 h 1325"/>
                <a:gd name="T12" fmla="*/ 972 w 1366"/>
                <a:gd name="T13" fmla="*/ 1248 h 1325"/>
                <a:gd name="T14" fmla="*/ 793 w 1366"/>
                <a:gd name="T15" fmla="*/ 1306 h 1325"/>
                <a:gd name="T16" fmla="*/ 573 w 1366"/>
                <a:gd name="T17" fmla="*/ 1306 h 1325"/>
                <a:gd name="T18" fmla="*/ 394 w 1366"/>
                <a:gd name="T19" fmla="*/ 1248 h 1325"/>
                <a:gd name="T20" fmla="*/ 216 w 1366"/>
                <a:gd name="T21" fmla="*/ 1118 h 1325"/>
                <a:gd name="T22" fmla="*/ 105 w 1366"/>
                <a:gd name="T23" fmla="*/ 966 h 1325"/>
                <a:gd name="T24" fmla="*/ 37 w 1366"/>
                <a:gd name="T25" fmla="*/ 756 h 1325"/>
                <a:gd name="T26" fmla="*/ 37 w 1366"/>
                <a:gd name="T27" fmla="*/ 569 h 1325"/>
                <a:gd name="T28" fmla="*/ 105 w 1366"/>
                <a:gd name="T29" fmla="*/ 359 h 1325"/>
                <a:gd name="T30" fmla="*/ 216 w 1366"/>
                <a:gd name="T31" fmla="*/ 207 h 1325"/>
                <a:gd name="T32" fmla="*/ 394 w 1366"/>
                <a:gd name="T33" fmla="*/ 77 h 1325"/>
                <a:gd name="T34" fmla="*/ 573 w 1366"/>
                <a:gd name="T35" fmla="*/ 19 h 1325"/>
                <a:gd name="T36" fmla="*/ 793 w 1366"/>
                <a:gd name="T37" fmla="*/ 19 h 1325"/>
                <a:gd name="T38" fmla="*/ 972 w 1366"/>
                <a:gd name="T39" fmla="*/ 77 h 1325"/>
                <a:gd name="T40" fmla="*/ 1150 w 1366"/>
                <a:gd name="T41" fmla="*/ 207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325">
                  <a:moveTo>
                    <a:pt x="1150" y="207"/>
                  </a:moveTo>
                  <a:cubicBezTo>
                    <a:pt x="1211" y="227"/>
                    <a:pt x="1260" y="295"/>
                    <a:pt x="1261" y="359"/>
                  </a:cubicBezTo>
                  <a:cubicBezTo>
                    <a:pt x="1261" y="423"/>
                    <a:pt x="1291" y="517"/>
                    <a:pt x="1329" y="569"/>
                  </a:cubicBezTo>
                  <a:cubicBezTo>
                    <a:pt x="1366" y="620"/>
                    <a:pt x="1366" y="705"/>
                    <a:pt x="1329" y="756"/>
                  </a:cubicBezTo>
                  <a:cubicBezTo>
                    <a:pt x="1291" y="808"/>
                    <a:pt x="1261" y="902"/>
                    <a:pt x="1261" y="966"/>
                  </a:cubicBezTo>
                  <a:cubicBezTo>
                    <a:pt x="1261" y="1030"/>
                    <a:pt x="1211" y="1098"/>
                    <a:pt x="1150" y="1118"/>
                  </a:cubicBezTo>
                  <a:cubicBezTo>
                    <a:pt x="1090" y="1138"/>
                    <a:pt x="1009" y="1196"/>
                    <a:pt x="972" y="1248"/>
                  </a:cubicBezTo>
                  <a:cubicBezTo>
                    <a:pt x="934" y="1299"/>
                    <a:pt x="854" y="1325"/>
                    <a:pt x="793" y="1306"/>
                  </a:cubicBezTo>
                  <a:cubicBezTo>
                    <a:pt x="733" y="1286"/>
                    <a:pt x="633" y="1286"/>
                    <a:pt x="573" y="1306"/>
                  </a:cubicBezTo>
                  <a:cubicBezTo>
                    <a:pt x="512" y="1325"/>
                    <a:pt x="432" y="1299"/>
                    <a:pt x="394" y="1248"/>
                  </a:cubicBezTo>
                  <a:cubicBezTo>
                    <a:pt x="357" y="1196"/>
                    <a:pt x="276" y="1138"/>
                    <a:pt x="216" y="1118"/>
                  </a:cubicBezTo>
                  <a:cubicBezTo>
                    <a:pt x="155" y="1098"/>
                    <a:pt x="105" y="1030"/>
                    <a:pt x="105" y="966"/>
                  </a:cubicBezTo>
                  <a:cubicBezTo>
                    <a:pt x="105" y="902"/>
                    <a:pt x="75" y="808"/>
                    <a:pt x="37" y="756"/>
                  </a:cubicBezTo>
                  <a:cubicBezTo>
                    <a:pt x="0" y="705"/>
                    <a:pt x="0" y="620"/>
                    <a:pt x="37" y="569"/>
                  </a:cubicBezTo>
                  <a:cubicBezTo>
                    <a:pt x="75" y="517"/>
                    <a:pt x="105" y="423"/>
                    <a:pt x="105" y="359"/>
                  </a:cubicBezTo>
                  <a:cubicBezTo>
                    <a:pt x="105" y="295"/>
                    <a:pt x="155" y="227"/>
                    <a:pt x="216" y="207"/>
                  </a:cubicBezTo>
                  <a:cubicBezTo>
                    <a:pt x="276" y="187"/>
                    <a:pt x="357" y="129"/>
                    <a:pt x="394" y="77"/>
                  </a:cubicBezTo>
                  <a:cubicBezTo>
                    <a:pt x="432" y="26"/>
                    <a:pt x="512" y="0"/>
                    <a:pt x="573" y="19"/>
                  </a:cubicBezTo>
                  <a:cubicBezTo>
                    <a:pt x="633" y="39"/>
                    <a:pt x="733" y="39"/>
                    <a:pt x="793" y="19"/>
                  </a:cubicBezTo>
                  <a:cubicBezTo>
                    <a:pt x="854" y="0"/>
                    <a:pt x="934" y="26"/>
                    <a:pt x="972" y="77"/>
                  </a:cubicBezTo>
                  <a:cubicBezTo>
                    <a:pt x="1009" y="129"/>
                    <a:pt x="1090" y="187"/>
                    <a:pt x="1150" y="207"/>
                  </a:cubicBezTo>
                  <a:close/>
                </a:path>
              </a:pathLst>
            </a:custGeom>
            <a:noFill/>
            <a:ln w="19050" cap="flat">
              <a:solidFill>
                <a:srgbClr val="E06B1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2969844" y="3011016"/>
            <a:ext cx="1650386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800" dirty="0">
                <a:solidFill>
                  <a:srgbClr val="E06B19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02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531854" y="3762557"/>
            <a:ext cx="5601798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Fresh Business General Template</a:t>
            </a:r>
          </a:p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Applicable to enterprise Introduction, summary, Sales marketing, chart </a:t>
            </a:r>
            <a:r>
              <a:rPr lang="en-US" altLang="zh-CN" sz="1100" dirty="0" err="1">
                <a:solidFill>
                  <a:srgbClr val="E7E6E6">
                    <a:lumMod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Dataa</a:t>
            </a:r>
            <a:endParaRPr lang="zh-CN" altLang="en-US" sz="1100" dirty="0">
              <a:solidFill>
                <a:srgbClr val="E7E6E6">
                  <a:lumMod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31854" y="3116226"/>
            <a:ext cx="4334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dirty="0">
                <a:solidFill>
                  <a:srgbClr val="E06B19"/>
                </a:solidFill>
                <a:latin typeface="微软雅黑" pitchFamily="34" charset="-122"/>
                <a:ea typeface="微软雅黑" pitchFamily="34" charset="-122"/>
              </a:rPr>
              <a:t>Please Add the title here</a:t>
            </a:r>
          </a:p>
        </p:txBody>
      </p:sp>
      <p:sp>
        <p:nvSpPr>
          <p:cNvPr id="24" name="TextBox 76"/>
          <p:cNvSpPr txBox="1"/>
          <p:nvPr/>
        </p:nvSpPr>
        <p:spPr>
          <a:xfrm>
            <a:off x="5531854" y="2469895"/>
            <a:ext cx="354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E06B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1977658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820363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8203633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820363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8203633"/>
  <p:tag name="MH_LIBRARY" val="GRAPHIC"/>
  <p:tag name="MH_TYPE" val="Other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8203633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9173105"/>
  <p:tag name="MH_LIBRARY" val="GRAPHIC"/>
  <p:tag name="MH_TYPE" val="Other"/>
  <p:tag name="MH_ORDER" val="12"/>
</p:tagLst>
</file>

<file path=ppt/theme/theme1.xml><?xml version="1.0" encoding="utf-8"?>
<a:theme xmlns:a="http://schemas.openxmlformats.org/drawingml/2006/main" name="https://www.freeppt7.com-Best PowerPoint templates for free downlo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1804</Words>
  <Application>Microsoft Office PowerPoint</Application>
  <PresentationFormat>宽屏</PresentationFormat>
  <Paragraphs>201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华文细黑</vt:lpstr>
      <vt:lpstr>微软雅黑</vt:lpstr>
      <vt:lpstr>Arial</vt:lpstr>
      <vt:lpstr>Calibri</vt:lpstr>
      <vt:lpstr>Calibri Light</vt:lpstr>
      <vt:lpstr>Wingdings</vt:lpstr>
      <vt:lpstr>https://www.freeppt7.com-Best PowerPoint templates for free download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4</cp:revision>
  <dcterms:created xsi:type="dcterms:W3CDTF">2017-03-21T09:56:39Z</dcterms:created>
  <dcterms:modified xsi:type="dcterms:W3CDTF">2019-05-30T01:12:21Z</dcterms:modified>
  <cp:category>RP</cp:category>
  <cp:contentStatus>RP</cp:contentStatus>
</cp:coreProperties>
</file>