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57" r:id="rId5"/>
    <p:sldId id="270" r:id="rId6"/>
    <p:sldId id="260" r:id="rId7"/>
    <p:sldId id="259" r:id="rId8"/>
    <p:sldId id="273" r:id="rId9"/>
    <p:sldId id="256" r:id="rId10"/>
    <p:sldId id="261" r:id="rId11"/>
    <p:sldId id="262" r:id="rId12"/>
    <p:sldId id="263" r:id="rId13"/>
    <p:sldId id="274" r:id="rId14"/>
    <p:sldId id="264" r:id="rId15"/>
    <p:sldId id="267" r:id="rId16"/>
    <p:sldId id="265" r:id="rId17"/>
    <p:sldId id="268" r:id="rId18"/>
    <p:sldId id="275" r:id="rId19"/>
    <p:sldId id="269" r:id="rId20"/>
    <p:sldId id="266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946"/>
    <a:srgbClr val="16756D"/>
    <a:srgbClr val="C8557B"/>
    <a:srgbClr val="D4EBE3"/>
    <a:srgbClr val="F7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4D9946"/>
              </a:solidFill>
            </c:spPr>
            <c:extLst>
              <c:ext xmlns:c16="http://schemas.microsoft.com/office/drawing/2014/chart" uri="{C3380CC4-5D6E-409C-BE32-E72D297353CC}">
                <c16:uniqueId val="{00000001-4CF6-43B9-B739-911DC3620975}"/>
              </c:ext>
            </c:extLst>
          </c:dPt>
          <c:dPt>
            <c:idx val="1"/>
            <c:bubble3D val="0"/>
            <c:spPr>
              <a:solidFill>
                <a:srgbClr val="4D9946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CF6-43B9-B739-911DC362097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F6-43B9-B739-911DC3620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8557B"/>
              </a:solidFill>
            </c:spPr>
            <c:extLst>
              <c:ext xmlns:c16="http://schemas.microsoft.com/office/drawing/2014/chart" uri="{C3380CC4-5D6E-409C-BE32-E72D297353CC}">
                <c16:uniqueId val="{00000001-6DCC-4185-A638-CFFC8D25494E}"/>
              </c:ext>
            </c:extLst>
          </c:dPt>
          <c:dPt>
            <c:idx val="1"/>
            <c:bubble3D val="0"/>
            <c:spPr>
              <a:solidFill>
                <a:srgbClr val="C8557B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DCC-4185-A638-CFFC8D25494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CC-4185-A638-CFFC8D254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6756D"/>
              </a:solidFill>
            </c:spPr>
            <c:extLst>
              <c:ext xmlns:c16="http://schemas.microsoft.com/office/drawing/2014/chart" uri="{C3380CC4-5D6E-409C-BE32-E72D297353CC}">
                <c16:uniqueId val="{00000001-507B-462D-92A6-27CC28F1F949}"/>
              </c:ext>
            </c:extLst>
          </c:dPt>
          <c:dPt>
            <c:idx val="1"/>
            <c:bubble3D val="0"/>
            <c:spPr>
              <a:solidFill>
                <a:srgbClr val="16756D">
                  <a:alpha val="2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07B-462D-92A6-27CC28F1F94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7B-462D-92A6-27CC28F1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rot="5400000">
            <a:off x="2842945" y="-2279152"/>
            <a:ext cx="6506109" cy="11416303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2211" y="-373622"/>
            <a:ext cx="3078424" cy="24523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7999" y="4993241"/>
            <a:ext cx="3517288" cy="20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5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7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79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9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1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26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C334-FEB8-4289-9562-C2C7A956F6F2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4849-693A-4775-9EAD-4DEF7F93F1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2997058" y="-2146016"/>
            <a:ext cx="6197884" cy="11106367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46" y="-760288"/>
            <a:ext cx="5258871" cy="41892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74" y="3981438"/>
            <a:ext cx="5212072" cy="3088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13873" y="2678886"/>
            <a:ext cx="5811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Literary</a:t>
            </a:r>
            <a:r>
              <a:rPr lang="en-US" altLang="zh-CN" sz="42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 </a:t>
            </a:r>
            <a:r>
              <a:rPr lang="zh-CN" altLang="en-US" sz="42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7736" y="3801572"/>
            <a:ext cx="43165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data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79177" y="3389693"/>
            <a:ext cx="543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5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Lovely Fresh Business Common </a:t>
            </a:r>
            <a:r>
              <a:rPr lang="en-US" altLang="zh-CN" sz="1550" dirty="0" err="1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en-US" altLang="zh-CN" sz="155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Templates</a:t>
            </a:r>
            <a:endParaRPr lang="zh-CN" altLang="en-US" sz="1550" dirty="0">
              <a:solidFill>
                <a:srgbClr val="4D99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46230" y="4506707"/>
            <a:ext cx="5099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Reporting Person: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875747" y="3727528"/>
            <a:ext cx="440507" cy="74764"/>
            <a:chOff x="5937294" y="1101902"/>
            <a:chExt cx="440507" cy="74764"/>
          </a:xfrm>
        </p:grpSpPr>
        <p:sp>
          <p:nvSpPr>
            <p:cNvPr id="12" name="椭圆 11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1825348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876812" y="1597744"/>
            <a:ext cx="3758180" cy="4577025"/>
            <a:chOff x="781924" y="1653977"/>
            <a:chExt cx="2806595" cy="3417112"/>
          </a:xfrm>
        </p:grpSpPr>
        <p:pic>
          <p:nvPicPr>
            <p:cNvPr id="18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6"/>
            <a:stretch>
              <a:fillRect/>
            </a:stretch>
          </p:blipFill>
          <p:spPr bwMode="auto">
            <a:xfrm>
              <a:off x="781924" y="1653977"/>
              <a:ext cx="2806595" cy="341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8"/>
            <p:cNvSpPr/>
            <p:nvPr/>
          </p:nvSpPr>
          <p:spPr>
            <a:xfrm>
              <a:off x="1210776" y="2066825"/>
              <a:ext cx="1985424" cy="255648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l="-4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09829" y="3796532"/>
            <a:ext cx="485524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1509828" y="2723239"/>
            <a:ext cx="2955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69688435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Rectangle 18"/>
          <p:cNvSpPr/>
          <p:nvPr/>
        </p:nvSpPr>
        <p:spPr>
          <a:xfrm>
            <a:off x="1888779" y="1990899"/>
            <a:ext cx="1459211" cy="666271"/>
          </a:xfrm>
          <a:prstGeom prst="rect">
            <a:avLst/>
          </a:prstGeom>
          <a:solidFill>
            <a:srgbClr val="4D9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38"/>
          <p:cNvGrpSpPr/>
          <p:nvPr/>
        </p:nvGrpSpPr>
        <p:grpSpPr>
          <a:xfrm>
            <a:off x="2348359" y="2159636"/>
            <a:ext cx="540052" cy="328798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13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482123" y="2076392"/>
            <a:ext cx="6821098" cy="3123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1888779" y="3313598"/>
            <a:ext cx="1459210" cy="666271"/>
          </a:xfrm>
          <a:prstGeom prst="rect">
            <a:avLst/>
          </a:prstGeom>
          <a:solidFill>
            <a:srgbClr val="16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2435030" y="3462287"/>
            <a:ext cx="366707" cy="368894"/>
            <a:chOff x="8931275" y="3716338"/>
            <a:chExt cx="430213" cy="434975"/>
          </a:xfrm>
          <a:solidFill>
            <a:schemeClr val="bg1"/>
          </a:solidFill>
        </p:grpSpPr>
        <p:sp>
          <p:nvSpPr>
            <p:cNvPr id="17" name="Freeform 43"/>
            <p:cNvSpPr>
              <a:spLocks noEditPoints="1"/>
            </p:cNvSpPr>
            <p:nvPr/>
          </p:nvSpPr>
          <p:spPr bwMode="auto">
            <a:xfrm>
              <a:off x="9036050" y="3824288"/>
              <a:ext cx="325438" cy="327025"/>
            </a:xfrm>
            <a:custGeom>
              <a:avLst/>
              <a:gdLst>
                <a:gd name="T0" fmla="*/ 1 w 87"/>
                <a:gd name="T1" fmla="*/ 23 h 87"/>
                <a:gd name="T2" fmla="*/ 15 w 87"/>
                <a:gd name="T3" fmla="*/ 37 h 87"/>
                <a:gd name="T4" fmla="*/ 36 w 87"/>
                <a:gd name="T5" fmla="*/ 36 h 87"/>
                <a:gd name="T6" fmla="*/ 37 w 87"/>
                <a:gd name="T7" fmla="*/ 15 h 87"/>
                <a:gd name="T8" fmla="*/ 24 w 87"/>
                <a:gd name="T9" fmla="*/ 1 h 87"/>
                <a:gd name="T10" fmla="*/ 32 w 87"/>
                <a:gd name="T11" fmla="*/ 0 h 87"/>
                <a:gd name="T12" fmla="*/ 64 w 87"/>
                <a:gd name="T13" fmla="*/ 32 h 87"/>
                <a:gd name="T14" fmla="*/ 61 w 87"/>
                <a:gd name="T15" fmla="*/ 45 h 87"/>
                <a:gd name="T16" fmla="*/ 84 w 87"/>
                <a:gd name="T17" fmla="*/ 68 h 87"/>
                <a:gd name="T18" fmla="*/ 83 w 87"/>
                <a:gd name="T19" fmla="*/ 83 h 87"/>
                <a:gd name="T20" fmla="*/ 68 w 87"/>
                <a:gd name="T21" fmla="*/ 83 h 87"/>
                <a:gd name="T22" fmla="*/ 46 w 87"/>
                <a:gd name="T23" fmla="*/ 61 h 87"/>
                <a:gd name="T24" fmla="*/ 32 w 87"/>
                <a:gd name="T25" fmla="*/ 64 h 87"/>
                <a:gd name="T26" fmla="*/ 0 w 87"/>
                <a:gd name="T27" fmla="*/ 32 h 87"/>
                <a:gd name="T28" fmla="*/ 1 w 87"/>
                <a:gd name="T29" fmla="*/ 23 h 87"/>
                <a:gd name="T30" fmla="*/ 70 w 87"/>
                <a:gd name="T31" fmla="*/ 75 h 87"/>
                <a:gd name="T32" fmla="*/ 75 w 87"/>
                <a:gd name="T33" fmla="*/ 80 h 87"/>
                <a:gd name="T34" fmla="*/ 81 w 87"/>
                <a:gd name="T35" fmla="*/ 75 h 87"/>
                <a:gd name="T36" fmla="*/ 75 w 87"/>
                <a:gd name="T37" fmla="*/ 70 h 87"/>
                <a:gd name="T38" fmla="*/ 70 w 87"/>
                <a:gd name="T3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1" y="23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1" y="42"/>
                    <a:pt x="30" y="42"/>
                    <a:pt x="36" y="36"/>
                  </a:cubicBezTo>
                  <a:cubicBezTo>
                    <a:pt x="42" y="30"/>
                    <a:pt x="43" y="20"/>
                    <a:pt x="37" y="1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0"/>
                    <a:pt x="29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37"/>
                    <a:pt x="63" y="41"/>
                    <a:pt x="61" y="45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7" y="72"/>
                    <a:pt x="87" y="79"/>
                    <a:pt x="83" y="83"/>
                  </a:cubicBezTo>
                  <a:cubicBezTo>
                    <a:pt x="79" y="87"/>
                    <a:pt x="72" y="87"/>
                    <a:pt x="68" y="83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2" y="63"/>
                    <a:pt x="37" y="64"/>
                    <a:pt x="32" y="64"/>
                  </a:cubicBezTo>
                  <a:cubicBezTo>
                    <a:pt x="14" y="64"/>
                    <a:pt x="0" y="49"/>
                    <a:pt x="0" y="32"/>
                  </a:cubicBezTo>
                  <a:cubicBezTo>
                    <a:pt x="0" y="29"/>
                    <a:pt x="1" y="26"/>
                    <a:pt x="1" y="23"/>
                  </a:cubicBezTo>
                  <a:close/>
                  <a:moveTo>
                    <a:pt x="70" y="75"/>
                  </a:moveTo>
                  <a:cubicBezTo>
                    <a:pt x="70" y="78"/>
                    <a:pt x="72" y="80"/>
                    <a:pt x="75" y="80"/>
                  </a:cubicBezTo>
                  <a:cubicBezTo>
                    <a:pt x="78" y="80"/>
                    <a:pt x="81" y="78"/>
                    <a:pt x="81" y="75"/>
                  </a:cubicBezTo>
                  <a:cubicBezTo>
                    <a:pt x="81" y="72"/>
                    <a:pt x="78" y="70"/>
                    <a:pt x="75" y="70"/>
                  </a:cubicBezTo>
                  <a:cubicBezTo>
                    <a:pt x="72" y="70"/>
                    <a:pt x="70" y="72"/>
                    <a:pt x="7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44"/>
            <p:cNvSpPr>
              <a:spLocks noEditPoints="1"/>
            </p:cNvSpPr>
            <p:nvPr/>
          </p:nvSpPr>
          <p:spPr bwMode="auto">
            <a:xfrm>
              <a:off x="8931275" y="3716338"/>
              <a:ext cx="427038" cy="349250"/>
            </a:xfrm>
            <a:custGeom>
              <a:avLst/>
              <a:gdLst>
                <a:gd name="T0" fmla="*/ 30 w 114"/>
                <a:gd name="T1" fmla="*/ 86 h 93"/>
                <a:gd name="T2" fmla="*/ 7 w 114"/>
                <a:gd name="T3" fmla="*/ 86 h 93"/>
                <a:gd name="T4" fmla="*/ 7 w 114"/>
                <a:gd name="T5" fmla="*/ 15 h 93"/>
                <a:gd name="T6" fmla="*/ 107 w 114"/>
                <a:gd name="T7" fmla="*/ 15 h 93"/>
                <a:gd name="T8" fmla="*/ 107 w 114"/>
                <a:gd name="T9" fmla="*/ 83 h 93"/>
                <a:gd name="T10" fmla="*/ 114 w 114"/>
                <a:gd name="T11" fmla="*/ 89 h 93"/>
                <a:gd name="T12" fmla="*/ 114 w 114"/>
                <a:gd name="T13" fmla="*/ 87 h 93"/>
                <a:gd name="T14" fmla="*/ 114 w 114"/>
                <a:gd name="T15" fmla="*/ 7 h 93"/>
                <a:gd name="T16" fmla="*/ 108 w 114"/>
                <a:gd name="T17" fmla="*/ 0 h 93"/>
                <a:gd name="T18" fmla="*/ 6 w 114"/>
                <a:gd name="T19" fmla="*/ 0 h 93"/>
                <a:gd name="T20" fmla="*/ 0 w 114"/>
                <a:gd name="T21" fmla="*/ 7 h 93"/>
                <a:gd name="T22" fmla="*/ 0 w 114"/>
                <a:gd name="T23" fmla="*/ 87 h 93"/>
                <a:gd name="T24" fmla="*/ 6 w 114"/>
                <a:gd name="T25" fmla="*/ 93 h 93"/>
                <a:gd name="T26" fmla="*/ 38 w 114"/>
                <a:gd name="T27" fmla="*/ 93 h 93"/>
                <a:gd name="T28" fmla="*/ 30 w 114"/>
                <a:gd name="T29" fmla="*/ 86 h 93"/>
                <a:gd name="T30" fmla="*/ 79 w 114"/>
                <a:gd name="T31" fmla="*/ 5 h 93"/>
                <a:gd name="T32" fmla="*/ 107 w 114"/>
                <a:gd name="T33" fmla="*/ 5 h 93"/>
                <a:gd name="T34" fmla="*/ 107 w 114"/>
                <a:gd name="T35" fmla="*/ 10 h 93"/>
                <a:gd name="T36" fmla="*/ 79 w 114"/>
                <a:gd name="T37" fmla="*/ 10 h 93"/>
                <a:gd name="T38" fmla="*/ 79 w 114"/>
                <a:gd name="T39" fmla="*/ 5 h 93"/>
                <a:gd name="T40" fmla="*/ 7 w 114"/>
                <a:gd name="T41" fmla="*/ 5 h 93"/>
                <a:gd name="T42" fmla="*/ 13 w 114"/>
                <a:gd name="T43" fmla="*/ 5 h 93"/>
                <a:gd name="T44" fmla="*/ 13 w 114"/>
                <a:gd name="T45" fmla="*/ 10 h 93"/>
                <a:gd name="T46" fmla="*/ 7 w 114"/>
                <a:gd name="T47" fmla="*/ 10 h 93"/>
                <a:gd name="T48" fmla="*/ 7 w 114"/>
                <a:gd name="T4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93">
                  <a:moveTo>
                    <a:pt x="30" y="86"/>
                  </a:moveTo>
                  <a:cubicBezTo>
                    <a:pt x="7" y="86"/>
                    <a:pt x="7" y="86"/>
                    <a:pt x="7" y="8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4" y="89"/>
                    <a:pt x="114" y="88"/>
                    <a:pt x="114" y="8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1" y="0"/>
                    <a:pt x="10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1"/>
                    <a:pt x="3" y="93"/>
                    <a:pt x="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5" y="91"/>
                    <a:pt x="33" y="89"/>
                    <a:pt x="30" y="86"/>
                  </a:cubicBezTo>
                  <a:close/>
                  <a:moveTo>
                    <a:pt x="79" y="5"/>
                  </a:moveTo>
                  <a:cubicBezTo>
                    <a:pt x="107" y="5"/>
                    <a:pt x="107" y="5"/>
                    <a:pt x="107" y="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79" y="10"/>
                    <a:pt x="79" y="10"/>
                    <a:pt x="79" y="10"/>
                  </a:cubicBezTo>
                  <a:lnTo>
                    <a:pt x="79" y="5"/>
                  </a:lnTo>
                  <a:close/>
                  <a:moveTo>
                    <a:pt x="7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482123" y="3396403"/>
            <a:ext cx="6821098" cy="3123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1888779" y="4636297"/>
            <a:ext cx="1459210" cy="666271"/>
          </a:xfrm>
          <a:prstGeom prst="rect">
            <a:avLst/>
          </a:prstGeom>
          <a:solidFill>
            <a:srgbClr val="C8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45"/>
          <p:cNvGrpSpPr/>
          <p:nvPr/>
        </p:nvGrpSpPr>
        <p:grpSpPr>
          <a:xfrm>
            <a:off x="2433492" y="4786911"/>
            <a:ext cx="342523" cy="358302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27" name="Freeform 46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482123" y="4713913"/>
            <a:ext cx="6821098" cy="3123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6535901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Oval 101"/>
          <p:cNvSpPr/>
          <p:nvPr/>
        </p:nvSpPr>
        <p:spPr>
          <a:xfrm>
            <a:off x="4501742" y="1969346"/>
            <a:ext cx="3210932" cy="321093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124"/>
          <p:cNvSpPr>
            <a:spLocks noChangeAspect="1"/>
          </p:cNvSpPr>
          <p:nvPr/>
        </p:nvSpPr>
        <p:spPr>
          <a:xfrm>
            <a:off x="4091519" y="3113511"/>
            <a:ext cx="921831" cy="922603"/>
          </a:xfrm>
          <a:prstGeom prst="ellipse">
            <a:avLst/>
          </a:prstGeom>
          <a:solidFill>
            <a:srgbClr val="C8557B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Oval 61"/>
          <p:cNvSpPr>
            <a:spLocks noChangeAspect="1"/>
          </p:cNvSpPr>
          <p:nvPr/>
        </p:nvSpPr>
        <p:spPr>
          <a:xfrm>
            <a:off x="4197884" y="3219966"/>
            <a:ext cx="709100" cy="709694"/>
          </a:xfrm>
          <a:prstGeom prst="ellipse">
            <a:avLst/>
          </a:prstGeom>
          <a:solidFill>
            <a:srgbClr val="C855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Oval 125"/>
          <p:cNvSpPr>
            <a:spLocks noChangeAspect="1"/>
          </p:cNvSpPr>
          <p:nvPr/>
        </p:nvSpPr>
        <p:spPr>
          <a:xfrm>
            <a:off x="4681455" y="4437110"/>
            <a:ext cx="921831" cy="922603"/>
          </a:xfrm>
          <a:prstGeom prst="ellipse">
            <a:avLst/>
          </a:prstGeom>
          <a:solidFill>
            <a:srgbClr val="16756D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Oval 66"/>
          <p:cNvSpPr>
            <a:spLocks noChangeAspect="1"/>
          </p:cNvSpPr>
          <p:nvPr/>
        </p:nvSpPr>
        <p:spPr>
          <a:xfrm>
            <a:off x="4787820" y="4543565"/>
            <a:ext cx="709100" cy="709694"/>
          </a:xfrm>
          <a:prstGeom prst="ellipse">
            <a:avLst/>
          </a:prstGeom>
          <a:solidFill>
            <a:srgbClr val="16756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Oval 126"/>
          <p:cNvSpPr>
            <a:spLocks noChangeAspect="1"/>
          </p:cNvSpPr>
          <p:nvPr/>
        </p:nvSpPr>
        <p:spPr>
          <a:xfrm>
            <a:off x="6674120" y="1958237"/>
            <a:ext cx="921831" cy="922603"/>
          </a:xfrm>
          <a:prstGeom prst="ellipse">
            <a:avLst/>
          </a:prstGeom>
          <a:solidFill>
            <a:srgbClr val="16756D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Oval 71"/>
          <p:cNvSpPr>
            <a:spLocks noChangeAspect="1"/>
          </p:cNvSpPr>
          <p:nvPr/>
        </p:nvSpPr>
        <p:spPr>
          <a:xfrm>
            <a:off x="6780486" y="2064692"/>
            <a:ext cx="709100" cy="709694"/>
          </a:xfrm>
          <a:prstGeom prst="ellipse">
            <a:avLst/>
          </a:prstGeom>
          <a:solidFill>
            <a:srgbClr val="16756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Oval 127"/>
          <p:cNvSpPr>
            <a:spLocks noChangeAspect="1"/>
          </p:cNvSpPr>
          <p:nvPr/>
        </p:nvSpPr>
        <p:spPr>
          <a:xfrm>
            <a:off x="7178043" y="3113511"/>
            <a:ext cx="921831" cy="922603"/>
          </a:xfrm>
          <a:prstGeom prst="ellipse">
            <a:avLst/>
          </a:prstGeom>
          <a:solidFill>
            <a:srgbClr val="C8557B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Oval 120"/>
          <p:cNvSpPr>
            <a:spLocks noChangeAspect="1"/>
          </p:cNvSpPr>
          <p:nvPr/>
        </p:nvSpPr>
        <p:spPr>
          <a:xfrm>
            <a:off x="7284408" y="3219966"/>
            <a:ext cx="709100" cy="709694"/>
          </a:xfrm>
          <a:prstGeom prst="ellipse">
            <a:avLst/>
          </a:prstGeom>
          <a:solidFill>
            <a:srgbClr val="C855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Oval 128"/>
          <p:cNvSpPr>
            <a:spLocks noChangeAspect="1"/>
          </p:cNvSpPr>
          <p:nvPr/>
        </p:nvSpPr>
        <p:spPr>
          <a:xfrm>
            <a:off x="6674120" y="4437110"/>
            <a:ext cx="921831" cy="922603"/>
          </a:xfrm>
          <a:prstGeom prst="ellipse">
            <a:avLst/>
          </a:prstGeom>
          <a:solidFill>
            <a:srgbClr val="4D9946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Oval 121"/>
          <p:cNvSpPr>
            <a:spLocks noChangeAspect="1"/>
          </p:cNvSpPr>
          <p:nvPr/>
        </p:nvSpPr>
        <p:spPr>
          <a:xfrm>
            <a:off x="6780486" y="4543565"/>
            <a:ext cx="709100" cy="709694"/>
          </a:xfrm>
          <a:prstGeom prst="ellipse">
            <a:avLst/>
          </a:prstGeom>
          <a:solidFill>
            <a:srgbClr val="4D994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Oval 123"/>
          <p:cNvSpPr>
            <a:spLocks noChangeAspect="1"/>
          </p:cNvSpPr>
          <p:nvPr/>
        </p:nvSpPr>
        <p:spPr>
          <a:xfrm>
            <a:off x="4618465" y="1970735"/>
            <a:ext cx="921831" cy="922603"/>
          </a:xfrm>
          <a:prstGeom prst="ellipse">
            <a:avLst/>
          </a:prstGeom>
          <a:solidFill>
            <a:srgbClr val="4D9946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Oval 30"/>
          <p:cNvSpPr>
            <a:spLocks noChangeAspect="1"/>
          </p:cNvSpPr>
          <p:nvPr/>
        </p:nvSpPr>
        <p:spPr>
          <a:xfrm>
            <a:off x="4724830" y="2077190"/>
            <a:ext cx="709100" cy="709694"/>
          </a:xfrm>
          <a:prstGeom prst="ellipse">
            <a:avLst/>
          </a:prstGeom>
          <a:solidFill>
            <a:srgbClr val="4D994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Freeform 41"/>
          <p:cNvSpPr>
            <a:spLocks noEditPoints="1"/>
          </p:cNvSpPr>
          <p:nvPr/>
        </p:nvSpPr>
        <p:spPr bwMode="auto">
          <a:xfrm>
            <a:off x="4917399" y="2194843"/>
            <a:ext cx="324361" cy="47387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Freeform 83"/>
          <p:cNvSpPr>
            <a:spLocks noEditPoints="1"/>
          </p:cNvSpPr>
          <p:nvPr/>
        </p:nvSpPr>
        <p:spPr bwMode="auto">
          <a:xfrm>
            <a:off x="5033835" y="4735609"/>
            <a:ext cx="217069" cy="325604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Freeform 137"/>
          <p:cNvSpPr>
            <a:spLocks noEditPoints="1"/>
          </p:cNvSpPr>
          <p:nvPr/>
        </p:nvSpPr>
        <p:spPr bwMode="auto">
          <a:xfrm>
            <a:off x="6954810" y="4713859"/>
            <a:ext cx="360452" cy="369102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53"/>
          <p:cNvSpPr>
            <a:spLocks/>
          </p:cNvSpPr>
          <p:nvPr/>
        </p:nvSpPr>
        <p:spPr bwMode="auto">
          <a:xfrm>
            <a:off x="6943333" y="2257833"/>
            <a:ext cx="383406" cy="284294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57"/>
          <p:cNvSpPr>
            <a:spLocks noEditPoints="1"/>
          </p:cNvSpPr>
          <p:nvPr/>
        </p:nvSpPr>
        <p:spPr bwMode="auto">
          <a:xfrm>
            <a:off x="7479778" y="3433695"/>
            <a:ext cx="318360" cy="28223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65"/>
          <p:cNvSpPr>
            <a:spLocks noEditPoints="1"/>
          </p:cNvSpPr>
          <p:nvPr/>
        </p:nvSpPr>
        <p:spPr bwMode="auto">
          <a:xfrm>
            <a:off x="4352572" y="3392689"/>
            <a:ext cx="399724" cy="36424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3027872" y="1875267"/>
            <a:ext cx="159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940758" y="2232019"/>
            <a:ext cx="268307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2078966" y="3199046"/>
            <a:ext cx="192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320050" y="3555798"/>
            <a:ext cx="268307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2830327" y="4591543"/>
            <a:ext cx="179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940758" y="4948295"/>
            <a:ext cx="268307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7672112" y="1875267"/>
            <a:ext cx="209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72113" y="2232019"/>
            <a:ext cx="268307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8188877" y="3199046"/>
            <a:ext cx="157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88878" y="3555798"/>
            <a:ext cx="268307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672113" y="4591543"/>
            <a:ext cx="171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72113" y="4948295"/>
            <a:ext cx="268307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882279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3249807" y="-1671265"/>
            <a:ext cx="5692383" cy="10200528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57" y="-806254"/>
            <a:ext cx="5990458" cy="47720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09" y="3506323"/>
            <a:ext cx="6144334" cy="3640998"/>
          </a:xfrm>
          <a:prstGeom prst="rect">
            <a:avLst/>
          </a:prstGeom>
        </p:spPr>
      </p:pic>
      <p:sp>
        <p:nvSpPr>
          <p:cNvPr id="19" name="文本框 21"/>
          <p:cNvSpPr txBox="1"/>
          <p:nvPr/>
        </p:nvSpPr>
        <p:spPr>
          <a:xfrm>
            <a:off x="3673052" y="3829489"/>
            <a:ext cx="484589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323048" y="3183158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3673052" y="2294823"/>
            <a:ext cx="4862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5400" dirty="0">
              <a:solidFill>
                <a:srgbClr val="4D99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626585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>
            <a:off x="1449612" y="2777138"/>
            <a:ext cx="9186920" cy="33784"/>
          </a:xfrm>
          <a:custGeom>
            <a:avLst/>
            <a:gdLst>
              <a:gd name="T0" fmla="*/ 1722 w 1724"/>
              <a:gd name="T1" fmla="*/ 6 h 6"/>
              <a:gd name="T2" fmla="*/ 3 w 1724"/>
              <a:gd name="T3" fmla="*/ 6 h 6"/>
              <a:gd name="T4" fmla="*/ 0 w 1724"/>
              <a:gd name="T5" fmla="*/ 3 h 6"/>
              <a:gd name="T6" fmla="*/ 0 w 1724"/>
              <a:gd name="T7" fmla="*/ 3 h 6"/>
              <a:gd name="T8" fmla="*/ 3 w 1724"/>
              <a:gd name="T9" fmla="*/ 0 h 6"/>
              <a:gd name="T10" fmla="*/ 1722 w 1724"/>
              <a:gd name="T11" fmla="*/ 0 h 6"/>
              <a:gd name="T12" fmla="*/ 1724 w 1724"/>
              <a:gd name="T13" fmla="*/ 3 h 6"/>
              <a:gd name="T14" fmla="*/ 1724 w 1724"/>
              <a:gd name="T15" fmla="*/ 3 h 6"/>
              <a:gd name="T16" fmla="*/ 1722 w 1724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4" h="6">
                <a:moveTo>
                  <a:pt x="1722" y="6"/>
                </a:move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1"/>
                  <a:pt x="1724" y="3"/>
                </a:cubicBezTo>
                <a:cubicBezTo>
                  <a:pt x="1724" y="3"/>
                  <a:pt x="1724" y="3"/>
                  <a:pt x="1724" y="3"/>
                </a:cubicBezTo>
                <a:cubicBezTo>
                  <a:pt x="1724" y="4"/>
                  <a:pt x="1723" y="6"/>
                  <a:pt x="1722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067854" y="2655517"/>
            <a:ext cx="277027" cy="277026"/>
          </a:xfrm>
          <a:prstGeom prst="ellipse">
            <a:avLst/>
          </a:pr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6412" y="2714075"/>
            <a:ext cx="159910" cy="159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62444" y="2655517"/>
            <a:ext cx="277027" cy="277026"/>
          </a:xfrm>
          <a:prstGeom prst="ellipse">
            <a:avLst/>
          </a:pr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721002" y="2714075"/>
            <a:ext cx="159910" cy="159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254781" y="2655517"/>
            <a:ext cx="277027" cy="277026"/>
          </a:xfrm>
          <a:prstGeom prst="ellipse">
            <a:avLst/>
          </a:pr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313339" y="2714075"/>
            <a:ext cx="159910" cy="159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9844867" y="2655517"/>
            <a:ext cx="283783" cy="277026"/>
          </a:xfrm>
          <a:prstGeom prst="ellipse">
            <a:avLst/>
          </a:pr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9903425" y="2714075"/>
            <a:ext cx="166666" cy="159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305468" y="3142002"/>
            <a:ext cx="1801798" cy="1912158"/>
          </a:xfrm>
          <a:prstGeom prst="rect">
            <a:avLst/>
          </a:pr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2094881" y="3013624"/>
            <a:ext cx="222973" cy="155405"/>
          </a:xfrm>
          <a:custGeom>
            <a:avLst/>
            <a:gdLst>
              <a:gd name="T0" fmla="*/ 0 w 99"/>
              <a:gd name="T1" fmla="*/ 69 h 69"/>
              <a:gd name="T2" fmla="*/ 52 w 99"/>
              <a:gd name="T3" fmla="*/ 0 h 69"/>
              <a:gd name="T4" fmla="*/ 99 w 99"/>
              <a:gd name="T5" fmla="*/ 69 h 69"/>
              <a:gd name="T6" fmla="*/ 0 w 99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69">
                <a:moveTo>
                  <a:pt x="0" y="69"/>
                </a:moveTo>
                <a:lnTo>
                  <a:pt x="52" y="0"/>
                </a:lnTo>
                <a:lnTo>
                  <a:pt x="99" y="69"/>
                </a:lnTo>
                <a:lnTo>
                  <a:pt x="0" y="69"/>
                </a:lnTo>
                <a:close/>
              </a:path>
            </a:pathLst>
          </a:cu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3900058" y="3142002"/>
            <a:ext cx="1801798" cy="1912158"/>
          </a:xfrm>
          <a:prstGeom prst="rect">
            <a:avLst/>
          </a:pr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"/>
          <p:cNvSpPr>
            <a:spLocks/>
          </p:cNvSpPr>
          <p:nvPr/>
        </p:nvSpPr>
        <p:spPr bwMode="auto">
          <a:xfrm>
            <a:off x="4691723" y="3013624"/>
            <a:ext cx="218468" cy="155405"/>
          </a:xfrm>
          <a:custGeom>
            <a:avLst/>
            <a:gdLst>
              <a:gd name="T0" fmla="*/ 0 w 97"/>
              <a:gd name="T1" fmla="*/ 69 h 69"/>
              <a:gd name="T2" fmla="*/ 50 w 97"/>
              <a:gd name="T3" fmla="*/ 0 h 69"/>
              <a:gd name="T4" fmla="*/ 97 w 97"/>
              <a:gd name="T5" fmla="*/ 69 h 69"/>
              <a:gd name="T6" fmla="*/ 0 w 9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69">
                <a:moveTo>
                  <a:pt x="0" y="69"/>
                </a:moveTo>
                <a:lnTo>
                  <a:pt x="50" y="0"/>
                </a:lnTo>
                <a:lnTo>
                  <a:pt x="97" y="69"/>
                </a:lnTo>
                <a:lnTo>
                  <a:pt x="0" y="69"/>
                </a:lnTo>
                <a:close/>
              </a:path>
            </a:pathLst>
          </a:cu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6490143" y="3142002"/>
            <a:ext cx="1806303" cy="1912158"/>
          </a:xfrm>
          <a:prstGeom prst="rect">
            <a:avLst/>
          </a:pr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9"/>
          <p:cNvSpPr>
            <a:spLocks/>
          </p:cNvSpPr>
          <p:nvPr/>
        </p:nvSpPr>
        <p:spPr bwMode="auto">
          <a:xfrm>
            <a:off x="7280682" y="3013624"/>
            <a:ext cx="225225" cy="155405"/>
          </a:xfrm>
          <a:custGeom>
            <a:avLst/>
            <a:gdLst>
              <a:gd name="T0" fmla="*/ 0 w 100"/>
              <a:gd name="T1" fmla="*/ 69 h 69"/>
              <a:gd name="T2" fmla="*/ 52 w 100"/>
              <a:gd name="T3" fmla="*/ 0 h 69"/>
              <a:gd name="T4" fmla="*/ 100 w 100"/>
              <a:gd name="T5" fmla="*/ 69 h 69"/>
              <a:gd name="T6" fmla="*/ 0 w 100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69">
                <a:moveTo>
                  <a:pt x="0" y="69"/>
                </a:moveTo>
                <a:lnTo>
                  <a:pt x="52" y="0"/>
                </a:lnTo>
                <a:lnTo>
                  <a:pt x="10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9086985" y="3142002"/>
            <a:ext cx="1799546" cy="1912158"/>
          </a:xfrm>
          <a:prstGeom prst="rect">
            <a:avLst/>
          </a:prstGeom>
          <a:solidFill>
            <a:srgbClr val="E94D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1"/>
          <p:cNvSpPr>
            <a:spLocks/>
          </p:cNvSpPr>
          <p:nvPr/>
        </p:nvSpPr>
        <p:spPr bwMode="auto">
          <a:xfrm>
            <a:off x="9877524" y="3013624"/>
            <a:ext cx="218468" cy="155405"/>
          </a:xfrm>
          <a:custGeom>
            <a:avLst/>
            <a:gdLst>
              <a:gd name="T0" fmla="*/ 0 w 97"/>
              <a:gd name="T1" fmla="*/ 69 h 69"/>
              <a:gd name="T2" fmla="*/ 49 w 97"/>
              <a:gd name="T3" fmla="*/ 0 h 69"/>
              <a:gd name="T4" fmla="*/ 97 w 97"/>
              <a:gd name="T5" fmla="*/ 69 h 69"/>
              <a:gd name="T6" fmla="*/ 0 w 9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69">
                <a:moveTo>
                  <a:pt x="0" y="69"/>
                </a:moveTo>
                <a:lnTo>
                  <a:pt x="49" y="0"/>
                </a:lnTo>
                <a:lnTo>
                  <a:pt x="97" y="69"/>
                </a:lnTo>
                <a:lnTo>
                  <a:pt x="0" y="69"/>
                </a:lnTo>
                <a:close/>
              </a:path>
            </a:pathLst>
          </a:custGeom>
          <a:solidFill>
            <a:srgbClr val="E94D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TextBox 76"/>
          <p:cNvSpPr txBox="1"/>
          <p:nvPr/>
        </p:nvSpPr>
        <p:spPr>
          <a:xfrm>
            <a:off x="1507536" y="3234352"/>
            <a:ext cx="144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06889" y="3687519"/>
            <a:ext cx="159895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4076419" y="3228945"/>
            <a:ext cx="144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01479" y="3687519"/>
            <a:ext cx="159895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6616919" y="3263623"/>
            <a:ext cx="155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593816" y="3687519"/>
            <a:ext cx="159895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9244758" y="3285086"/>
            <a:ext cx="148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187280" y="3687519"/>
            <a:ext cx="159895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01938" y="1793572"/>
            <a:ext cx="605321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</a:p>
        </p:txBody>
      </p:sp>
    </p:spTree>
    <p:extLst>
      <p:ext uri="{BB962C8B-B14F-4D97-AF65-F5344CB8AC3E}">
        <p14:creationId xmlns:p14="http://schemas.microsoft.com/office/powerpoint/2010/main" val="3949406101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71698" y="1958783"/>
            <a:ext cx="4367865" cy="3807705"/>
            <a:chOff x="2098355" y="789986"/>
            <a:chExt cx="4201275" cy="366247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40" y="920390"/>
              <a:ext cx="3917305" cy="2285599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9" name="TextBox 76"/>
          <p:cNvSpPr txBox="1"/>
          <p:nvPr/>
        </p:nvSpPr>
        <p:spPr>
          <a:xfrm>
            <a:off x="6728517" y="2151279"/>
            <a:ext cx="1544215" cy="369332"/>
          </a:xfrm>
          <a:prstGeom prst="rect">
            <a:avLst/>
          </a:prstGeom>
          <a:solidFill>
            <a:srgbClr val="4D99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40594" y="2495553"/>
            <a:ext cx="393563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6728517" y="4692443"/>
            <a:ext cx="1544215" cy="369332"/>
          </a:xfrm>
          <a:prstGeom prst="rect">
            <a:avLst/>
          </a:prstGeom>
          <a:solidFill>
            <a:srgbClr val="4D99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40594" y="5036717"/>
            <a:ext cx="393563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6728517" y="3361391"/>
            <a:ext cx="1544215" cy="369332"/>
          </a:xfrm>
          <a:prstGeom prst="rect">
            <a:avLst/>
          </a:prstGeom>
          <a:solidFill>
            <a:srgbClr val="1675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40594" y="3705665"/>
            <a:ext cx="393563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520479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1689841" y="1637323"/>
            <a:ext cx="9117346" cy="1108609"/>
          </a:xfrm>
          <a:custGeom>
            <a:avLst/>
            <a:gdLst>
              <a:gd name="connsiteX0" fmla="*/ 0 w 4503738"/>
              <a:gd name="connsiteY0" fmla="*/ 660400 h 660400"/>
              <a:gd name="connsiteX1" fmla="*/ 649288 w 4503738"/>
              <a:gd name="connsiteY1" fmla="*/ 660400 h 660400"/>
              <a:gd name="connsiteX2" fmla="*/ 769938 w 4503738"/>
              <a:gd name="connsiteY2" fmla="*/ 500063 h 660400"/>
              <a:gd name="connsiteX3" fmla="*/ 890588 w 4503738"/>
              <a:gd name="connsiteY3" fmla="*/ 660400 h 660400"/>
              <a:gd name="connsiteX4" fmla="*/ 4503738 w 4503738"/>
              <a:gd name="connsiteY4" fmla="*/ 660400 h 660400"/>
              <a:gd name="connsiteX5" fmla="*/ 4303713 w 4503738"/>
              <a:gd name="connsiteY5" fmla="*/ 330200 h 660400"/>
              <a:gd name="connsiteX6" fmla="*/ 4503738 w 4503738"/>
              <a:gd name="connsiteY6" fmla="*/ 0 h 660400"/>
              <a:gd name="connsiteX7" fmla="*/ 890588 w 4503738"/>
              <a:gd name="connsiteY7" fmla="*/ 0 h 660400"/>
              <a:gd name="connsiteX8" fmla="*/ 769938 w 4503738"/>
              <a:gd name="connsiteY8" fmla="*/ 160338 h 660400"/>
              <a:gd name="connsiteX9" fmla="*/ 649288 w 4503738"/>
              <a:gd name="connsiteY9" fmla="*/ 0 h 660400"/>
              <a:gd name="connsiteX10" fmla="*/ 0 w 4503738"/>
              <a:gd name="connsiteY10" fmla="*/ 0 h 660400"/>
              <a:gd name="connsiteX11" fmla="*/ 0 w 4503738"/>
              <a:gd name="connsiteY11" fmla="*/ 3302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3738" h="660400">
                <a:moveTo>
                  <a:pt x="0" y="660400"/>
                </a:moveTo>
                <a:lnTo>
                  <a:pt x="649288" y="660400"/>
                </a:lnTo>
                <a:lnTo>
                  <a:pt x="769938" y="500063"/>
                </a:lnTo>
                <a:lnTo>
                  <a:pt x="890588" y="660400"/>
                </a:lnTo>
                <a:lnTo>
                  <a:pt x="4503738" y="660400"/>
                </a:lnTo>
                <a:lnTo>
                  <a:pt x="4303713" y="330200"/>
                </a:lnTo>
                <a:lnTo>
                  <a:pt x="4503738" y="0"/>
                </a:lnTo>
                <a:lnTo>
                  <a:pt x="890588" y="0"/>
                </a:lnTo>
                <a:lnTo>
                  <a:pt x="769938" y="160338"/>
                </a:lnTo>
                <a:lnTo>
                  <a:pt x="649288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16756D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337661" y="1637323"/>
            <a:ext cx="1802902" cy="1111275"/>
          </a:xfrm>
          <a:custGeom>
            <a:avLst/>
            <a:gdLst>
              <a:gd name="T0" fmla="*/ 409 w 561"/>
              <a:gd name="T1" fmla="*/ 0 h 417"/>
              <a:gd name="T2" fmla="*/ 561 w 561"/>
              <a:gd name="T3" fmla="*/ 207 h 417"/>
              <a:gd name="T4" fmla="*/ 409 w 561"/>
              <a:gd name="T5" fmla="*/ 417 h 417"/>
              <a:gd name="T6" fmla="*/ 0 w 561"/>
              <a:gd name="T7" fmla="*/ 412 h 417"/>
              <a:gd name="T8" fmla="*/ 0 w 561"/>
              <a:gd name="T9" fmla="*/ 0 h 417"/>
              <a:gd name="T10" fmla="*/ 409 w 561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" h="417">
                <a:moveTo>
                  <a:pt x="409" y="0"/>
                </a:moveTo>
                <a:lnTo>
                  <a:pt x="561" y="207"/>
                </a:lnTo>
                <a:lnTo>
                  <a:pt x="409" y="417"/>
                </a:lnTo>
                <a:lnTo>
                  <a:pt x="0" y="412"/>
                </a:lnTo>
                <a:lnTo>
                  <a:pt x="0" y="0"/>
                </a:lnTo>
                <a:lnTo>
                  <a:pt x="409" y="0"/>
                </a:lnTo>
                <a:close/>
              </a:path>
            </a:pathLst>
          </a:cu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76"/>
          <p:cNvSpPr txBox="1"/>
          <p:nvPr/>
        </p:nvSpPr>
        <p:spPr>
          <a:xfrm>
            <a:off x="1384813" y="2006961"/>
            <a:ext cx="140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7276" y="1739003"/>
            <a:ext cx="64516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 flipV="1">
            <a:off x="1689841" y="3122055"/>
            <a:ext cx="9117346" cy="1108609"/>
          </a:xfrm>
          <a:custGeom>
            <a:avLst/>
            <a:gdLst>
              <a:gd name="connsiteX0" fmla="*/ 0 w 4503738"/>
              <a:gd name="connsiteY0" fmla="*/ 660400 h 660400"/>
              <a:gd name="connsiteX1" fmla="*/ 649288 w 4503738"/>
              <a:gd name="connsiteY1" fmla="*/ 660400 h 660400"/>
              <a:gd name="connsiteX2" fmla="*/ 769938 w 4503738"/>
              <a:gd name="connsiteY2" fmla="*/ 500063 h 660400"/>
              <a:gd name="connsiteX3" fmla="*/ 890588 w 4503738"/>
              <a:gd name="connsiteY3" fmla="*/ 660400 h 660400"/>
              <a:gd name="connsiteX4" fmla="*/ 4503738 w 4503738"/>
              <a:gd name="connsiteY4" fmla="*/ 660400 h 660400"/>
              <a:gd name="connsiteX5" fmla="*/ 4303713 w 4503738"/>
              <a:gd name="connsiteY5" fmla="*/ 330200 h 660400"/>
              <a:gd name="connsiteX6" fmla="*/ 4503738 w 4503738"/>
              <a:gd name="connsiteY6" fmla="*/ 0 h 660400"/>
              <a:gd name="connsiteX7" fmla="*/ 890588 w 4503738"/>
              <a:gd name="connsiteY7" fmla="*/ 0 h 660400"/>
              <a:gd name="connsiteX8" fmla="*/ 769938 w 4503738"/>
              <a:gd name="connsiteY8" fmla="*/ 160338 h 660400"/>
              <a:gd name="connsiteX9" fmla="*/ 649288 w 4503738"/>
              <a:gd name="connsiteY9" fmla="*/ 0 h 660400"/>
              <a:gd name="connsiteX10" fmla="*/ 0 w 4503738"/>
              <a:gd name="connsiteY10" fmla="*/ 0 h 660400"/>
              <a:gd name="connsiteX11" fmla="*/ 0 w 4503738"/>
              <a:gd name="connsiteY11" fmla="*/ 3302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3738" h="660400">
                <a:moveTo>
                  <a:pt x="0" y="660400"/>
                </a:moveTo>
                <a:lnTo>
                  <a:pt x="649288" y="660400"/>
                </a:lnTo>
                <a:lnTo>
                  <a:pt x="769938" y="500063"/>
                </a:lnTo>
                <a:lnTo>
                  <a:pt x="890588" y="660400"/>
                </a:lnTo>
                <a:lnTo>
                  <a:pt x="4503738" y="660400"/>
                </a:lnTo>
                <a:lnTo>
                  <a:pt x="4303713" y="330200"/>
                </a:lnTo>
                <a:lnTo>
                  <a:pt x="4503738" y="0"/>
                </a:lnTo>
                <a:lnTo>
                  <a:pt x="890588" y="0"/>
                </a:lnTo>
                <a:lnTo>
                  <a:pt x="769938" y="160338"/>
                </a:lnTo>
                <a:lnTo>
                  <a:pt x="649288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C8557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1337661" y="3122055"/>
            <a:ext cx="1802902" cy="1111275"/>
          </a:xfrm>
          <a:custGeom>
            <a:avLst/>
            <a:gdLst>
              <a:gd name="T0" fmla="*/ 409 w 561"/>
              <a:gd name="T1" fmla="*/ 0 h 417"/>
              <a:gd name="T2" fmla="*/ 561 w 561"/>
              <a:gd name="T3" fmla="*/ 207 h 417"/>
              <a:gd name="T4" fmla="*/ 409 w 561"/>
              <a:gd name="T5" fmla="*/ 417 h 417"/>
              <a:gd name="T6" fmla="*/ 0 w 561"/>
              <a:gd name="T7" fmla="*/ 412 h 417"/>
              <a:gd name="T8" fmla="*/ 0 w 561"/>
              <a:gd name="T9" fmla="*/ 0 h 417"/>
              <a:gd name="T10" fmla="*/ 409 w 561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" h="417">
                <a:moveTo>
                  <a:pt x="409" y="0"/>
                </a:moveTo>
                <a:lnTo>
                  <a:pt x="561" y="207"/>
                </a:lnTo>
                <a:lnTo>
                  <a:pt x="409" y="417"/>
                </a:lnTo>
                <a:lnTo>
                  <a:pt x="0" y="412"/>
                </a:lnTo>
                <a:lnTo>
                  <a:pt x="0" y="0"/>
                </a:lnTo>
                <a:lnTo>
                  <a:pt x="409" y="0"/>
                </a:lnTo>
                <a:close/>
              </a:path>
            </a:pathLst>
          </a:cu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TextBox 76"/>
          <p:cNvSpPr txBox="1"/>
          <p:nvPr/>
        </p:nvSpPr>
        <p:spPr>
          <a:xfrm>
            <a:off x="1384813" y="3491693"/>
            <a:ext cx="140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67276" y="3223735"/>
            <a:ext cx="64516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 flipV="1">
            <a:off x="1689841" y="4560482"/>
            <a:ext cx="9117346" cy="1108609"/>
          </a:xfrm>
          <a:custGeom>
            <a:avLst/>
            <a:gdLst>
              <a:gd name="connsiteX0" fmla="*/ 0 w 4503738"/>
              <a:gd name="connsiteY0" fmla="*/ 660400 h 660400"/>
              <a:gd name="connsiteX1" fmla="*/ 649288 w 4503738"/>
              <a:gd name="connsiteY1" fmla="*/ 660400 h 660400"/>
              <a:gd name="connsiteX2" fmla="*/ 769938 w 4503738"/>
              <a:gd name="connsiteY2" fmla="*/ 500063 h 660400"/>
              <a:gd name="connsiteX3" fmla="*/ 890588 w 4503738"/>
              <a:gd name="connsiteY3" fmla="*/ 660400 h 660400"/>
              <a:gd name="connsiteX4" fmla="*/ 4503738 w 4503738"/>
              <a:gd name="connsiteY4" fmla="*/ 660400 h 660400"/>
              <a:gd name="connsiteX5" fmla="*/ 4303713 w 4503738"/>
              <a:gd name="connsiteY5" fmla="*/ 330200 h 660400"/>
              <a:gd name="connsiteX6" fmla="*/ 4503738 w 4503738"/>
              <a:gd name="connsiteY6" fmla="*/ 0 h 660400"/>
              <a:gd name="connsiteX7" fmla="*/ 890588 w 4503738"/>
              <a:gd name="connsiteY7" fmla="*/ 0 h 660400"/>
              <a:gd name="connsiteX8" fmla="*/ 769938 w 4503738"/>
              <a:gd name="connsiteY8" fmla="*/ 160338 h 660400"/>
              <a:gd name="connsiteX9" fmla="*/ 649288 w 4503738"/>
              <a:gd name="connsiteY9" fmla="*/ 0 h 660400"/>
              <a:gd name="connsiteX10" fmla="*/ 0 w 4503738"/>
              <a:gd name="connsiteY10" fmla="*/ 0 h 660400"/>
              <a:gd name="connsiteX11" fmla="*/ 0 w 4503738"/>
              <a:gd name="connsiteY11" fmla="*/ 3302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3738" h="660400">
                <a:moveTo>
                  <a:pt x="0" y="660400"/>
                </a:moveTo>
                <a:lnTo>
                  <a:pt x="649288" y="660400"/>
                </a:lnTo>
                <a:lnTo>
                  <a:pt x="769938" y="500063"/>
                </a:lnTo>
                <a:lnTo>
                  <a:pt x="890588" y="660400"/>
                </a:lnTo>
                <a:lnTo>
                  <a:pt x="4503738" y="660400"/>
                </a:lnTo>
                <a:lnTo>
                  <a:pt x="4303713" y="330200"/>
                </a:lnTo>
                <a:lnTo>
                  <a:pt x="4503738" y="0"/>
                </a:lnTo>
                <a:lnTo>
                  <a:pt x="890588" y="0"/>
                </a:lnTo>
                <a:lnTo>
                  <a:pt x="769938" y="160338"/>
                </a:lnTo>
                <a:lnTo>
                  <a:pt x="649288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4D9946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1337661" y="4560482"/>
            <a:ext cx="1802902" cy="1111275"/>
          </a:xfrm>
          <a:custGeom>
            <a:avLst/>
            <a:gdLst>
              <a:gd name="T0" fmla="*/ 409 w 561"/>
              <a:gd name="T1" fmla="*/ 0 h 417"/>
              <a:gd name="T2" fmla="*/ 561 w 561"/>
              <a:gd name="T3" fmla="*/ 207 h 417"/>
              <a:gd name="T4" fmla="*/ 409 w 561"/>
              <a:gd name="T5" fmla="*/ 417 h 417"/>
              <a:gd name="T6" fmla="*/ 0 w 561"/>
              <a:gd name="T7" fmla="*/ 412 h 417"/>
              <a:gd name="T8" fmla="*/ 0 w 561"/>
              <a:gd name="T9" fmla="*/ 0 h 417"/>
              <a:gd name="T10" fmla="*/ 409 w 561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" h="417">
                <a:moveTo>
                  <a:pt x="409" y="0"/>
                </a:moveTo>
                <a:lnTo>
                  <a:pt x="561" y="207"/>
                </a:lnTo>
                <a:lnTo>
                  <a:pt x="409" y="417"/>
                </a:lnTo>
                <a:lnTo>
                  <a:pt x="0" y="412"/>
                </a:lnTo>
                <a:lnTo>
                  <a:pt x="0" y="0"/>
                </a:lnTo>
                <a:lnTo>
                  <a:pt x="409" y="0"/>
                </a:lnTo>
                <a:close/>
              </a:path>
            </a:pathLst>
          </a:cu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TextBox 76"/>
          <p:cNvSpPr txBox="1"/>
          <p:nvPr/>
        </p:nvSpPr>
        <p:spPr>
          <a:xfrm>
            <a:off x="1337661" y="4930120"/>
            <a:ext cx="145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67276" y="4662162"/>
            <a:ext cx="64516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3694"/>
      </p:ext>
    </p:ext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>
            <a:off x="4360543" y="3643638"/>
            <a:ext cx="2170113" cy="1852612"/>
          </a:xfrm>
          <a:custGeom>
            <a:avLst/>
            <a:gdLst>
              <a:gd name="T0" fmla="*/ 213 w 426"/>
              <a:gd name="T1" fmla="*/ 363 h 363"/>
              <a:gd name="T2" fmla="*/ 62 w 426"/>
              <a:gd name="T3" fmla="*/ 301 h 363"/>
              <a:gd name="T4" fmla="*/ 0 w 426"/>
              <a:gd name="T5" fmla="*/ 150 h 363"/>
              <a:gd name="T6" fmla="*/ 62 w 426"/>
              <a:gd name="T7" fmla="*/ 0 h 363"/>
              <a:gd name="T8" fmla="*/ 107 w 426"/>
              <a:gd name="T9" fmla="*/ 45 h 363"/>
              <a:gd name="T10" fmla="*/ 63 w 426"/>
              <a:gd name="T11" fmla="*/ 150 h 363"/>
              <a:gd name="T12" fmla="*/ 107 w 426"/>
              <a:gd name="T13" fmla="*/ 256 h 363"/>
              <a:gd name="T14" fmla="*/ 213 w 426"/>
              <a:gd name="T15" fmla="*/ 299 h 363"/>
              <a:gd name="T16" fmla="*/ 318 w 426"/>
              <a:gd name="T17" fmla="*/ 256 h 363"/>
              <a:gd name="T18" fmla="*/ 362 w 426"/>
              <a:gd name="T19" fmla="*/ 150 h 363"/>
              <a:gd name="T20" fmla="*/ 318 w 426"/>
              <a:gd name="T21" fmla="*/ 45 h 363"/>
              <a:gd name="T22" fmla="*/ 363 w 426"/>
              <a:gd name="T23" fmla="*/ 0 h 363"/>
              <a:gd name="T24" fmla="*/ 426 w 426"/>
              <a:gd name="T25" fmla="*/ 150 h 363"/>
              <a:gd name="T26" fmla="*/ 363 w 426"/>
              <a:gd name="T27" fmla="*/ 301 h 363"/>
              <a:gd name="T28" fmla="*/ 213 w 426"/>
              <a:gd name="T29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" h="363">
                <a:moveTo>
                  <a:pt x="213" y="363"/>
                </a:moveTo>
                <a:cubicBezTo>
                  <a:pt x="156" y="363"/>
                  <a:pt x="102" y="341"/>
                  <a:pt x="62" y="301"/>
                </a:cubicBezTo>
                <a:cubicBezTo>
                  <a:pt x="22" y="261"/>
                  <a:pt x="0" y="207"/>
                  <a:pt x="0" y="150"/>
                </a:cubicBezTo>
                <a:cubicBezTo>
                  <a:pt x="0" y="93"/>
                  <a:pt x="22" y="40"/>
                  <a:pt x="62" y="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79" y="73"/>
                  <a:pt x="63" y="110"/>
                  <a:pt x="63" y="150"/>
                </a:cubicBezTo>
                <a:cubicBezTo>
                  <a:pt x="63" y="190"/>
                  <a:pt x="79" y="227"/>
                  <a:pt x="107" y="256"/>
                </a:cubicBezTo>
                <a:cubicBezTo>
                  <a:pt x="135" y="284"/>
                  <a:pt x="173" y="299"/>
                  <a:pt x="213" y="299"/>
                </a:cubicBezTo>
                <a:cubicBezTo>
                  <a:pt x="252" y="299"/>
                  <a:pt x="290" y="284"/>
                  <a:pt x="318" y="256"/>
                </a:cubicBezTo>
                <a:cubicBezTo>
                  <a:pt x="346" y="227"/>
                  <a:pt x="362" y="190"/>
                  <a:pt x="362" y="150"/>
                </a:cubicBezTo>
                <a:cubicBezTo>
                  <a:pt x="362" y="110"/>
                  <a:pt x="346" y="73"/>
                  <a:pt x="318" y="45"/>
                </a:cubicBezTo>
                <a:cubicBezTo>
                  <a:pt x="363" y="0"/>
                  <a:pt x="363" y="0"/>
                  <a:pt x="363" y="0"/>
                </a:cubicBezTo>
                <a:cubicBezTo>
                  <a:pt x="403" y="40"/>
                  <a:pt x="426" y="93"/>
                  <a:pt x="426" y="150"/>
                </a:cubicBezTo>
                <a:cubicBezTo>
                  <a:pt x="426" y="207"/>
                  <a:pt x="403" y="261"/>
                  <a:pt x="363" y="301"/>
                </a:cubicBezTo>
                <a:cubicBezTo>
                  <a:pt x="323" y="341"/>
                  <a:pt x="269" y="363"/>
                  <a:pt x="213" y="363"/>
                </a:cubicBezTo>
                <a:close/>
              </a:path>
            </a:pathLst>
          </a:cu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557518" y="2031342"/>
            <a:ext cx="2278063" cy="1857374"/>
          </a:xfrm>
          <a:custGeom>
            <a:avLst/>
            <a:gdLst>
              <a:gd name="T0" fmla="*/ 384 w 447"/>
              <a:gd name="T1" fmla="*/ 364 h 364"/>
              <a:gd name="T2" fmla="*/ 339 w 447"/>
              <a:gd name="T3" fmla="*/ 319 h 364"/>
              <a:gd name="T4" fmla="*/ 383 w 447"/>
              <a:gd name="T5" fmla="*/ 213 h 364"/>
              <a:gd name="T6" fmla="*/ 339 w 447"/>
              <a:gd name="T7" fmla="*/ 108 h 364"/>
              <a:gd name="T8" fmla="*/ 234 w 447"/>
              <a:gd name="T9" fmla="*/ 64 h 364"/>
              <a:gd name="T10" fmla="*/ 128 w 447"/>
              <a:gd name="T11" fmla="*/ 108 h 364"/>
              <a:gd name="T12" fmla="*/ 128 w 447"/>
              <a:gd name="T13" fmla="*/ 319 h 364"/>
              <a:gd name="T14" fmla="*/ 83 w 447"/>
              <a:gd name="T15" fmla="*/ 364 h 364"/>
              <a:gd name="T16" fmla="*/ 83 w 447"/>
              <a:gd name="T17" fmla="*/ 62 h 364"/>
              <a:gd name="T18" fmla="*/ 234 w 447"/>
              <a:gd name="T19" fmla="*/ 0 h 364"/>
              <a:gd name="T20" fmla="*/ 384 w 447"/>
              <a:gd name="T21" fmla="*/ 62 h 364"/>
              <a:gd name="T22" fmla="*/ 447 w 447"/>
              <a:gd name="T23" fmla="*/ 213 h 364"/>
              <a:gd name="T24" fmla="*/ 384 w 447"/>
              <a:gd name="T25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364">
                <a:moveTo>
                  <a:pt x="384" y="364"/>
                </a:moveTo>
                <a:cubicBezTo>
                  <a:pt x="339" y="319"/>
                  <a:pt x="339" y="319"/>
                  <a:pt x="339" y="319"/>
                </a:cubicBezTo>
                <a:cubicBezTo>
                  <a:pt x="367" y="290"/>
                  <a:pt x="383" y="253"/>
                  <a:pt x="383" y="213"/>
                </a:cubicBezTo>
                <a:cubicBezTo>
                  <a:pt x="383" y="173"/>
                  <a:pt x="367" y="136"/>
                  <a:pt x="339" y="108"/>
                </a:cubicBezTo>
                <a:cubicBezTo>
                  <a:pt x="311" y="79"/>
                  <a:pt x="273" y="64"/>
                  <a:pt x="234" y="64"/>
                </a:cubicBezTo>
                <a:cubicBezTo>
                  <a:pt x="194" y="64"/>
                  <a:pt x="156" y="79"/>
                  <a:pt x="128" y="108"/>
                </a:cubicBezTo>
                <a:cubicBezTo>
                  <a:pt x="70" y="166"/>
                  <a:pt x="70" y="260"/>
                  <a:pt x="128" y="319"/>
                </a:cubicBezTo>
                <a:cubicBezTo>
                  <a:pt x="83" y="364"/>
                  <a:pt x="83" y="364"/>
                  <a:pt x="83" y="364"/>
                </a:cubicBezTo>
                <a:cubicBezTo>
                  <a:pt x="0" y="281"/>
                  <a:pt x="0" y="145"/>
                  <a:pt x="83" y="62"/>
                </a:cubicBezTo>
                <a:cubicBezTo>
                  <a:pt x="123" y="22"/>
                  <a:pt x="177" y="0"/>
                  <a:pt x="234" y="0"/>
                </a:cubicBezTo>
                <a:cubicBezTo>
                  <a:pt x="291" y="0"/>
                  <a:pt x="344" y="22"/>
                  <a:pt x="384" y="62"/>
                </a:cubicBezTo>
                <a:cubicBezTo>
                  <a:pt x="425" y="103"/>
                  <a:pt x="447" y="156"/>
                  <a:pt x="447" y="213"/>
                </a:cubicBezTo>
                <a:cubicBezTo>
                  <a:pt x="447" y="270"/>
                  <a:pt x="425" y="323"/>
                  <a:pt x="384" y="364"/>
                </a:cubicBezTo>
                <a:close/>
              </a:path>
            </a:pathLst>
          </a:cu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050855" y="2031342"/>
            <a:ext cx="2176463" cy="1857374"/>
          </a:xfrm>
          <a:custGeom>
            <a:avLst/>
            <a:gdLst>
              <a:gd name="T0" fmla="*/ 364 w 427"/>
              <a:gd name="T1" fmla="*/ 364 h 364"/>
              <a:gd name="T2" fmla="*/ 319 w 427"/>
              <a:gd name="T3" fmla="*/ 319 h 364"/>
              <a:gd name="T4" fmla="*/ 363 w 427"/>
              <a:gd name="T5" fmla="*/ 213 h 364"/>
              <a:gd name="T6" fmla="*/ 319 w 427"/>
              <a:gd name="T7" fmla="*/ 108 h 364"/>
              <a:gd name="T8" fmla="*/ 108 w 427"/>
              <a:gd name="T9" fmla="*/ 108 h 364"/>
              <a:gd name="T10" fmla="*/ 64 w 427"/>
              <a:gd name="T11" fmla="*/ 213 h 364"/>
              <a:gd name="T12" fmla="*/ 108 w 427"/>
              <a:gd name="T13" fmla="*/ 319 h 364"/>
              <a:gd name="T14" fmla="*/ 63 w 427"/>
              <a:gd name="T15" fmla="*/ 364 h 364"/>
              <a:gd name="T16" fmla="*/ 0 w 427"/>
              <a:gd name="T17" fmla="*/ 213 h 364"/>
              <a:gd name="T18" fmla="*/ 63 w 427"/>
              <a:gd name="T19" fmla="*/ 62 h 364"/>
              <a:gd name="T20" fmla="*/ 213 w 427"/>
              <a:gd name="T21" fmla="*/ 0 h 364"/>
              <a:gd name="T22" fmla="*/ 364 w 427"/>
              <a:gd name="T23" fmla="*/ 62 h 364"/>
              <a:gd name="T24" fmla="*/ 427 w 427"/>
              <a:gd name="T25" fmla="*/ 213 h 364"/>
              <a:gd name="T26" fmla="*/ 364 w 427"/>
              <a:gd name="T27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7" h="364">
                <a:moveTo>
                  <a:pt x="364" y="364"/>
                </a:moveTo>
                <a:cubicBezTo>
                  <a:pt x="319" y="319"/>
                  <a:pt x="319" y="319"/>
                  <a:pt x="319" y="319"/>
                </a:cubicBezTo>
                <a:cubicBezTo>
                  <a:pt x="347" y="290"/>
                  <a:pt x="363" y="253"/>
                  <a:pt x="363" y="213"/>
                </a:cubicBezTo>
                <a:cubicBezTo>
                  <a:pt x="363" y="173"/>
                  <a:pt x="347" y="136"/>
                  <a:pt x="319" y="108"/>
                </a:cubicBezTo>
                <a:cubicBezTo>
                  <a:pt x="261" y="49"/>
                  <a:pt x="166" y="49"/>
                  <a:pt x="108" y="108"/>
                </a:cubicBezTo>
                <a:cubicBezTo>
                  <a:pt x="80" y="136"/>
                  <a:pt x="64" y="173"/>
                  <a:pt x="64" y="213"/>
                </a:cubicBezTo>
                <a:cubicBezTo>
                  <a:pt x="64" y="253"/>
                  <a:pt x="80" y="290"/>
                  <a:pt x="108" y="319"/>
                </a:cubicBezTo>
                <a:cubicBezTo>
                  <a:pt x="63" y="364"/>
                  <a:pt x="63" y="364"/>
                  <a:pt x="63" y="364"/>
                </a:cubicBezTo>
                <a:cubicBezTo>
                  <a:pt x="23" y="323"/>
                  <a:pt x="0" y="270"/>
                  <a:pt x="0" y="213"/>
                </a:cubicBezTo>
                <a:cubicBezTo>
                  <a:pt x="0" y="156"/>
                  <a:pt x="23" y="103"/>
                  <a:pt x="63" y="62"/>
                </a:cubicBezTo>
                <a:cubicBezTo>
                  <a:pt x="103" y="22"/>
                  <a:pt x="157" y="0"/>
                  <a:pt x="213" y="0"/>
                </a:cubicBezTo>
                <a:cubicBezTo>
                  <a:pt x="270" y="0"/>
                  <a:pt x="324" y="22"/>
                  <a:pt x="364" y="62"/>
                </a:cubicBezTo>
                <a:cubicBezTo>
                  <a:pt x="404" y="103"/>
                  <a:pt x="427" y="156"/>
                  <a:pt x="427" y="213"/>
                </a:cubicBezTo>
                <a:cubicBezTo>
                  <a:pt x="427" y="270"/>
                  <a:pt x="404" y="323"/>
                  <a:pt x="364" y="364"/>
                </a:cubicBezTo>
                <a:close/>
              </a:path>
            </a:pathLst>
          </a:cu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927155" y="2913992"/>
            <a:ext cx="417513" cy="407987"/>
            <a:chOff x="4584701" y="2828925"/>
            <a:chExt cx="417513" cy="407987"/>
          </a:xfrm>
          <a:solidFill>
            <a:srgbClr val="4D9946"/>
          </a:solidFill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625976" y="2879725"/>
              <a:ext cx="336550" cy="357187"/>
            </a:xfrm>
            <a:custGeom>
              <a:avLst/>
              <a:gdLst>
                <a:gd name="T0" fmla="*/ 33 w 66"/>
                <a:gd name="T1" fmla="*/ 0 h 70"/>
                <a:gd name="T2" fmla="*/ 0 w 66"/>
                <a:gd name="T3" fmla="*/ 24 h 70"/>
                <a:gd name="T4" fmla="*/ 0 w 66"/>
                <a:gd name="T5" fmla="*/ 70 h 70"/>
                <a:gd name="T6" fmla="*/ 66 w 66"/>
                <a:gd name="T7" fmla="*/ 70 h 70"/>
                <a:gd name="T8" fmla="*/ 66 w 66"/>
                <a:gd name="T9" fmla="*/ 24 h 70"/>
                <a:gd name="T10" fmla="*/ 33 w 66"/>
                <a:gd name="T11" fmla="*/ 0 h 70"/>
                <a:gd name="T12" fmla="*/ 33 w 66"/>
                <a:gd name="T13" fmla="*/ 10 h 70"/>
                <a:gd name="T14" fmla="*/ 38 w 66"/>
                <a:gd name="T15" fmla="*/ 15 h 70"/>
                <a:gd name="T16" fmla="*/ 33 w 66"/>
                <a:gd name="T17" fmla="*/ 19 h 70"/>
                <a:gd name="T18" fmla="*/ 28 w 66"/>
                <a:gd name="T19" fmla="*/ 15 h 70"/>
                <a:gd name="T20" fmla="*/ 33 w 66"/>
                <a:gd name="T21" fmla="*/ 10 h 70"/>
                <a:gd name="T22" fmla="*/ 45 w 66"/>
                <a:gd name="T23" fmla="*/ 56 h 70"/>
                <a:gd name="T24" fmla="*/ 22 w 66"/>
                <a:gd name="T25" fmla="*/ 56 h 70"/>
                <a:gd name="T26" fmla="*/ 22 w 66"/>
                <a:gd name="T27" fmla="*/ 33 h 70"/>
                <a:gd name="T28" fmla="*/ 45 w 66"/>
                <a:gd name="T29" fmla="*/ 33 h 70"/>
                <a:gd name="T30" fmla="*/ 45 w 66"/>
                <a:gd name="T31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0">
                  <a:moveTo>
                    <a:pt x="33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24"/>
                    <a:pt x="66" y="24"/>
                    <a:pt x="66" y="24"/>
                  </a:cubicBezTo>
                  <a:lnTo>
                    <a:pt x="33" y="0"/>
                  </a:lnTo>
                  <a:close/>
                  <a:moveTo>
                    <a:pt x="33" y="10"/>
                  </a:moveTo>
                  <a:cubicBezTo>
                    <a:pt x="36" y="10"/>
                    <a:pt x="38" y="12"/>
                    <a:pt x="38" y="15"/>
                  </a:cubicBezTo>
                  <a:cubicBezTo>
                    <a:pt x="38" y="17"/>
                    <a:pt x="36" y="19"/>
                    <a:pt x="33" y="19"/>
                  </a:cubicBezTo>
                  <a:cubicBezTo>
                    <a:pt x="31" y="19"/>
                    <a:pt x="28" y="17"/>
                    <a:pt x="28" y="15"/>
                  </a:cubicBezTo>
                  <a:cubicBezTo>
                    <a:pt x="28" y="12"/>
                    <a:pt x="31" y="10"/>
                    <a:pt x="33" y="10"/>
                  </a:cubicBezTo>
                  <a:close/>
                  <a:moveTo>
                    <a:pt x="45" y="56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89489" y="3048000"/>
              <a:ext cx="14288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38689" y="3098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84701" y="2828925"/>
              <a:ext cx="417513" cy="177800"/>
            </a:xfrm>
            <a:custGeom>
              <a:avLst/>
              <a:gdLst>
                <a:gd name="T0" fmla="*/ 81 w 82"/>
                <a:gd name="T1" fmla="*/ 30 h 35"/>
                <a:gd name="T2" fmla="*/ 74 w 82"/>
                <a:gd name="T3" fmla="*/ 25 h 35"/>
                <a:gd name="T4" fmla="*/ 41 w 82"/>
                <a:gd name="T5" fmla="*/ 0 h 35"/>
                <a:gd name="T6" fmla="*/ 27 w 82"/>
                <a:gd name="T7" fmla="*/ 11 h 35"/>
                <a:gd name="T8" fmla="*/ 27 w 82"/>
                <a:gd name="T9" fmla="*/ 5 h 35"/>
                <a:gd name="T10" fmla="*/ 25 w 82"/>
                <a:gd name="T11" fmla="*/ 3 h 35"/>
                <a:gd name="T12" fmla="*/ 24 w 82"/>
                <a:gd name="T13" fmla="*/ 3 h 35"/>
                <a:gd name="T14" fmla="*/ 22 w 82"/>
                <a:gd name="T15" fmla="*/ 5 h 35"/>
                <a:gd name="T16" fmla="*/ 22 w 82"/>
                <a:gd name="T17" fmla="*/ 15 h 35"/>
                <a:gd name="T18" fmla="*/ 8 w 82"/>
                <a:gd name="T19" fmla="*/ 25 h 35"/>
                <a:gd name="T20" fmla="*/ 1 w 82"/>
                <a:gd name="T21" fmla="*/ 30 h 35"/>
                <a:gd name="T22" fmla="*/ 0 w 82"/>
                <a:gd name="T23" fmla="*/ 32 h 35"/>
                <a:gd name="T24" fmla="*/ 0 w 82"/>
                <a:gd name="T25" fmla="*/ 32 h 35"/>
                <a:gd name="T26" fmla="*/ 4 w 82"/>
                <a:gd name="T27" fmla="*/ 34 h 35"/>
                <a:gd name="T28" fmla="*/ 8 w 82"/>
                <a:gd name="T29" fmla="*/ 31 h 35"/>
                <a:gd name="T30" fmla="*/ 41 w 82"/>
                <a:gd name="T31" fmla="*/ 6 h 35"/>
                <a:gd name="T32" fmla="*/ 74 w 82"/>
                <a:gd name="T33" fmla="*/ 31 h 35"/>
                <a:gd name="T34" fmla="*/ 78 w 82"/>
                <a:gd name="T35" fmla="*/ 34 h 35"/>
                <a:gd name="T36" fmla="*/ 82 w 82"/>
                <a:gd name="T37" fmla="*/ 32 h 35"/>
                <a:gd name="T38" fmla="*/ 82 w 82"/>
                <a:gd name="T39" fmla="*/ 32 h 35"/>
                <a:gd name="T40" fmla="*/ 81 w 82"/>
                <a:gd name="T4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35">
                  <a:moveTo>
                    <a:pt x="81" y="30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3" y="35"/>
                    <a:pt x="4" y="3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80" y="35"/>
                    <a:pt x="82" y="34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0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2718" y="4199866"/>
            <a:ext cx="417512" cy="417512"/>
            <a:chOff x="5910264" y="4114799"/>
            <a:chExt cx="417512" cy="417512"/>
          </a:xfrm>
          <a:solidFill>
            <a:srgbClr val="C8557B"/>
          </a:solidFill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991226" y="4232274"/>
              <a:ext cx="219075" cy="219075"/>
            </a:xfrm>
            <a:custGeom>
              <a:avLst/>
              <a:gdLst>
                <a:gd name="T0" fmla="*/ 36 w 43"/>
                <a:gd name="T1" fmla="*/ 21 h 43"/>
                <a:gd name="T2" fmla="*/ 21 w 43"/>
                <a:gd name="T3" fmla="*/ 36 h 43"/>
                <a:gd name="T4" fmla="*/ 7 w 43"/>
                <a:gd name="T5" fmla="*/ 21 h 43"/>
                <a:gd name="T6" fmla="*/ 21 w 43"/>
                <a:gd name="T7" fmla="*/ 7 h 43"/>
                <a:gd name="T8" fmla="*/ 29 w 43"/>
                <a:gd name="T9" fmla="*/ 9 h 43"/>
                <a:gd name="T10" fmla="*/ 34 w 43"/>
                <a:gd name="T11" fmla="*/ 4 h 43"/>
                <a:gd name="T12" fmla="*/ 21 w 43"/>
                <a:gd name="T13" fmla="*/ 0 h 43"/>
                <a:gd name="T14" fmla="*/ 0 w 43"/>
                <a:gd name="T15" fmla="*/ 21 h 43"/>
                <a:gd name="T16" fmla="*/ 21 w 43"/>
                <a:gd name="T17" fmla="*/ 43 h 43"/>
                <a:gd name="T18" fmla="*/ 43 w 43"/>
                <a:gd name="T19" fmla="*/ 21 h 43"/>
                <a:gd name="T20" fmla="*/ 39 w 43"/>
                <a:gd name="T21" fmla="*/ 9 h 43"/>
                <a:gd name="T22" fmla="*/ 34 w 43"/>
                <a:gd name="T23" fmla="*/ 14 h 43"/>
                <a:gd name="T24" fmla="*/ 36 w 4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6" y="21"/>
                  </a:moveTo>
                  <a:cubicBezTo>
                    <a:pt x="36" y="29"/>
                    <a:pt x="29" y="36"/>
                    <a:pt x="21" y="36"/>
                  </a:cubicBezTo>
                  <a:cubicBezTo>
                    <a:pt x="13" y="36"/>
                    <a:pt x="7" y="29"/>
                    <a:pt x="7" y="21"/>
                  </a:cubicBezTo>
                  <a:cubicBezTo>
                    <a:pt x="7" y="14"/>
                    <a:pt x="13" y="7"/>
                    <a:pt x="21" y="7"/>
                  </a:cubicBezTo>
                  <a:cubicBezTo>
                    <a:pt x="24" y="7"/>
                    <a:pt x="27" y="8"/>
                    <a:pt x="29" y="9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0" y="2"/>
                    <a:pt x="26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1" y="43"/>
                  </a:cubicBezTo>
                  <a:cubicBezTo>
                    <a:pt x="33" y="43"/>
                    <a:pt x="43" y="33"/>
                    <a:pt x="43" y="21"/>
                  </a:cubicBezTo>
                  <a:cubicBezTo>
                    <a:pt x="43" y="17"/>
                    <a:pt x="41" y="13"/>
                    <a:pt x="39" y="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6"/>
                    <a:pt x="36" y="19"/>
                    <a:pt x="3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067426" y="4308474"/>
              <a:ext cx="66675" cy="66675"/>
            </a:xfrm>
            <a:custGeom>
              <a:avLst/>
              <a:gdLst>
                <a:gd name="T0" fmla="*/ 9 w 13"/>
                <a:gd name="T1" fmla="*/ 0 h 13"/>
                <a:gd name="T2" fmla="*/ 6 w 13"/>
                <a:gd name="T3" fmla="*/ 0 h 13"/>
                <a:gd name="T4" fmla="*/ 0 w 13"/>
                <a:gd name="T5" fmla="*/ 6 h 13"/>
                <a:gd name="T6" fmla="*/ 6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7 h 13"/>
                <a:gd name="T14" fmla="*/ 9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5910264" y="4149724"/>
              <a:ext cx="382588" cy="382587"/>
            </a:xfrm>
            <a:custGeom>
              <a:avLst/>
              <a:gdLst>
                <a:gd name="T0" fmla="*/ 63 w 75"/>
                <a:gd name="T1" fmla="*/ 17 h 75"/>
                <a:gd name="T2" fmla="*/ 61 w 75"/>
                <a:gd name="T3" fmla="*/ 18 h 75"/>
                <a:gd name="T4" fmla="*/ 68 w 75"/>
                <a:gd name="T5" fmla="*/ 37 h 75"/>
                <a:gd name="T6" fmla="*/ 37 w 75"/>
                <a:gd name="T7" fmla="*/ 68 h 75"/>
                <a:gd name="T8" fmla="*/ 7 w 75"/>
                <a:gd name="T9" fmla="*/ 37 h 75"/>
                <a:gd name="T10" fmla="*/ 37 w 75"/>
                <a:gd name="T11" fmla="*/ 7 h 75"/>
                <a:gd name="T12" fmla="*/ 57 w 75"/>
                <a:gd name="T13" fmla="*/ 13 h 75"/>
                <a:gd name="T14" fmla="*/ 58 w 75"/>
                <a:gd name="T15" fmla="*/ 12 h 75"/>
                <a:gd name="T16" fmla="*/ 58 w 75"/>
                <a:gd name="T17" fmla="*/ 6 h 75"/>
                <a:gd name="T18" fmla="*/ 37 w 75"/>
                <a:gd name="T19" fmla="*/ 0 h 75"/>
                <a:gd name="T20" fmla="*/ 0 w 75"/>
                <a:gd name="T21" fmla="*/ 37 h 75"/>
                <a:gd name="T22" fmla="*/ 37 w 75"/>
                <a:gd name="T23" fmla="*/ 75 h 75"/>
                <a:gd name="T24" fmla="*/ 75 w 75"/>
                <a:gd name="T25" fmla="*/ 37 h 75"/>
                <a:gd name="T26" fmla="*/ 69 w 75"/>
                <a:gd name="T27" fmla="*/ 17 h 75"/>
                <a:gd name="T28" fmla="*/ 63 w 75"/>
                <a:gd name="T2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75">
                  <a:moveTo>
                    <a:pt x="63" y="17"/>
                  </a:moveTo>
                  <a:cubicBezTo>
                    <a:pt x="61" y="18"/>
                    <a:pt x="61" y="18"/>
                    <a:pt x="61" y="18"/>
                  </a:cubicBezTo>
                  <a:cubicBezTo>
                    <a:pt x="66" y="23"/>
                    <a:pt x="68" y="30"/>
                    <a:pt x="68" y="37"/>
                  </a:cubicBezTo>
                  <a:cubicBezTo>
                    <a:pt x="68" y="54"/>
                    <a:pt x="54" y="68"/>
                    <a:pt x="37" y="68"/>
                  </a:cubicBezTo>
                  <a:cubicBezTo>
                    <a:pt x="20" y="68"/>
                    <a:pt x="7" y="54"/>
                    <a:pt x="7" y="37"/>
                  </a:cubicBezTo>
                  <a:cubicBezTo>
                    <a:pt x="7" y="20"/>
                    <a:pt x="20" y="7"/>
                    <a:pt x="37" y="7"/>
                  </a:cubicBezTo>
                  <a:cubicBezTo>
                    <a:pt x="45" y="7"/>
                    <a:pt x="51" y="9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2" y="2"/>
                    <a:pt x="45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58" y="75"/>
                    <a:pt x="75" y="58"/>
                    <a:pt x="75" y="37"/>
                  </a:cubicBezTo>
                  <a:cubicBezTo>
                    <a:pt x="75" y="30"/>
                    <a:pt x="73" y="23"/>
                    <a:pt x="69" y="17"/>
                  </a:cubicBezTo>
                  <a:lnTo>
                    <a:pt x="6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6099176" y="4114799"/>
              <a:ext cx="228600" cy="223837"/>
            </a:xfrm>
            <a:custGeom>
              <a:avLst/>
              <a:gdLst>
                <a:gd name="T0" fmla="*/ 109 w 144"/>
                <a:gd name="T1" fmla="*/ 32 h 141"/>
                <a:gd name="T2" fmla="*/ 112 w 144"/>
                <a:gd name="T3" fmla="*/ 0 h 141"/>
                <a:gd name="T4" fmla="*/ 93 w 144"/>
                <a:gd name="T5" fmla="*/ 19 h 141"/>
                <a:gd name="T6" fmla="*/ 73 w 144"/>
                <a:gd name="T7" fmla="*/ 35 h 141"/>
                <a:gd name="T8" fmla="*/ 73 w 144"/>
                <a:gd name="T9" fmla="*/ 64 h 141"/>
                <a:gd name="T10" fmla="*/ 41 w 144"/>
                <a:gd name="T11" fmla="*/ 93 h 141"/>
                <a:gd name="T12" fmla="*/ 16 w 144"/>
                <a:gd name="T13" fmla="*/ 122 h 141"/>
                <a:gd name="T14" fmla="*/ 0 w 144"/>
                <a:gd name="T15" fmla="*/ 141 h 141"/>
                <a:gd name="T16" fmla="*/ 22 w 144"/>
                <a:gd name="T17" fmla="*/ 128 h 141"/>
                <a:gd name="T18" fmla="*/ 48 w 144"/>
                <a:gd name="T19" fmla="*/ 100 h 141"/>
                <a:gd name="T20" fmla="*/ 80 w 144"/>
                <a:gd name="T21" fmla="*/ 71 h 141"/>
                <a:gd name="T22" fmla="*/ 105 w 144"/>
                <a:gd name="T23" fmla="*/ 71 h 141"/>
                <a:gd name="T24" fmla="*/ 125 w 144"/>
                <a:gd name="T25" fmla="*/ 51 h 141"/>
                <a:gd name="T26" fmla="*/ 144 w 144"/>
                <a:gd name="T27" fmla="*/ 32 h 141"/>
                <a:gd name="T28" fmla="*/ 109 w 144"/>
                <a:gd name="T29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41">
                  <a:moveTo>
                    <a:pt x="109" y="32"/>
                  </a:moveTo>
                  <a:lnTo>
                    <a:pt x="112" y="0"/>
                  </a:lnTo>
                  <a:lnTo>
                    <a:pt x="93" y="19"/>
                  </a:lnTo>
                  <a:lnTo>
                    <a:pt x="73" y="35"/>
                  </a:lnTo>
                  <a:lnTo>
                    <a:pt x="73" y="64"/>
                  </a:lnTo>
                  <a:lnTo>
                    <a:pt x="41" y="93"/>
                  </a:lnTo>
                  <a:lnTo>
                    <a:pt x="16" y="122"/>
                  </a:lnTo>
                  <a:lnTo>
                    <a:pt x="0" y="141"/>
                  </a:lnTo>
                  <a:lnTo>
                    <a:pt x="22" y="128"/>
                  </a:lnTo>
                  <a:lnTo>
                    <a:pt x="48" y="100"/>
                  </a:lnTo>
                  <a:lnTo>
                    <a:pt x="80" y="71"/>
                  </a:lnTo>
                  <a:lnTo>
                    <a:pt x="105" y="71"/>
                  </a:lnTo>
                  <a:lnTo>
                    <a:pt x="125" y="51"/>
                  </a:lnTo>
                  <a:lnTo>
                    <a:pt x="144" y="32"/>
                  </a:lnTo>
                  <a:lnTo>
                    <a:pt x="10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6541768" y="2909229"/>
            <a:ext cx="417513" cy="417512"/>
          </a:xfrm>
          <a:custGeom>
            <a:avLst/>
            <a:gdLst>
              <a:gd name="T0" fmla="*/ 0 w 82"/>
              <a:gd name="T1" fmla="*/ 41 h 82"/>
              <a:gd name="T2" fmla="*/ 82 w 82"/>
              <a:gd name="T3" fmla="*/ 41 h 82"/>
              <a:gd name="T4" fmla="*/ 43 w 82"/>
              <a:gd name="T5" fmla="*/ 78 h 82"/>
              <a:gd name="T6" fmla="*/ 43 w 82"/>
              <a:gd name="T7" fmla="*/ 61 h 82"/>
              <a:gd name="T8" fmla="*/ 26 w 82"/>
              <a:gd name="T9" fmla="*/ 64 h 82"/>
              <a:gd name="T10" fmla="*/ 38 w 82"/>
              <a:gd name="T11" fmla="*/ 61 h 82"/>
              <a:gd name="T12" fmla="*/ 60 w 82"/>
              <a:gd name="T13" fmla="*/ 66 h 82"/>
              <a:gd name="T14" fmla="*/ 64 w 82"/>
              <a:gd name="T15" fmla="*/ 69 h 82"/>
              <a:gd name="T16" fmla="*/ 17 w 82"/>
              <a:gd name="T17" fmla="*/ 69 h 82"/>
              <a:gd name="T18" fmla="*/ 22 w 82"/>
              <a:gd name="T19" fmla="*/ 66 h 82"/>
              <a:gd name="T20" fmla="*/ 61 w 82"/>
              <a:gd name="T21" fmla="*/ 62 h 82"/>
              <a:gd name="T22" fmla="*/ 77 w 82"/>
              <a:gd name="T23" fmla="*/ 43 h 82"/>
              <a:gd name="T24" fmla="*/ 61 w 82"/>
              <a:gd name="T25" fmla="*/ 62 h 82"/>
              <a:gd name="T26" fmla="*/ 14 w 82"/>
              <a:gd name="T27" fmla="*/ 66 h 82"/>
              <a:gd name="T28" fmla="*/ 17 w 82"/>
              <a:gd name="T29" fmla="*/ 43 h 82"/>
              <a:gd name="T30" fmla="*/ 43 w 82"/>
              <a:gd name="T31" fmla="*/ 56 h 82"/>
              <a:gd name="T32" fmla="*/ 60 w 82"/>
              <a:gd name="T33" fmla="*/ 43 h 82"/>
              <a:gd name="T34" fmla="*/ 43 w 82"/>
              <a:gd name="T35" fmla="*/ 56 h 82"/>
              <a:gd name="T36" fmla="*/ 24 w 82"/>
              <a:gd name="T37" fmla="*/ 60 h 82"/>
              <a:gd name="T38" fmla="*/ 38 w 82"/>
              <a:gd name="T39" fmla="*/ 43 h 82"/>
              <a:gd name="T40" fmla="*/ 77 w 82"/>
              <a:gd name="T41" fmla="*/ 39 h 82"/>
              <a:gd name="T42" fmla="*/ 61 w 82"/>
              <a:gd name="T43" fmla="*/ 21 h 82"/>
              <a:gd name="T44" fmla="*/ 77 w 82"/>
              <a:gd name="T45" fmla="*/ 39 h 82"/>
              <a:gd name="T46" fmla="*/ 57 w 82"/>
              <a:gd name="T47" fmla="*/ 23 h 82"/>
              <a:gd name="T48" fmla="*/ 43 w 82"/>
              <a:gd name="T49" fmla="*/ 39 h 82"/>
              <a:gd name="T50" fmla="*/ 38 w 82"/>
              <a:gd name="T51" fmla="*/ 39 h 82"/>
              <a:gd name="T52" fmla="*/ 24 w 82"/>
              <a:gd name="T53" fmla="*/ 23 h 82"/>
              <a:gd name="T54" fmla="*/ 38 w 82"/>
              <a:gd name="T55" fmla="*/ 39 h 82"/>
              <a:gd name="T56" fmla="*/ 20 w 82"/>
              <a:gd name="T57" fmla="*/ 21 h 82"/>
              <a:gd name="T58" fmla="*/ 4 w 82"/>
              <a:gd name="T59" fmla="*/ 39 h 82"/>
              <a:gd name="T60" fmla="*/ 43 w 82"/>
              <a:gd name="T61" fmla="*/ 22 h 82"/>
              <a:gd name="T62" fmla="*/ 43 w 82"/>
              <a:gd name="T63" fmla="*/ 5 h 82"/>
              <a:gd name="T64" fmla="*/ 26 w 82"/>
              <a:gd name="T65" fmla="*/ 18 h 82"/>
              <a:gd name="T66" fmla="*/ 38 w 82"/>
              <a:gd name="T67" fmla="*/ 5 h 82"/>
              <a:gd name="T68" fmla="*/ 54 w 82"/>
              <a:gd name="T69" fmla="*/ 7 h 82"/>
              <a:gd name="T70" fmla="*/ 64 w 82"/>
              <a:gd name="T71" fmla="*/ 13 h 82"/>
              <a:gd name="T72" fmla="*/ 17 w 82"/>
              <a:gd name="T73" fmla="*/ 13 h 82"/>
              <a:gd name="T74" fmla="*/ 28 w 82"/>
              <a:gd name="T75" fmla="*/ 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" h="82">
                <a:moveTo>
                  <a:pt x="41" y="82"/>
                </a:moveTo>
                <a:cubicBezTo>
                  <a:pt x="18" y="82"/>
                  <a:pt x="0" y="64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2" y="18"/>
                  <a:pt x="82" y="41"/>
                </a:cubicBezTo>
                <a:cubicBezTo>
                  <a:pt x="82" y="64"/>
                  <a:pt x="63" y="82"/>
                  <a:pt x="41" y="82"/>
                </a:cubicBezTo>
                <a:close/>
                <a:moveTo>
                  <a:pt x="43" y="78"/>
                </a:moveTo>
                <a:cubicBezTo>
                  <a:pt x="48" y="77"/>
                  <a:pt x="53" y="72"/>
                  <a:pt x="56" y="64"/>
                </a:cubicBezTo>
                <a:cubicBezTo>
                  <a:pt x="52" y="62"/>
                  <a:pt x="47" y="61"/>
                  <a:pt x="43" y="61"/>
                </a:cubicBezTo>
                <a:lnTo>
                  <a:pt x="43" y="78"/>
                </a:lnTo>
                <a:close/>
                <a:moveTo>
                  <a:pt x="26" y="64"/>
                </a:moveTo>
                <a:cubicBezTo>
                  <a:pt x="29" y="72"/>
                  <a:pt x="33" y="77"/>
                  <a:pt x="38" y="78"/>
                </a:cubicBezTo>
                <a:cubicBezTo>
                  <a:pt x="38" y="61"/>
                  <a:pt x="38" y="61"/>
                  <a:pt x="38" y="61"/>
                </a:cubicBezTo>
                <a:cubicBezTo>
                  <a:pt x="34" y="61"/>
                  <a:pt x="30" y="62"/>
                  <a:pt x="26" y="64"/>
                </a:cubicBezTo>
                <a:close/>
                <a:moveTo>
                  <a:pt x="60" y="66"/>
                </a:moveTo>
                <a:cubicBezTo>
                  <a:pt x="58" y="70"/>
                  <a:pt x="56" y="73"/>
                  <a:pt x="54" y="76"/>
                </a:cubicBezTo>
                <a:cubicBezTo>
                  <a:pt x="58" y="74"/>
                  <a:pt x="61" y="72"/>
                  <a:pt x="64" y="69"/>
                </a:cubicBezTo>
                <a:cubicBezTo>
                  <a:pt x="63" y="68"/>
                  <a:pt x="61" y="67"/>
                  <a:pt x="60" y="66"/>
                </a:cubicBezTo>
                <a:close/>
                <a:moveTo>
                  <a:pt x="17" y="69"/>
                </a:moveTo>
                <a:cubicBezTo>
                  <a:pt x="20" y="72"/>
                  <a:pt x="24" y="74"/>
                  <a:pt x="28" y="76"/>
                </a:cubicBezTo>
                <a:cubicBezTo>
                  <a:pt x="25" y="73"/>
                  <a:pt x="23" y="70"/>
                  <a:pt x="22" y="66"/>
                </a:cubicBezTo>
                <a:cubicBezTo>
                  <a:pt x="20" y="67"/>
                  <a:pt x="18" y="68"/>
                  <a:pt x="17" y="69"/>
                </a:cubicBezTo>
                <a:close/>
                <a:moveTo>
                  <a:pt x="61" y="62"/>
                </a:moveTo>
                <a:cubicBezTo>
                  <a:pt x="63" y="63"/>
                  <a:pt x="66" y="65"/>
                  <a:pt x="67" y="66"/>
                </a:cubicBezTo>
                <a:cubicBezTo>
                  <a:pt x="73" y="60"/>
                  <a:pt x="77" y="52"/>
                  <a:pt x="7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50"/>
                  <a:pt x="63" y="56"/>
                  <a:pt x="61" y="62"/>
                </a:cubicBezTo>
                <a:close/>
                <a:moveTo>
                  <a:pt x="4" y="43"/>
                </a:moveTo>
                <a:cubicBezTo>
                  <a:pt x="4" y="52"/>
                  <a:pt x="8" y="60"/>
                  <a:pt x="14" y="66"/>
                </a:cubicBezTo>
                <a:cubicBezTo>
                  <a:pt x="16" y="65"/>
                  <a:pt x="18" y="63"/>
                  <a:pt x="20" y="62"/>
                </a:cubicBezTo>
                <a:cubicBezTo>
                  <a:pt x="18" y="56"/>
                  <a:pt x="17" y="50"/>
                  <a:pt x="17" y="43"/>
                </a:cubicBezTo>
                <a:lnTo>
                  <a:pt x="4" y="43"/>
                </a:lnTo>
                <a:close/>
                <a:moveTo>
                  <a:pt x="43" y="56"/>
                </a:moveTo>
                <a:cubicBezTo>
                  <a:pt x="48" y="57"/>
                  <a:pt x="53" y="58"/>
                  <a:pt x="57" y="60"/>
                </a:cubicBezTo>
                <a:cubicBezTo>
                  <a:pt x="59" y="55"/>
                  <a:pt x="60" y="49"/>
                  <a:pt x="60" y="43"/>
                </a:cubicBezTo>
                <a:cubicBezTo>
                  <a:pt x="43" y="43"/>
                  <a:pt x="43" y="43"/>
                  <a:pt x="43" y="43"/>
                </a:cubicBezTo>
                <a:lnTo>
                  <a:pt x="43" y="56"/>
                </a:lnTo>
                <a:close/>
                <a:moveTo>
                  <a:pt x="21" y="43"/>
                </a:moveTo>
                <a:cubicBezTo>
                  <a:pt x="21" y="49"/>
                  <a:pt x="22" y="55"/>
                  <a:pt x="24" y="60"/>
                </a:cubicBezTo>
                <a:cubicBezTo>
                  <a:pt x="29" y="58"/>
                  <a:pt x="33" y="57"/>
                  <a:pt x="38" y="56"/>
                </a:cubicBezTo>
                <a:cubicBezTo>
                  <a:pt x="38" y="43"/>
                  <a:pt x="38" y="43"/>
                  <a:pt x="38" y="43"/>
                </a:cubicBezTo>
                <a:lnTo>
                  <a:pt x="21" y="43"/>
                </a:lnTo>
                <a:close/>
                <a:moveTo>
                  <a:pt x="77" y="39"/>
                </a:moveTo>
                <a:cubicBezTo>
                  <a:pt x="77" y="30"/>
                  <a:pt x="73" y="22"/>
                  <a:pt x="67" y="16"/>
                </a:cubicBezTo>
                <a:cubicBezTo>
                  <a:pt x="66" y="18"/>
                  <a:pt x="63" y="19"/>
                  <a:pt x="61" y="21"/>
                </a:cubicBezTo>
                <a:cubicBezTo>
                  <a:pt x="63" y="26"/>
                  <a:pt x="64" y="32"/>
                  <a:pt x="64" y="39"/>
                </a:cubicBezTo>
                <a:lnTo>
                  <a:pt x="77" y="39"/>
                </a:lnTo>
                <a:close/>
                <a:moveTo>
                  <a:pt x="60" y="39"/>
                </a:moveTo>
                <a:cubicBezTo>
                  <a:pt x="60" y="33"/>
                  <a:pt x="59" y="28"/>
                  <a:pt x="57" y="23"/>
                </a:cubicBezTo>
                <a:cubicBezTo>
                  <a:pt x="53" y="25"/>
                  <a:pt x="48" y="26"/>
                  <a:pt x="43" y="26"/>
                </a:cubicBezTo>
                <a:cubicBezTo>
                  <a:pt x="43" y="39"/>
                  <a:pt x="43" y="39"/>
                  <a:pt x="43" y="39"/>
                </a:cubicBezTo>
                <a:lnTo>
                  <a:pt x="60" y="39"/>
                </a:lnTo>
                <a:close/>
                <a:moveTo>
                  <a:pt x="38" y="39"/>
                </a:moveTo>
                <a:cubicBezTo>
                  <a:pt x="38" y="26"/>
                  <a:pt x="38" y="26"/>
                  <a:pt x="38" y="26"/>
                </a:cubicBezTo>
                <a:cubicBezTo>
                  <a:pt x="33" y="26"/>
                  <a:pt x="29" y="25"/>
                  <a:pt x="24" y="23"/>
                </a:cubicBezTo>
                <a:cubicBezTo>
                  <a:pt x="22" y="28"/>
                  <a:pt x="21" y="33"/>
                  <a:pt x="21" y="39"/>
                </a:cubicBezTo>
                <a:lnTo>
                  <a:pt x="38" y="39"/>
                </a:lnTo>
                <a:close/>
                <a:moveTo>
                  <a:pt x="17" y="39"/>
                </a:moveTo>
                <a:cubicBezTo>
                  <a:pt x="17" y="32"/>
                  <a:pt x="18" y="26"/>
                  <a:pt x="20" y="21"/>
                </a:cubicBezTo>
                <a:cubicBezTo>
                  <a:pt x="18" y="19"/>
                  <a:pt x="16" y="18"/>
                  <a:pt x="14" y="16"/>
                </a:cubicBezTo>
                <a:cubicBezTo>
                  <a:pt x="8" y="22"/>
                  <a:pt x="4" y="30"/>
                  <a:pt x="4" y="39"/>
                </a:cubicBezTo>
                <a:lnTo>
                  <a:pt x="17" y="39"/>
                </a:lnTo>
                <a:close/>
                <a:moveTo>
                  <a:pt x="43" y="22"/>
                </a:moveTo>
                <a:cubicBezTo>
                  <a:pt x="47" y="21"/>
                  <a:pt x="52" y="20"/>
                  <a:pt x="56" y="18"/>
                </a:cubicBezTo>
                <a:cubicBezTo>
                  <a:pt x="53" y="11"/>
                  <a:pt x="48" y="6"/>
                  <a:pt x="43" y="5"/>
                </a:cubicBezTo>
                <a:lnTo>
                  <a:pt x="43" y="22"/>
                </a:lnTo>
                <a:close/>
                <a:moveTo>
                  <a:pt x="26" y="18"/>
                </a:moveTo>
                <a:cubicBezTo>
                  <a:pt x="30" y="20"/>
                  <a:pt x="34" y="21"/>
                  <a:pt x="38" y="22"/>
                </a:cubicBezTo>
                <a:cubicBezTo>
                  <a:pt x="38" y="5"/>
                  <a:pt x="38" y="5"/>
                  <a:pt x="38" y="5"/>
                </a:cubicBezTo>
                <a:cubicBezTo>
                  <a:pt x="33" y="6"/>
                  <a:pt x="29" y="11"/>
                  <a:pt x="26" y="18"/>
                </a:cubicBezTo>
                <a:close/>
                <a:moveTo>
                  <a:pt x="54" y="7"/>
                </a:moveTo>
                <a:cubicBezTo>
                  <a:pt x="56" y="9"/>
                  <a:pt x="58" y="13"/>
                  <a:pt x="60" y="16"/>
                </a:cubicBezTo>
                <a:cubicBezTo>
                  <a:pt x="61" y="15"/>
                  <a:pt x="63" y="14"/>
                  <a:pt x="64" y="13"/>
                </a:cubicBezTo>
                <a:cubicBezTo>
                  <a:pt x="61" y="10"/>
                  <a:pt x="58" y="8"/>
                  <a:pt x="54" y="7"/>
                </a:cubicBezTo>
                <a:close/>
                <a:moveTo>
                  <a:pt x="17" y="13"/>
                </a:moveTo>
                <a:cubicBezTo>
                  <a:pt x="18" y="14"/>
                  <a:pt x="20" y="15"/>
                  <a:pt x="22" y="16"/>
                </a:cubicBezTo>
                <a:cubicBezTo>
                  <a:pt x="23" y="13"/>
                  <a:pt x="25" y="9"/>
                  <a:pt x="28" y="7"/>
                </a:cubicBezTo>
                <a:cubicBezTo>
                  <a:pt x="24" y="8"/>
                  <a:pt x="20" y="10"/>
                  <a:pt x="17" y="13"/>
                </a:cubicBezTo>
                <a:close/>
              </a:path>
            </a:pathLst>
          </a:cu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7009411" y="3610110"/>
            <a:ext cx="2170113" cy="1852612"/>
          </a:xfrm>
          <a:custGeom>
            <a:avLst/>
            <a:gdLst>
              <a:gd name="T0" fmla="*/ 213 w 426"/>
              <a:gd name="T1" fmla="*/ 363 h 363"/>
              <a:gd name="T2" fmla="*/ 62 w 426"/>
              <a:gd name="T3" fmla="*/ 301 h 363"/>
              <a:gd name="T4" fmla="*/ 0 w 426"/>
              <a:gd name="T5" fmla="*/ 150 h 363"/>
              <a:gd name="T6" fmla="*/ 62 w 426"/>
              <a:gd name="T7" fmla="*/ 0 h 363"/>
              <a:gd name="T8" fmla="*/ 107 w 426"/>
              <a:gd name="T9" fmla="*/ 45 h 363"/>
              <a:gd name="T10" fmla="*/ 63 w 426"/>
              <a:gd name="T11" fmla="*/ 150 h 363"/>
              <a:gd name="T12" fmla="*/ 107 w 426"/>
              <a:gd name="T13" fmla="*/ 256 h 363"/>
              <a:gd name="T14" fmla="*/ 213 w 426"/>
              <a:gd name="T15" fmla="*/ 299 h 363"/>
              <a:gd name="T16" fmla="*/ 318 w 426"/>
              <a:gd name="T17" fmla="*/ 256 h 363"/>
              <a:gd name="T18" fmla="*/ 362 w 426"/>
              <a:gd name="T19" fmla="*/ 150 h 363"/>
              <a:gd name="T20" fmla="*/ 318 w 426"/>
              <a:gd name="T21" fmla="*/ 45 h 363"/>
              <a:gd name="T22" fmla="*/ 363 w 426"/>
              <a:gd name="T23" fmla="*/ 0 h 363"/>
              <a:gd name="T24" fmla="*/ 426 w 426"/>
              <a:gd name="T25" fmla="*/ 150 h 363"/>
              <a:gd name="T26" fmla="*/ 363 w 426"/>
              <a:gd name="T27" fmla="*/ 301 h 363"/>
              <a:gd name="T28" fmla="*/ 213 w 426"/>
              <a:gd name="T29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" h="363">
                <a:moveTo>
                  <a:pt x="213" y="363"/>
                </a:moveTo>
                <a:cubicBezTo>
                  <a:pt x="156" y="363"/>
                  <a:pt x="102" y="341"/>
                  <a:pt x="62" y="301"/>
                </a:cubicBezTo>
                <a:cubicBezTo>
                  <a:pt x="22" y="261"/>
                  <a:pt x="0" y="207"/>
                  <a:pt x="0" y="150"/>
                </a:cubicBezTo>
                <a:cubicBezTo>
                  <a:pt x="0" y="93"/>
                  <a:pt x="22" y="40"/>
                  <a:pt x="62" y="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79" y="73"/>
                  <a:pt x="63" y="110"/>
                  <a:pt x="63" y="150"/>
                </a:cubicBezTo>
                <a:cubicBezTo>
                  <a:pt x="63" y="190"/>
                  <a:pt x="79" y="227"/>
                  <a:pt x="107" y="256"/>
                </a:cubicBezTo>
                <a:cubicBezTo>
                  <a:pt x="135" y="284"/>
                  <a:pt x="173" y="299"/>
                  <a:pt x="213" y="299"/>
                </a:cubicBezTo>
                <a:cubicBezTo>
                  <a:pt x="252" y="299"/>
                  <a:pt x="290" y="284"/>
                  <a:pt x="318" y="256"/>
                </a:cubicBezTo>
                <a:cubicBezTo>
                  <a:pt x="346" y="227"/>
                  <a:pt x="362" y="190"/>
                  <a:pt x="362" y="150"/>
                </a:cubicBezTo>
                <a:cubicBezTo>
                  <a:pt x="362" y="110"/>
                  <a:pt x="346" y="73"/>
                  <a:pt x="318" y="45"/>
                </a:cubicBezTo>
                <a:cubicBezTo>
                  <a:pt x="363" y="0"/>
                  <a:pt x="363" y="0"/>
                  <a:pt x="363" y="0"/>
                </a:cubicBezTo>
                <a:cubicBezTo>
                  <a:pt x="403" y="40"/>
                  <a:pt x="426" y="93"/>
                  <a:pt x="426" y="150"/>
                </a:cubicBezTo>
                <a:cubicBezTo>
                  <a:pt x="426" y="207"/>
                  <a:pt x="403" y="261"/>
                  <a:pt x="363" y="301"/>
                </a:cubicBezTo>
                <a:cubicBezTo>
                  <a:pt x="323" y="341"/>
                  <a:pt x="269" y="363"/>
                  <a:pt x="213" y="363"/>
                </a:cubicBezTo>
                <a:close/>
              </a:path>
            </a:pathLst>
          </a:cu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7792991" y="4182375"/>
            <a:ext cx="502691" cy="482656"/>
          </a:xfrm>
          <a:custGeom>
            <a:avLst/>
            <a:gdLst>
              <a:gd name="T0" fmla="*/ 327 w 338"/>
              <a:gd name="T1" fmla="*/ 269 h 324"/>
              <a:gd name="T2" fmla="*/ 243 w 338"/>
              <a:gd name="T3" fmla="*/ 194 h 324"/>
              <a:gd name="T4" fmla="*/ 237 w 338"/>
              <a:gd name="T5" fmla="*/ 190 h 324"/>
              <a:gd name="T6" fmla="*/ 254 w 338"/>
              <a:gd name="T7" fmla="*/ 127 h 324"/>
              <a:gd name="T8" fmla="*/ 127 w 338"/>
              <a:gd name="T9" fmla="*/ 0 h 324"/>
              <a:gd name="T10" fmla="*/ 0 w 338"/>
              <a:gd name="T11" fmla="*/ 127 h 324"/>
              <a:gd name="T12" fmla="*/ 127 w 338"/>
              <a:gd name="T13" fmla="*/ 253 h 324"/>
              <a:gd name="T14" fmla="*/ 196 w 338"/>
              <a:gd name="T15" fmla="*/ 233 h 324"/>
              <a:gd name="T16" fmla="*/ 201 w 338"/>
              <a:gd name="T17" fmla="*/ 240 h 324"/>
              <a:gd name="T18" fmla="*/ 286 w 338"/>
              <a:gd name="T19" fmla="*/ 315 h 324"/>
              <a:gd name="T20" fmla="*/ 321 w 338"/>
              <a:gd name="T21" fmla="*/ 313 h 324"/>
              <a:gd name="T22" fmla="*/ 329 w 338"/>
              <a:gd name="T23" fmla="*/ 305 h 324"/>
              <a:gd name="T24" fmla="*/ 327 w 338"/>
              <a:gd name="T25" fmla="*/ 269 h 324"/>
              <a:gd name="T26" fmla="*/ 127 w 338"/>
              <a:gd name="T27" fmla="*/ 204 h 324"/>
              <a:gd name="T28" fmla="*/ 49 w 338"/>
              <a:gd name="T29" fmla="*/ 127 h 324"/>
              <a:gd name="T30" fmla="*/ 127 w 338"/>
              <a:gd name="T31" fmla="*/ 49 h 324"/>
              <a:gd name="T32" fmla="*/ 205 w 338"/>
              <a:gd name="T33" fmla="*/ 127 h 324"/>
              <a:gd name="T34" fmla="*/ 127 w 338"/>
              <a:gd name="T35" fmla="*/ 20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324">
                <a:moveTo>
                  <a:pt x="327" y="269"/>
                </a:moveTo>
                <a:cubicBezTo>
                  <a:pt x="243" y="194"/>
                  <a:pt x="243" y="194"/>
                  <a:pt x="243" y="194"/>
                </a:cubicBezTo>
                <a:cubicBezTo>
                  <a:pt x="241" y="193"/>
                  <a:pt x="239" y="191"/>
                  <a:pt x="237" y="190"/>
                </a:cubicBezTo>
                <a:cubicBezTo>
                  <a:pt x="248" y="172"/>
                  <a:pt x="254" y="150"/>
                  <a:pt x="254" y="127"/>
                </a:cubicBezTo>
                <a:cubicBezTo>
                  <a:pt x="254" y="57"/>
                  <a:pt x="19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197"/>
                  <a:pt x="57" y="253"/>
                  <a:pt x="127" y="253"/>
                </a:cubicBezTo>
                <a:cubicBezTo>
                  <a:pt x="152" y="253"/>
                  <a:pt x="176" y="246"/>
                  <a:pt x="196" y="233"/>
                </a:cubicBezTo>
                <a:cubicBezTo>
                  <a:pt x="197" y="236"/>
                  <a:pt x="199" y="238"/>
                  <a:pt x="201" y="240"/>
                </a:cubicBezTo>
                <a:cubicBezTo>
                  <a:pt x="286" y="315"/>
                  <a:pt x="286" y="315"/>
                  <a:pt x="286" y="315"/>
                </a:cubicBezTo>
                <a:cubicBezTo>
                  <a:pt x="296" y="324"/>
                  <a:pt x="312" y="324"/>
                  <a:pt x="321" y="313"/>
                </a:cubicBezTo>
                <a:cubicBezTo>
                  <a:pt x="329" y="305"/>
                  <a:pt x="329" y="305"/>
                  <a:pt x="329" y="305"/>
                </a:cubicBezTo>
                <a:cubicBezTo>
                  <a:pt x="338" y="294"/>
                  <a:pt x="338" y="278"/>
                  <a:pt x="327" y="269"/>
                </a:cubicBezTo>
                <a:close/>
                <a:moveTo>
                  <a:pt x="127" y="204"/>
                </a:moveTo>
                <a:cubicBezTo>
                  <a:pt x="84" y="204"/>
                  <a:pt x="49" y="169"/>
                  <a:pt x="49" y="127"/>
                </a:cubicBezTo>
                <a:cubicBezTo>
                  <a:pt x="49" y="84"/>
                  <a:pt x="84" y="49"/>
                  <a:pt x="127" y="49"/>
                </a:cubicBezTo>
                <a:cubicBezTo>
                  <a:pt x="170" y="49"/>
                  <a:pt x="205" y="84"/>
                  <a:pt x="205" y="127"/>
                </a:cubicBezTo>
                <a:cubicBezTo>
                  <a:pt x="205" y="169"/>
                  <a:pt x="170" y="204"/>
                  <a:pt x="127" y="204"/>
                </a:cubicBezTo>
                <a:close/>
              </a:path>
            </a:pathLst>
          </a:cu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TextBox 76"/>
          <p:cNvSpPr txBox="1"/>
          <p:nvPr/>
        </p:nvSpPr>
        <p:spPr>
          <a:xfrm>
            <a:off x="8277055" y="2063034"/>
            <a:ext cx="165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77055" y="2432366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2078966" y="4406614"/>
            <a:ext cx="18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135770" y="4775946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700909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3249807" y="-1671265"/>
            <a:ext cx="5692383" cy="10200528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57" y="-806254"/>
            <a:ext cx="5990458" cy="47720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09" y="3506323"/>
            <a:ext cx="6144334" cy="3640998"/>
          </a:xfrm>
          <a:prstGeom prst="rect">
            <a:avLst/>
          </a:prstGeom>
        </p:spPr>
      </p:pic>
      <p:sp>
        <p:nvSpPr>
          <p:cNvPr id="19" name="文本框 21"/>
          <p:cNvSpPr txBox="1"/>
          <p:nvPr/>
        </p:nvSpPr>
        <p:spPr>
          <a:xfrm>
            <a:off x="3673052" y="3829489"/>
            <a:ext cx="484589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323048" y="3183158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3673052" y="2294823"/>
            <a:ext cx="4862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5400" dirty="0">
              <a:solidFill>
                <a:srgbClr val="1675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2790159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>
            <a:off x="4392157" y="3840405"/>
            <a:ext cx="1589900" cy="1853249"/>
          </a:xfrm>
          <a:custGeom>
            <a:avLst/>
            <a:gdLst>
              <a:gd name="T0" fmla="*/ 339 w 479"/>
              <a:gd name="T1" fmla="*/ 250 h 558"/>
              <a:gd name="T2" fmla="*/ 184 w 479"/>
              <a:gd name="T3" fmla="*/ 12 h 558"/>
              <a:gd name="T4" fmla="*/ 168 w 479"/>
              <a:gd name="T5" fmla="*/ 5 h 558"/>
              <a:gd name="T6" fmla="*/ 80 w 479"/>
              <a:gd name="T7" fmla="*/ 406 h 558"/>
              <a:gd name="T8" fmla="*/ 343 w 479"/>
              <a:gd name="T9" fmla="*/ 558 h 558"/>
              <a:gd name="T10" fmla="*/ 343 w 479"/>
              <a:gd name="T11" fmla="*/ 558 h 558"/>
              <a:gd name="T12" fmla="*/ 471 w 479"/>
              <a:gd name="T13" fmla="*/ 530 h 558"/>
              <a:gd name="T14" fmla="*/ 473 w 479"/>
              <a:gd name="T15" fmla="*/ 512 h 558"/>
              <a:gd name="T16" fmla="*/ 344 w 479"/>
              <a:gd name="T17" fmla="*/ 259 h 558"/>
              <a:gd name="T18" fmla="*/ 339 w 479"/>
              <a:gd name="T19" fmla="*/ 25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9" h="558">
                <a:moveTo>
                  <a:pt x="339" y="250"/>
                </a:moveTo>
                <a:cubicBezTo>
                  <a:pt x="253" y="199"/>
                  <a:pt x="196" y="110"/>
                  <a:pt x="184" y="12"/>
                </a:cubicBezTo>
                <a:cubicBezTo>
                  <a:pt x="183" y="4"/>
                  <a:pt x="174" y="0"/>
                  <a:pt x="168" y="5"/>
                </a:cubicBezTo>
                <a:cubicBezTo>
                  <a:pt x="41" y="94"/>
                  <a:pt x="0" y="268"/>
                  <a:pt x="80" y="406"/>
                </a:cubicBezTo>
                <a:cubicBezTo>
                  <a:pt x="134" y="500"/>
                  <a:pt x="235" y="558"/>
                  <a:pt x="343" y="558"/>
                </a:cubicBezTo>
                <a:cubicBezTo>
                  <a:pt x="343" y="558"/>
                  <a:pt x="343" y="558"/>
                  <a:pt x="343" y="558"/>
                </a:cubicBezTo>
                <a:cubicBezTo>
                  <a:pt x="387" y="558"/>
                  <a:pt x="431" y="548"/>
                  <a:pt x="471" y="530"/>
                </a:cubicBezTo>
                <a:cubicBezTo>
                  <a:pt x="478" y="526"/>
                  <a:pt x="479" y="517"/>
                  <a:pt x="473" y="512"/>
                </a:cubicBezTo>
                <a:cubicBezTo>
                  <a:pt x="394" y="453"/>
                  <a:pt x="346" y="359"/>
                  <a:pt x="344" y="259"/>
                </a:cubicBezTo>
                <a:cubicBezTo>
                  <a:pt x="344" y="255"/>
                  <a:pt x="342" y="252"/>
                  <a:pt x="339" y="250"/>
                </a:cubicBezTo>
                <a:close/>
              </a:path>
            </a:pathLst>
          </a:cu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158557" y="3840405"/>
            <a:ext cx="1497447" cy="1853249"/>
          </a:xfrm>
          <a:custGeom>
            <a:avLst/>
            <a:gdLst>
              <a:gd name="T0" fmla="*/ 295 w 451"/>
              <a:gd name="T1" fmla="*/ 12 h 558"/>
              <a:gd name="T2" fmla="*/ 140 w 451"/>
              <a:gd name="T3" fmla="*/ 250 h 558"/>
              <a:gd name="T4" fmla="*/ 135 w 451"/>
              <a:gd name="T5" fmla="*/ 259 h 558"/>
              <a:gd name="T6" fmla="*/ 6 w 451"/>
              <a:gd name="T7" fmla="*/ 512 h 558"/>
              <a:gd name="T8" fmla="*/ 8 w 451"/>
              <a:gd name="T9" fmla="*/ 530 h 558"/>
              <a:gd name="T10" fmla="*/ 135 w 451"/>
              <a:gd name="T11" fmla="*/ 558 h 558"/>
              <a:gd name="T12" fmla="*/ 399 w 451"/>
              <a:gd name="T13" fmla="*/ 406 h 558"/>
              <a:gd name="T14" fmla="*/ 430 w 451"/>
              <a:gd name="T15" fmla="*/ 175 h 558"/>
              <a:gd name="T16" fmla="*/ 311 w 451"/>
              <a:gd name="T17" fmla="*/ 5 h 558"/>
              <a:gd name="T18" fmla="*/ 295 w 451"/>
              <a:gd name="T19" fmla="*/ 1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1" h="558">
                <a:moveTo>
                  <a:pt x="295" y="12"/>
                </a:moveTo>
                <a:cubicBezTo>
                  <a:pt x="283" y="110"/>
                  <a:pt x="226" y="199"/>
                  <a:pt x="140" y="250"/>
                </a:cubicBezTo>
                <a:cubicBezTo>
                  <a:pt x="137" y="252"/>
                  <a:pt x="135" y="255"/>
                  <a:pt x="135" y="259"/>
                </a:cubicBezTo>
                <a:cubicBezTo>
                  <a:pt x="133" y="359"/>
                  <a:pt x="85" y="453"/>
                  <a:pt x="6" y="512"/>
                </a:cubicBezTo>
                <a:cubicBezTo>
                  <a:pt x="0" y="517"/>
                  <a:pt x="1" y="526"/>
                  <a:pt x="8" y="530"/>
                </a:cubicBezTo>
                <a:cubicBezTo>
                  <a:pt x="48" y="548"/>
                  <a:pt x="91" y="558"/>
                  <a:pt x="135" y="558"/>
                </a:cubicBezTo>
                <a:cubicBezTo>
                  <a:pt x="244" y="558"/>
                  <a:pt x="345" y="500"/>
                  <a:pt x="399" y="406"/>
                </a:cubicBezTo>
                <a:cubicBezTo>
                  <a:pt x="440" y="335"/>
                  <a:pt x="451" y="253"/>
                  <a:pt x="430" y="175"/>
                </a:cubicBezTo>
                <a:cubicBezTo>
                  <a:pt x="411" y="105"/>
                  <a:pt x="369" y="46"/>
                  <a:pt x="311" y="5"/>
                </a:cubicBezTo>
                <a:cubicBezTo>
                  <a:pt x="304" y="0"/>
                  <a:pt x="296" y="4"/>
                  <a:pt x="295" y="12"/>
                </a:cubicBezTo>
                <a:close/>
              </a:path>
            </a:pathLst>
          </a:cu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594037" y="4717301"/>
            <a:ext cx="952539" cy="823666"/>
          </a:xfrm>
          <a:custGeom>
            <a:avLst/>
            <a:gdLst>
              <a:gd name="T0" fmla="*/ 149 w 287"/>
              <a:gd name="T1" fmla="*/ 246 h 248"/>
              <a:gd name="T2" fmla="*/ 286 w 287"/>
              <a:gd name="T3" fmla="*/ 14 h 248"/>
              <a:gd name="T4" fmla="*/ 272 w 287"/>
              <a:gd name="T5" fmla="*/ 4 h 248"/>
              <a:gd name="T6" fmla="*/ 143 w 287"/>
              <a:gd name="T7" fmla="*/ 30 h 248"/>
              <a:gd name="T8" fmla="*/ 15 w 287"/>
              <a:gd name="T9" fmla="*/ 4 h 248"/>
              <a:gd name="T10" fmla="*/ 0 w 287"/>
              <a:gd name="T11" fmla="*/ 14 h 248"/>
              <a:gd name="T12" fmla="*/ 138 w 287"/>
              <a:gd name="T13" fmla="*/ 246 h 248"/>
              <a:gd name="T14" fmla="*/ 149 w 287"/>
              <a:gd name="T15" fmla="*/ 24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248">
                <a:moveTo>
                  <a:pt x="149" y="246"/>
                </a:moveTo>
                <a:cubicBezTo>
                  <a:pt x="228" y="194"/>
                  <a:pt x="279" y="108"/>
                  <a:pt x="286" y="14"/>
                </a:cubicBezTo>
                <a:cubicBezTo>
                  <a:pt x="287" y="6"/>
                  <a:pt x="279" y="0"/>
                  <a:pt x="272" y="4"/>
                </a:cubicBezTo>
                <a:cubicBezTo>
                  <a:pt x="232" y="21"/>
                  <a:pt x="188" y="30"/>
                  <a:pt x="143" y="30"/>
                </a:cubicBezTo>
                <a:cubicBezTo>
                  <a:pt x="99" y="30"/>
                  <a:pt x="55" y="21"/>
                  <a:pt x="15" y="4"/>
                </a:cubicBezTo>
                <a:cubicBezTo>
                  <a:pt x="8" y="0"/>
                  <a:pt x="0" y="6"/>
                  <a:pt x="0" y="14"/>
                </a:cubicBezTo>
                <a:cubicBezTo>
                  <a:pt x="8" y="108"/>
                  <a:pt x="59" y="194"/>
                  <a:pt x="138" y="246"/>
                </a:cubicBezTo>
                <a:cubicBezTo>
                  <a:pt x="141" y="248"/>
                  <a:pt x="146" y="248"/>
                  <a:pt x="149" y="246"/>
                </a:cubicBezTo>
                <a:close/>
              </a:path>
            </a:pathLst>
          </a:cu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5061736" y="2737981"/>
            <a:ext cx="2017141" cy="1009972"/>
          </a:xfrm>
          <a:custGeom>
            <a:avLst/>
            <a:gdLst>
              <a:gd name="T0" fmla="*/ 303 w 607"/>
              <a:gd name="T1" fmla="*/ 0 h 304"/>
              <a:gd name="T2" fmla="*/ 0 w 607"/>
              <a:gd name="T3" fmla="*/ 277 h 304"/>
              <a:gd name="T4" fmla="*/ 14 w 607"/>
              <a:gd name="T5" fmla="*/ 288 h 304"/>
              <a:gd name="T6" fmla="*/ 141 w 607"/>
              <a:gd name="T7" fmla="*/ 262 h 304"/>
              <a:gd name="T8" fmla="*/ 298 w 607"/>
              <a:gd name="T9" fmla="*/ 303 h 304"/>
              <a:gd name="T10" fmla="*/ 308 w 607"/>
              <a:gd name="T11" fmla="*/ 303 h 304"/>
              <a:gd name="T12" fmla="*/ 466 w 607"/>
              <a:gd name="T13" fmla="*/ 262 h 304"/>
              <a:gd name="T14" fmla="*/ 592 w 607"/>
              <a:gd name="T15" fmla="*/ 288 h 304"/>
              <a:gd name="T16" fmla="*/ 606 w 607"/>
              <a:gd name="T17" fmla="*/ 277 h 304"/>
              <a:gd name="T18" fmla="*/ 303 w 607"/>
              <a:gd name="T1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7" h="304">
                <a:moveTo>
                  <a:pt x="303" y="0"/>
                </a:moveTo>
                <a:cubicBezTo>
                  <a:pt x="145" y="0"/>
                  <a:pt x="14" y="122"/>
                  <a:pt x="0" y="277"/>
                </a:cubicBezTo>
                <a:cubicBezTo>
                  <a:pt x="0" y="285"/>
                  <a:pt x="7" y="291"/>
                  <a:pt x="14" y="288"/>
                </a:cubicBezTo>
                <a:cubicBezTo>
                  <a:pt x="54" y="271"/>
                  <a:pt x="97" y="262"/>
                  <a:pt x="141" y="262"/>
                </a:cubicBezTo>
                <a:cubicBezTo>
                  <a:pt x="196" y="262"/>
                  <a:pt x="250" y="276"/>
                  <a:pt x="298" y="303"/>
                </a:cubicBezTo>
                <a:cubicBezTo>
                  <a:pt x="301" y="304"/>
                  <a:pt x="305" y="304"/>
                  <a:pt x="308" y="303"/>
                </a:cubicBezTo>
                <a:cubicBezTo>
                  <a:pt x="357" y="276"/>
                  <a:pt x="411" y="262"/>
                  <a:pt x="466" y="262"/>
                </a:cubicBezTo>
                <a:cubicBezTo>
                  <a:pt x="509" y="262"/>
                  <a:pt x="552" y="271"/>
                  <a:pt x="592" y="288"/>
                </a:cubicBezTo>
                <a:cubicBezTo>
                  <a:pt x="599" y="291"/>
                  <a:pt x="607" y="285"/>
                  <a:pt x="606" y="277"/>
                </a:cubicBezTo>
                <a:cubicBezTo>
                  <a:pt x="593" y="122"/>
                  <a:pt x="462" y="0"/>
                  <a:pt x="303" y="0"/>
                </a:cubicBezTo>
                <a:close/>
              </a:path>
            </a:pathLst>
          </a:cu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051931" y="3663905"/>
            <a:ext cx="944134" cy="937131"/>
          </a:xfrm>
          <a:custGeom>
            <a:avLst/>
            <a:gdLst>
              <a:gd name="T0" fmla="*/ 133 w 284"/>
              <a:gd name="T1" fmla="*/ 278 h 282"/>
              <a:gd name="T2" fmla="*/ 149 w 284"/>
              <a:gd name="T3" fmla="*/ 271 h 282"/>
              <a:gd name="T4" fmla="*/ 190 w 284"/>
              <a:gd name="T5" fmla="*/ 146 h 282"/>
              <a:gd name="T6" fmla="*/ 278 w 284"/>
              <a:gd name="T7" fmla="*/ 48 h 282"/>
              <a:gd name="T8" fmla="*/ 276 w 284"/>
              <a:gd name="T9" fmla="*/ 30 h 282"/>
              <a:gd name="T10" fmla="*/ 144 w 284"/>
              <a:gd name="T11" fmla="*/ 0 h 282"/>
              <a:gd name="T12" fmla="*/ 0 w 284"/>
              <a:gd name="T13" fmla="*/ 36 h 282"/>
              <a:gd name="T14" fmla="*/ 133 w 284"/>
              <a:gd name="T15" fmla="*/ 27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4" h="282">
                <a:moveTo>
                  <a:pt x="133" y="278"/>
                </a:moveTo>
                <a:cubicBezTo>
                  <a:pt x="139" y="282"/>
                  <a:pt x="148" y="278"/>
                  <a:pt x="149" y="271"/>
                </a:cubicBezTo>
                <a:cubicBezTo>
                  <a:pt x="154" y="227"/>
                  <a:pt x="168" y="184"/>
                  <a:pt x="190" y="146"/>
                </a:cubicBezTo>
                <a:cubicBezTo>
                  <a:pt x="212" y="107"/>
                  <a:pt x="242" y="74"/>
                  <a:pt x="278" y="48"/>
                </a:cubicBezTo>
                <a:cubicBezTo>
                  <a:pt x="284" y="43"/>
                  <a:pt x="283" y="33"/>
                  <a:pt x="276" y="30"/>
                </a:cubicBezTo>
                <a:cubicBezTo>
                  <a:pt x="235" y="11"/>
                  <a:pt x="190" y="0"/>
                  <a:pt x="144" y="0"/>
                </a:cubicBezTo>
                <a:cubicBezTo>
                  <a:pt x="94" y="0"/>
                  <a:pt x="44" y="13"/>
                  <a:pt x="0" y="36"/>
                </a:cubicBezTo>
                <a:cubicBezTo>
                  <a:pt x="4" y="133"/>
                  <a:pt x="53" y="223"/>
                  <a:pt x="133" y="278"/>
                </a:cubicBezTo>
                <a:close/>
              </a:path>
            </a:pathLst>
          </a:cu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6158557" y="3670909"/>
            <a:ext cx="920321" cy="920321"/>
          </a:xfrm>
          <a:custGeom>
            <a:avLst/>
            <a:gdLst>
              <a:gd name="T0" fmla="*/ 8 w 277"/>
              <a:gd name="T1" fmla="*/ 28 h 277"/>
              <a:gd name="T2" fmla="*/ 6 w 277"/>
              <a:gd name="T3" fmla="*/ 46 h 277"/>
              <a:gd name="T4" fmla="*/ 91 w 277"/>
              <a:gd name="T5" fmla="*/ 143 h 277"/>
              <a:gd name="T6" fmla="*/ 132 w 277"/>
              <a:gd name="T7" fmla="*/ 265 h 277"/>
              <a:gd name="T8" fmla="*/ 148 w 277"/>
              <a:gd name="T9" fmla="*/ 272 h 277"/>
              <a:gd name="T10" fmla="*/ 277 w 277"/>
              <a:gd name="T11" fmla="*/ 42 h 277"/>
              <a:gd name="T12" fmla="*/ 271 w 277"/>
              <a:gd name="T13" fmla="*/ 32 h 277"/>
              <a:gd name="T14" fmla="*/ 136 w 277"/>
              <a:gd name="T15" fmla="*/ 0 h 277"/>
              <a:gd name="T16" fmla="*/ 8 w 277"/>
              <a:gd name="T17" fmla="*/ 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" h="277">
                <a:moveTo>
                  <a:pt x="8" y="28"/>
                </a:moveTo>
                <a:cubicBezTo>
                  <a:pt x="1" y="32"/>
                  <a:pt x="0" y="41"/>
                  <a:pt x="6" y="46"/>
                </a:cubicBezTo>
                <a:cubicBezTo>
                  <a:pt x="40" y="72"/>
                  <a:pt x="70" y="105"/>
                  <a:pt x="91" y="143"/>
                </a:cubicBezTo>
                <a:cubicBezTo>
                  <a:pt x="113" y="180"/>
                  <a:pt x="127" y="222"/>
                  <a:pt x="132" y="265"/>
                </a:cubicBezTo>
                <a:cubicBezTo>
                  <a:pt x="133" y="273"/>
                  <a:pt x="142" y="277"/>
                  <a:pt x="148" y="272"/>
                </a:cubicBezTo>
                <a:cubicBezTo>
                  <a:pt x="224" y="219"/>
                  <a:pt x="271" y="134"/>
                  <a:pt x="277" y="42"/>
                </a:cubicBezTo>
                <a:cubicBezTo>
                  <a:pt x="277" y="38"/>
                  <a:pt x="275" y="34"/>
                  <a:pt x="271" y="32"/>
                </a:cubicBezTo>
                <a:cubicBezTo>
                  <a:pt x="229" y="11"/>
                  <a:pt x="183" y="0"/>
                  <a:pt x="136" y="0"/>
                </a:cubicBezTo>
                <a:cubicBezTo>
                  <a:pt x="91" y="0"/>
                  <a:pt x="48" y="10"/>
                  <a:pt x="8" y="28"/>
                </a:cubicBezTo>
                <a:close/>
              </a:path>
            </a:pathLst>
          </a:cu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590001" y="3932857"/>
            <a:ext cx="315178" cy="212920"/>
            <a:chOff x="6665431" y="3225556"/>
            <a:chExt cx="357187" cy="241300"/>
          </a:xfrm>
        </p:grpSpPr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778143" y="3236668"/>
              <a:ext cx="203200" cy="114300"/>
            </a:xfrm>
            <a:custGeom>
              <a:avLst/>
              <a:gdLst>
                <a:gd name="T0" fmla="*/ 21 w 54"/>
                <a:gd name="T1" fmla="*/ 0 h 30"/>
                <a:gd name="T2" fmla="*/ 20 w 54"/>
                <a:gd name="T3" fmla="*/ 0 h 30"/>
                <a:gd name="T4" fmla="*/ 2 w 54"/>
                <a:gd name="T5" fmla="*/ 8 h 30"/>
                <a:gd name="T6" fmla="*/ 0 w 54"/>
                <a:gd name="T7" fmla="*/ 10 h 30"/>
                <a:gd name="T8" fmla="*/ 1 w 54"/>
                <a:gd name="T9" fmla="*/ 12 h 30"/>
                <a:gd name="T10" fmla="*/ 4 w 54"/>
                <a:gd name="T11" fmla="*/ 13 h 30"/>
                <a:gd name="T12" fmla="*/ 10 w 54"/>
                <a:gd name="T13" fmla="*/ 12 h 30"/>
                <a:gd name="T14" fmla="*/ 18 w 54"/>
                <a:gd name="T15" fmla="*/ 9 h 30"/>
                <a:gd name="T16" fmla="*/ 43 w 54"/>
                <a:gd name="T17" fmla="*/ 30 h 30"/>
                <a:gd name="T18" fmla="*/ 54 w 54"/>
                <a:gd name="T19" fmla="*/ 25 h 30"/>
                <a:gd name="T20" fmla="*/ 45 w 54"/>
                <a:gd name="T21" fmla="*/ 3 h 30"/>
                <a:gd name="T22" fmla="*/ 21 w 5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30"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7" y="5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7" y="13"/>
                    <a:pt x="10" y="12"/>
                    <a:pt x="10" y="12"/>
                  </a:cubicBezTo>
                  <a:cubicBezTo>
                    <a:pt x="11" y="11"/>
                    <a:pt x="16" y="9"/>
                    <a:pt x="18" y="9"/>
                  </a:cubicBezTo>
                  <a:cubicBezTo>
                    <a:pt x="19" y="10"/>
                    <a:pt x="37" y="25"/>
                    <a:pt x="43" y="3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3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955943" y="3225556"/>
              <a:ext cx="66675" cy="112713"/>
            </a:xfrm>
            <a:custGeom>
              <a:avLst/>
              <a:gdLst>
                <a:gd name="T0" fmla="*/ 6 w 18"/>
                <a:gd name="T1" fmla="*/ 0 h 30"/>
                <a:gd name="T2" fmla="*/ 5 w 18"/>
                <a:gd name="T3" fmla="*/ 0 h 30"/>
                <a:gd name="T4" fmla="*/ 1 w 18"/>
                <a:gd name="T5" fmla="*/ 2 h 30"/>
                <a:gd name="T6" fmla="*/ 0 w 18"/>
                <a:gd name="T7" fmla="*/ 3 h 30"/>
                <a:gd name="T8" fmla="*/ 0 w 18"/>
                <a:gd name="T9" fmla="*/ 5 h 30"/>
                <a:gd name="T10" fmla="*/ 9 w 18"/>
                <a:gd name="T11" fmla="*/ 28 h 30"/>
                <a:gd name="T12" fmla="*/ 12 w 18"/>
                <a:gd name="T13" fmla="*/ 29 h 30"/>
                <a:gd name="T14" fmla="*/ 16 w 18"/>
                <a:gd name="T15" fmla="*/ 28 h 30"/>
                <a:gd name="T16" fmla="*/ 17 w 18"/>
                <a:gd name="T17" fmla="*/ 27 h 30"/>
                <a:gd name="T18" fmla="*/ 17 w 18"/>
                <a:gd name="T19" fmla="*/ 25 h 30"/>
                <a:gd name="T20" fmla="*/ 8 w 18"/>
                <a:gd name="T21" fmla="*/ 2 h 30"/>
                <a:gd name="T22" fmla="*/ 6 w 18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30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9"/>
                    <a:pt x="11" y="30"/>
                    <a:pt x="12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7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665431" y="3241431"/>
              <a:ext cx="38100" cy="115888"/>
            </a:xfrm>
            <a:custGeom>
              <a:avLst/>
              <a:gdLst>
                <a:gd name="T0" fmla="*/ 0 w 10"/>
                <a:gd name="T1" fmla="*/ 28 h 31"/>
                <a:gd name="T2" fmla="*/ 0 w 10"/>
                <a:gd name="T3" fmla="*/ 30 h 31"/>
                <a:gd name="T4" fmla="*/ 2 w 10"/>
                <a:gd name="T5" fmla="*/ 30 h 31"/>
                <a:gd name="T6" fmla="*/ 6 w 10"/>
                <a:gd name="T7" fmla="*/ 31 h 31"/>
                <a:gd name="T8" fmla="*/ 8 w 10"/>
                <a:gd name="T9" fmla="*/ 28 h 31"/>
                <a:gd name="T10" fmla="*/ 10 w 10"/>
                <a:gd name="T11" fmla="*/ 2 h 31"/>
                <a:gd name="T12" fmla="*/ 10 w 10"/>
                <a:gd name="T13" fmla="*/ 1 h 31"/>
                <a:gd name="T14" fmla="*/ 8 w 10"/>
                <a:gd name="T15" fmla="*/ 0 h 31"/>
                <a:gd name="T16" fmla="*/ 4 w 10"/>
                <a:gd name="T17" fmla="*/ 0 h 31"/>
                <a:gd name="T18" fmla="*/ 4 w 10"/>
                <a:gd name="T19" fmla="*/ 0 h 31"/>
                <a:gd name="T20" fmla="*/ 2 w 10"/>
                <a:gd name="T21" fmla="*/ 2 h 31"/>
                <a:gd name="T22" fmla="*/ 0 w 10"/>
                <a:gd name="T2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1">
                  <a:moveTo>
                    <a:pt x="0" y="28"/>
                  </a:moveTo>
                  <a:cubicBezTo>
                    <a:pt x="0" y="28"/>
                    <a:pt x="0" y="29"/>
                    <a:pt x="0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8" y="30"/>
                    <a:pt x="8" y="2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767031" y="3417643"/>
              <a:ext cx="44450" cy="49213"/>
            </a:xfrm>
            <a:custGeom>
              <a:avLst/>
              <a:gdLst>
                <a:gd name="T0" fmla="*/ 12 w 12"/>
                <a:gd name="T1" fmla="*/ 4 h 13"/>
                <a:gd name="T2" fmla="*/ 10 w 12"/>
                <a:gd name="T3" fmla="*/ 2 h 13"/>
                <a:gd name="T4" fmla="*/ 5 w 12"/>
                <a:gd name="T5" fmla="*/ 2 h 13"/>
                <a:gd name="T6" fmla="*/ 4 w 12"/>
                <a:gd name="T7" fmla="*/ 4 h 13"/>
                <a:gd name="T8" fmla="*/ 3 w 12"/>
                <a:gd name="T9" fmla="*/ 5 h 13"/>
                <a:gd name="T10" fmla="*/ 2 w 12"/>
                <a:gd name="T11" fmla="*/ 7 h 13"/>
                <a:gd name="T12" fmla="*/ 2 w 12"/>
                <a:gd name="T13" fmla="*/ 12 h 13"/>
                <a:gd name="T14" fmla="*/ 5 w 12"/>
                <a:gd name="T15" fmla="*/ 13 h 13"/>
                <a:gd name="T16" fmla="*/ 7 w 12"/>
                <a:gd name="T17" fmla="*/ 11 h 13"/>
                <a:gd name="T18" fmla="*/ 10 w 12"/>
                <a:gd name="T19" fmla="*/ 8 h 13"/>
                <a:gd name="T20" fmla="*/ 10 w 12"/>
                <a:gd name="T21" fmla="*/ 8 h 13"/>
                <a:gd name="T22" fmla="*/ 11 w 12"/>
                <a:gd name="T23" fmla="*/ 7 h 13"/>
                <a:gd name="T24" fmla="*/ 12 w 12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cubicBezTo>
                    <a:pt x="11" y="3"/>
                    <a:pt x="11" y="2"/>
                    <a:pt x="10" y="2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2" y="11"/>
                    <a:pt x="2" y="12"/>
                  </a:cubicBezTo>
                  <a:cubicBezTo>
                    <a:pt x="3" y="12"/>
                    <a:pt x="4" y="13"/>
                    <a:pt x="5" y="13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2" y="5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6736868" y="3395418"/>
              <a:ext cx="52388" cy="52388"/>
            </a:xfrm>
            <a:custGeom>
              <a:avLst/>
              <a:gdLst>
                <a:gd name="T0" fmla="*/ 1 w 14"/>
                <a:gd name="T1" fmla="*/ 8 h 14"/>
                <a:gd name="T2" fmla="*/ 2 w 14"/>
                <a:gd name="T3" fmla="*/ 13 h 14"/>
                <a:gd name="T4" fmla="*/ 7 w 14"/>
                <a:gd name="T5" fmla="*/ 12 h 14"/>
                <a:gd name="T6" fmla="*/ 11 w 14"/>
                <a:gd name="T7" fmla="*/ 7 h 14"/>
                <a:gd name="T8" fmla="*/ 11 w 14"/>
                <a:gd name="T9" fmla="*/ 2 h 14"/>
                <a:gd name="T10" fmla="*/ 6 w 14"/>
                <a:gd name="T11" fmla="*/ 3 h 14"/>
                <a:gd name="T12" fmla="*/ 4 w 14"/>
                <a:gd name="T13" fmla="*/ 5 h 14"/>
                <a:gd name="T14" fmla="*/ 4 w 14"/>
                <a:gd name="T15" fmla="*/ 5 h 14"/>
                <a:gd name="T16" fmla="*/ 3 w 14"/>
                <a:gd name="T17" fmla="*/ 6 h 14"/>
                <a:gd name="T18" fmla="*/ 1 w 14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" y="8"/>
                  </a:moveTo>
                  <a:cubicBezTo>
                    <a:pt x="0" y="10"/>
                    <a:pt x="0" y="11"/>
                    <a:pt x="2" y="13"/>
                  </a:cubicBezTo>
                  <a:cubicBezTo>
                    <a:pt x="4" y="14"/>
                    <a:pt x="6" y="14"/>
                    <a:pt x="7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4"/>
                    <a:pt x="12" y="2"/>
                    <a:pt x="11" y="2"/>
                  </a:cubicBezTo>
                  <a:cubicBezTo>
                    <a:pt x="9" y="0"/>
                    <a:pt x="8" y="1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714643" y="3373193"/>
              <a:ext cx="44450" cy="52388"/>
            </a:xfrm>
            <a:custGeom>
              <a:avLst/>
              <a:gdLst>
                <a:gd name="T0" fmla="*/ 1 w 12"/>
                <a:gd name="T1" fmla="*/ 8 h 14"/>
                <a:gd name="T2" fmla="*/ 0 w 12"/>
                <a:gd name="T3" fmla="*/ 11 h 14"/>
                <a:gd name="T4" fmla="*/ 1 w 12"/>
                <a:gd name="T5" fmla="*/ 13 h 14"/>
                <a:gd name="T6" fmla="*/ 6 w 12"/>
                <a:gd name="T7" fmla="*/ 12 h 14"/>
                <a:gd name="T8" fmla="*/ 11 w 12"/>
                <a:gd name="T9" fmla="*/ 6 h 14"/>
                <a:gd name="T10" fmla="*/ 12 w 12"/>
                <a:gd name="T11" fmla="*/ 4 h 14"/>
                <a:gd name="T12" fmla="*/ 10 w 12"/>
                <a:gd name="T13" fmla="*/ 1 h 14"/>
                <a:gd name="T14" fmla="*/ 6 w 12"/>
                <a:gd name="T15" fmla="*/ 2 h 14"/>
                <a:gd name="T16" fmla="*/ 3 w 12"/>
                <a:gd name="T17" fmla="*/ 5 h 14"/>
                <a:gd name="T18" fmla="*/ 3 w 12"/>
                <a:gd name="T19" fmla="*/ 5 h 14"/>
                <a:gd name="T20" fmla="*/ 3 w 12"/>
                <a:gd name="T21" fmla="*/ 5 h 14"/>
                <a:gd name="T22" fmla="*/ 1 w 12"/>
                <a:gd name="T2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">
                  <a:moveTo>
                    <a:pt x="1" y="8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3" y="14"/>
                    <a:pt x="5" y="14"/>
                    <a:pt x="6" y="1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692418" y="3346206"/>
              <a:ext cx="47625" cy="52388"/>
            </a:xfrm>
            <a:custGeom>
              <a:avLst/>
              <a:gdLst>
                <a:gd name="T0" fmla="*/ 5 w 13"/>
                <a:gd name="T1" fmla="*/ 13 h 14"/>
                <a:gd name="T2" fmla="*/ 10 w 13"/>
                <a:gd name="T3" fmla="*/ 7 h 14"/>
                <a:gd name="T4" fmla="*/ 10 w 13"/>
                <a:gd name="T5" fmla="*/ 2 h 14"/>
                <a:gd name="T6" fmla="*/ 5 w 13"/>
                <a:gd name="T7" fmla="*/ 2 h 14"/>
                <a:gd name="T8" fmla="*/ 3 w 13"/>
                <a:gd name="T9" fmla="*/ 4 h 14"/>
                <a:gd name="T10" fmla="*/ 3 w 13"/>
                <a:gd name="T11" fmla="*/ 5 h 14"/>
                <a:gd name="T12" fmla="*/ 3 w 13"/>
                <a:gd name="T13" fmla="*/ 5 h 14"/>
                <a:gd name="T14" fmla="*/ 1 w 13"/>
                <a:gd name="T15" fmla="*/ 7 h 14"/>
                <a:gd name="T16" fmla="*/ 0 w 13"/>
                <a:gd name="T17" fmla="*/ 10 h 14"/>
                <a:gd name="T18" fmla="*/ 1 w 13"/>
                <a:gd name="T19" fmla="*/ 12 h 14"/>
                <a:gd name="T20" fmla="*/ 4 w 13"/>
                <a:gd name="T21" fmla="*/ 14 h 14"/>
                <a:gd name="T22" fmla="*/ 5 w 13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5" y="13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3" y="4"/>
                    <a:pt x="10" y="2"/>
                    <a:pt x="10" y="2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4" y="14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706706" y="3252543"/>
              <a:ext cx="233363" cy="195263"/>
            </a:xfrm>
            <a:custGeom>
              <a:avLst/>
              <a:gdLst>
                <a:gd name="T0" fmla="*/ 61 w 62"/>
                <a:gd name="T1" fmla="*/ 33 h 52"/>
                <a:gd name="T2" fmla="*/ 60 w 62"/>
                <a:gd name="T3" fmla="*/ 28 h 52"/>
                <a:gd name="T4" fmla="*/ 58 w 62"/>
                <a:gd name="T5" fmla="*/ 26 h 52"/>
                <a:gd name="T6" fmla="*/ 36 w 62"/>
                <a:gd name="T7" fmla="*/ 8 h 52"/>
                <a:gd name="T8" fmla="*/ 30 w 62"/>
                <a:gd name="T9" fmla="*/ 10 h 52"/>
                <a:gd name="T10" fmla="*/ 30 w 62"/>
                <a:gd name="T11" fmla="*/ 10 h 52"/>
                <a:gd name="T12" fmla="*/ 23 w 62"/>
                <a:gd name="T13" fmla="*/ 11 h 52"/>
                <a:gd name="T14" fmla="*/ 19 w 62"/>
                <a:gd name="T15" fmla="*/ 10 h 52"/>
                <a:gd name="T16" fmla="*/ 17 w 62"/>
                <a:gd name="T17" fmla="*/ 6 h 52"/>
                <a:gd name="T18" fmla="*/ 20 w 62"/>
                <a:gd name="T19" fmla="*/ 2 h 52"/>
                <a:gd name="T20" fmla="*/ 2 w 62"/>
                <a:gd name="T21" fmla="*/ 0 h 52"/>
                <a:gd name="T22" fmla="*/ 0 w 62"/>
                <a:gd name="T23" fmla="*/ 26 h 52"/>
                <a:gd name="T24" fmla="*/ 4 w 62"/>
                <a:gd name="T25" fmla="*/ 24 h 52"/>
                <a:gd name="T26" fmla="*/ 7 w 62"/>
                <a:gd name="T27" fmla="*/ 25 h 52"/>
                <a:gd name="T28" fmla="*/ 9 w 62"/>
                <a:gd name="T29" fmla="*/ 30 h 52"/>
                <a:gd name="T30" fmla="*/ 14 w 62"/>
                <a:gd name="T31" fmla="*/ 32 h 52"/>
                <a:gd name="T32" fmla="*/ 16 w 62"/>
                <a:gd name="T33" fmla="*/ 37 h 52"/>
                <a:gd name="T34" fmla="*/ 20 w 62"/>
                <a:gd name="T35" fmla="*/ 38 h 52"/>
                <a:gd name="T36" fmla="*/ 23 w 62"/>
                <a:gd name="T37" fmla="*/ 43 h 52"/>
                <a:gd name="T38" fmla="*/ 28 w 62"/>
                <a:gd name="T39" fmla="*/ 44 h 52"/>
                <a:gd name="T40" fmla="*/ 30 w 62"/>
                <a:gd name="T41" fmla="*/ 50 h 52"/>
                <a:gd name="T42" fmla="*/ 31 w 62"/>
                <a:gd name="T43" fmla="*/ 51 h 52"/>
                <a:gd name="T44" fmla="*/ 31 w 62"/>
                <a:gd name="T45" fmla="*/ 52 h 52"/>
                <a:gd name="T46" fmla="*/ 31 w 62"/>
                <a:gd name="T47" fmla="*/ 52 h 52"/>
                <a:gd name="T48" fmla="*/ 33 w 62"/>
                <a:gd name="T49" fmla="*/ 52 h 52"/>
                <a:gd name="T50" fmla="*/ 36 w 62"/>
                <a:gd name="T51" fmla="*/ 51 h 52"/>
                <a:gd name="T52" fmla="*/ 36 w 62"/>
                <a:gd name="T53" fmla="*/ 47 h 52"/>
                <a:gd name="T54" fmla="*/ 36 w 62"/>
                <a:gd name="T55" fmla="*/ 47 h 52"/>
                <a:gd name="T56" fmla="*/ 28 w 62"/>
                <a:gd name="T57" fmla="*/ 40 h 52"/>
                <a:gd name="T58" fmla="*/ 28 w 62"/>
                <a:gd name="T59" fmla="*/ 39 h 52"/>
                <a:gd name="T60" fmla="*/ 28 w 62"/>
                <a:gd name="T61" fmla="*/ 39 h 52"/>
                <a:gd name="T62" fmla="*/ 30 w 62"/>
                <a:gd name="T63" fmla="*/ 38 h 52"/>
                <a:gd name="T64" fmla="*/ 40 w 62"/>
                <a:gd name="T65" fmla="*/ 47 h 52"/>
                <a:gd name="T66" fmla="*/ 42 w 62"/>
                <a:gd name="T67" fmla="*/ 48 h 52"/>
                <a:gd name="T68" fmla="*/ 45 w 62"/>
                <a:gd name="T69" fmla="*/ 46 h 52"/>
                <a:gd name="T70" fmla="*/ 46 w 62"/>
                <a:gd name="T71" fmla="*/ 44 h 52"/>
                <a:gd name="T72" fmla="*/ 44 w 62"/>
                <a:gd name="T73" fmla="*/ 41 h 52"/>
                <a:gd name="T74" fmla="*/ 43 w 62"/>
                <a:gd name="T75" fmla="*/ 40 h 52"/>
                <a:gd name="T76" fmla="*/ 43 w 62"/>
                <a:gd name="T77" fmla="*/ 40 h 52"/>
                <a:gd name="T78" fmla="*/ 37 w 62"/>
                <a:gd name="T79" fmla="*/ 35 h 52"/>
                <a:gd name="T80" fmla="*/ 37 w 62"/>
                <a:gd name="T81" fmla="*/ 35 h 52"/>
                <a:gd name="T82" fmla="*/ 37 w 62"/>
                <a:gd name="T83" fmla="*/ 34 h 52"/>
                <a:gd name="T84" fmla="*/ 39 w 62"/>
                <a:gd name="T85" fmla="*/ 33 h 52"/>
                <a:gd name="T86" fmla="*/ 48 w 62"/>
                <a:gd name="T87" fmla="*/ 41 h 52"/>
                <a:gd name="T88" fmla="*/ 51 w 62"/>
                <a:gd name="T89" fmla="*/ 42 h 52"/>
                <a:gd name="T90" fmla="*/ 54 w 62"/>
                <a:gd name="T91" fmla="*/ 40 h 52"/>
                <a:gd name="T92" fmla="*/ 55 w 62"/>
                <a:gd name="T93" fmla="*/ 38 h 52"/>
                <a:gd name="T94" fmla="*/ 53 w 62"/>
                <a:gd name="T95" fmla="*/ 35 h 52"/>
                <a:gd name="T96" fmla="*/ 50 w 62"/>
                <a:gd name="T97" fmla="*/ 33 h 52"/>
                <a:gd name="T98" fmla="*/ 50 w 62"/>
                <a:gd name="T99" fmla="*/ 33 h 52"/>
                <a:gd name="T100" fmla="*/ 45 w 62"/>
                <a:gd name="T101" fmla="*/ 29 h 52"/>
                <a:gd name="T102" fmla="*/ 45 w 62"/>
                <a:gd name="T103" fmla="*/ 27 h 52"/>
                <a:gd name="T104" fmla="*/ 47 w 62"/>
                <a:gd name="T105" fmla="*/ 27 h 52"/>
                <a:gd name="T106" fmla="*/ 55 w 62"/>
                <a:gd name="T107" fmla="*/ 34 h 52"/>
                <a:gd name="T108" fmla="*/ 61 w 62"/>
                <a:gd name="T10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" h="52">
                  <a:moveTo>
                    <a:pt x="61" y="33"/>
                  </a:moveTo>
                  <a:cubicBezTo>
                    <a:pt x="62" y="31"/>
                    <a:pt x="62" y="29"/>
                    <a:pt x="60" y="28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9" y="18"/>
                    <a:pt x="39" y="9"/>
                    <a:pt x="36" y="8"/>
                  </a:cubicBezTo>
                  <a:cubicBezTo>
                    <a:pt x="35" y="8"/>
                    <a:pt x="32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26" y="11"/>
                    <a:pt x="23" y="11"/>
                  </a:cubicBezTo>
                  <a:cubicBezTo>
                    <a:pt x="21" y="11"/>
                    <a:pt x="20" y="11"/>
                    <a:pt x="19" y="10"/>
                  </a:cubicBezTo>
                  <a:cubicBezTo>
                    <a:pt x="17" y="9"/>
                    <a:pt x="17" y="7"/>
                    <a:pt x="17" y="6"/>
                  </a:cubicBezTo>
                  <a:cubicBezTo>
                    <a:pt x="17" y="4"/>
                    <a:pt x="18" y="3"/>
                    <a:pt x="2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4"/>
                    <a:pt x="3" y="24"/>
                    <a:pt x="4" y="24"/>
                  </a:cubicBezTo>
                  <a:cubicBezTo>
                    <a:pt x="5" y="24"/>
                    <a:pt x="6" y="24"/>
                    <a:pt x="7" y="25"/>
                  </a:cubicBezTo>
                  <a:cubicBezTo>
                    <a:pt x="9" y="26"/>
                    <a:pt x="10" y="28"/>
                    <a:pt x="9" y="30"/>
                  </a:cubicBezTo>
                  <a:cubicBezTo>
                    <a:pt x="11" y="30"/>
                    <a:pt x="12" y="31"/>
                    <a:pt x="14" y="32"/>
                  </a:cubicBezTo>
                  <a:cubicBezTo>
                    <a:pt x="15" y="33"/>
                    <a:pt x="16" y="35"/>
                    <a:pt x="16" y="37"/>
                  </a:cubicBezTo>
                  <a:cubicBezTo>
                    <a:pt x="18" y="37"/>
                    <a:pt x="19" y="37"/>
                    <a:pt x="20" y="38"/>
                  </a:cubicBezTo>
                  <a:cubicBezTo>
                    <a:pt x="22" y="39"/>
                    <a:pt x="23" y="41"/>
                    <a:pt x="23" y="43"/>
                  </a:cubicBezTo>
                  <a:cubicBezTo>
                    <a:pt x="24" y="42"/>
                    <a:pt x="26" y="43"/>
                    <a:pt x="28" y="44"/>
                  </a:cubicBezTo>
                  <a:cubicBezTo>
                    <a:pt x="30" y="46"/>
                    <a:pt x="30" y="48"/>
                    <a:pt x="30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2"/>
                  </a:cubicBezTo>
                  <a:cubicBezTo>
                    <a:pt x="35" y="52"/>
                    <a:pt x="35" y="52"/>
                    <a:pt x="36" y="51"/>
                  </a:cubicBezTo>
                  <a:cubicBezTo>
                    <a:pt x="37" y="50"/>
                    <a:pt x="38" y="49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9" y="38"/>
                    <a:pt x="30" y="3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3" y="48"/>
                    <a:pt x="44" y="47"/>
                    <a:pt x="45" y="46"/>
                  </a:cubicBezTo>
                  <a:cubicBezTo>
                    <a:pt x="46" y="45"/>
                    <a:pt x="46" y="45"/>
                    <a:pt x="46" y="44"/>
                  </a:cubicBezTo>
                  <a:cubicBezTo>
                    <a:pt x="46" y="43"/>
                    <a:pt x="45" y="42"/>
                    <a:pt x="44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3"/>
                    <a:pt x="38" y="33"/>
                    <a:pt x="39" y="33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2"/>
                    <a:pt x="50" y="42"/>
                    <a:pt x="51" y="42"/>
                  </a:cubicBezTo>
                  <a:cubicBezTo>
                    <a:pt x="52" y="42"/>
                    <a:pt x="53" y="41"/>
                    <a:pt x="54" y="40"/>
                  </a:cubicBezTo>
                  <a:cubicBezTo>
                    <a:pt x="54" y="39"/>
                    <a:pt x="55" y="39"/>
                    <a:pt x="55" y="38"/>
                  </a:cubicBezTo>
                  <a:cubicBezTo>
                    <a:pt x="55" y="37"/>
                    <a:pt x="54" y="36"/>
                    <a:pt x="53" y="35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6" y="27"/>
                    <a:pt x="46" y="26"/>
                    <a:pt x="47" y="27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7" y="35"/>
                    <a:pt x="59" y="35"/>
                    <a:pt x="6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9"/>
          <p:cNvSpPr>
            <a:spLocks/>
          </p:cNvSpPr>
          <p:nvPr/>
        </p:nvSpPr>
        <p:spPr bwMode="auto">
          <a:xfrm>
            <a:off x="5305474" y="3850210"/>
            <a:ext cx="221325" cy="266151"/>
          </a:xfrm>
          <a:custGeom>
            <a:avLst/>
            <a:gdLst>
              <a:gd name="T0" fmla="*/ 67 w 67"/>
              <a:gd name="T1" fmla="*/ 70 h 80"/>
              <a:gd name="T2" fmla="*/ 51 w 67"/>
              <a:gd name="T3" fmla="*/ 53 h 80"/>
              <a:gd name="T4" fmla="*/ 46 w 67"/>
              <a:gd name="T5" fmla="*/ 53 h 80"/>
              <a:gd name="T6" fmla="*/ 42 w 67"/>
              <a:gd name="T7" fmla="*/ 49 h 80"/>
              <a:gd name="T8" fmla="*/ 43 w 67"/>
              <a:gd name="T9" fmla="*/ 47 h 80"/>
              <a:gd name="T10" fmla="*/ 49 w 67"/>
              <a:gd name="T11" fmla="*/ 37 h 80"/>
              <a:gd name="T12" fmla="*/ 50 w 67"/>
              <a:gd name="T13" fmla="*/ 38 h 80"/>
              <a:gd name="T14" fmla="*/ 56 w 67"/>
              <a:gd name="T15" fmla="*/ 29 h 80"/>
              <a:gd name="T16" fmla="*/ 53 w 67"/>
              <a:gd name="T17" fmla="*/ 22 h 80"/>
              <a:gd name="T18" fmla="*/ 52 w 67"/>
              <a:gd name="T19" fmla="*/ 22 h 80"/>
              <a:gd name="T20" fmla="*/ 34 w 67"/>
              <a:gd name="T21" fmla="*/ 0 h 80"/>
              <a:gd name="T22" fmla="*/ 16 w 67"/>
              <a:gd name="T23" fmla="*/ 22 h 80"/>
              <a:gd name="T24" fmla="*/ 15 w 67"/>
              <a:gd name="T25" fmla="*/ 22 h 80"/>
              <a:gd name="T26" fmla="*/ 13 w 67"/>
              <a:gd name="T27" fmla="*/ 29 h 80"/>
              <a:gd name="T28" fmla="*/ 18 w 67"/>
              <a:gd name="T29" fmla="*/ 38 h 80"/>
              <a:gd name="T30" fmla="*/ 19 w 67"/>
              <a:gd name="T31" fmla="*/ 38 h 80"/>
              <a:gd name="T32" fmla="*/ 25 w 67"/>
              <a:gd name="T33" fmla="*/ 47 h 80"/>
              <a:gd name="T34" fmla="*/ 26 w 67"/>
              <a:gd name="T35" fmla="*/ 49 h 80"/>
              <a:gd name="T36" fmla="*/ 22 w 67"/>
              <a:gd name="T37" fmla="*/ 53 h 80"/>
              <a:gd name="T38" fmla="*/ 17 w 67"/>
              <a:gd name="T39" fmla="*/ 53 h 80"/>
              <a:gd name="T40" fmla="*/ 0 w 67"/>
              <a:gd name="T41" fmla="*/ 70 h 80"/>
              <a:gd name="T42" fmla="*/ 0 w 67"/>
              <a:gd name="T43" fmla="*/ 75 h 80"/>
              <a:gd name="T44" fmla="*/ 6 w 67"/>
              <a:gd name="T45" fmla="*/ 80 h 80"/>
              <a:gd name="T46" fmla="*/ 62 w 67"/>
              <a:gd name="T47" fmla="*/ 80 h 80"/>
              <a:gd name="T48" fmla="*/ 67 w 67"/>
              <a:gd name="T49" fmla="*/ 75 h 80"/>
              <a:gd name="T50" fmla="*/ 67 w 67"/>
              <a:gd name="T5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7" h="80">
                <a:moveTo>
                  <a:pt x="67" y="70"/>
                </a:moveTo>
                <a:cubicBezTo>
                  <a:pt x="67" y="61"/>
                  <a:pt x="60" y="53"/>
                  <a:pt x="5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2" y="51"/>
                  <a:pt x="42" y="49"/>
                </a:cubicBezTo>
                <a:cubicBezTo>
                  <a:pt x="42" y="48"/>
                  <a:pt x="42" y="47"/>
                  <a:pt x="43" y="47"/>
                </a:cubicBezTo>
                <a:cubicBezTo>
                  <a:pt x="46" y="44"/>
                  <a:pt x="48" y="41"/>
                  <a:pt x="49" y="37"/>
                </a:cubicBezTo>
                <a:cubicBezTo>
                  <a:pt x="50" y="38"/>
                  <a:pt x="50" y="38"/>
                  <a:pt x="50" y="38"/>
                </a:cubicBezTo>
                <a:cubicBezTo>
                  <a:pt x="53" y="38"/>
                  <a:pt x="56" y="32"/>
                  <a:pt x="56" y="29"/>
                </a:cubicBezTo>
                <a:cubicBezTo>
                  <a:pt x="56" y="25"/>
                  <a:pt x="55" y="22"/>
                  <a:pt x="53" y="22"/>
                </a:cubicBezTo>
                <a:cubicBezTo>
                  <a:pt x="53" y="22"/>
                  <a:pt x="52" y="22"/>
                  <a:pt x="52" y="22"/>
                </a:cubicBezTo>
                <a:cubicBezTo>
                  <a:pt x="52" y="12"/>
                  <a:pt x="49" y="0"/>
                  <a:pt x="34" y="0"/>
                </a:cubicBezTo>
                <a:cubicBezTo>
                  <a:pt x="18" y="0"/>
                  <a:pt x="16" y="12"/>
                  <a:pt x="16" y="22"/>
                </a:cubicBezTo>
                <a:cubicBezTo>
                  <a:pt x="16" y="22"/>
                  <a:pt x="15" y="22"/>
                  <a:pt x="15" y="22"/>
                </a:cubicBezTo>
                <a:cubicBezTo>
                  <a:pt x="13" y="22"/>
                  <a:pt x="13" y="25"/>
                  <a:pt x="13" y="29"/>
                </a:cubicBezTo>
                <a:cubicBezTo>
                  <a:pt x="13" y="32"/>
                  <a:pt x="15" y="38"/>
                  <a:pt x="18" y="38"/>
                </a:cubicBezTo>
                <a:cubicBezTo>
                  <a:pt x="18" y="38"/>
                  <a:pt x="18" y="38"/>
                  <a:pt x="19" y="38"/>
                </a:cubicBezTo>
                <a:cubicBezTo>
                  <a:pt x="20" y="41"/>
                  <a:pt x="22" y="44"/>
                  <a:pt x="25" y="47"/>
                </a:cubicBezTo>
                <a:cubicBezTo>
                  <a:pt x="25" y="47"/>
                  <a:pt x="26" y="48"/>
                  <a:pt x="26" y="49"/>
                </a:cubicBezTo>
                <a:cubicBezTo>
                  <a:pt x="26" y="51"/>
                  <a:pt x="24" y="53"/>
                  <a:pt x="22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61"/>
                  <a:pt x="0" y="7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3" y="80"/>
                  <a:pt x="6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5" y="80"/>
                  <a:pt x="67" y="78"/>
                  <a:pt x="67" y="75"/>
                </a:cubicBezTo>
                <a:lnTo>
                  <a:pt x="67" y="70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0"/>
          <p:cNvSpPr>
            <a:spLocks noEditPoints="1"/>
          </p:cNvSpPr>
          <p:nvPr/>
        </p:nvSpPr>
        <p:spPr bwMode="auto">
          <a:xfrm>
            <a:off x="5919021" y="4952634"/>
            <a:ext cx="285762" cy="285762"/>
          </a:xfrm>
          <a:custGeom>
            <a:avLst/>
            <a:gdLst>
              <a:gd name="T0" fmla="*/ 84 w 86"/>
              <a:gd name="T1" fmla="*/ 37 h 86"/>
              <a:gd name="T2" fmla="*/ 73 w 86"/>
              <a:gd name="T3" fmla="*/ 35 h 86"/>
              <a:gd name="T4" fmla="*/ 70 w 86"/>
              <a:gd name="T5" fmla="*/ 27 h 86"/>
              <a:gd name="T6" fmla="*/ 76 w 86"/>
              <a:gd name="T7" fmla="*/ 18 h 86"/>
              <a:gd name="T8" fmla="*/ 76 w 86"/>
              <a:gd name="T9" fmla="*/ 16 h 86"/>
              <a:gd name="T10" fmla="*/ 70 w 86"/>
              <a:gd name="T11" fmla="*/ 10 h 86"/>
              <a:gd name="T12" fmla="*/ 68 w 86"/>
              <a:gd name="T13" fmla="*/ 9 h 86"/>
              <a:gd name="T14" fmla="*/ 59 w 86"/>
              <a:gd name="T15" fmla="*/ 16 h 86"/>
              <a:gd name="T16" fmla="*/ 51 w 86"/>
              <a:gd name="T17" fmla="*/ 12 h 86"/>
              <a:gd name="T18" fmla="*/ 49 w 86"/>
              <a:gd name="T19" fmla="*/ 2 h 86"/>
              <a:gd name="T20" fmla="*/ 47 w 86"/>
              <a:gd name="T21" fmla="*/ 0 h 86"/>
              <a:gd name="T22" fmla="*/ 38 w 86"/>
              <a:gd name="T23" fmla="*/ 0 h 86"/>
              <a:gd name="T24" fmla="*/ 37 w 86"/>
              <a:gd name="T25" fmla="*/ 2 h 86"/>
              <a:gd name="T26" fmla="*/ 35 w 86"/>
              <a:gd name="T27" fmla="*/ 12 h 86"/>
              <a:gd name="T28" fmla="*/ 27 w 86"/>
              <a:gd name="T29" fmla="*/ 16 h 86"/>
              <a:gd name="T30" fmla="*/ 18 w 86"/>
              <a:gd name="T31" fmla="*/ 9 h 86"/>
              <a:gd name="T32" fmla="*/ 15 w 86"/>
              <a:gd name="T33" fmla="*/ 10 h 86"/>
              <a:gd name="T34" fmla="*/ 9 w 86"/>
              <a:gd name="T35" fmla="*/ 16 h 86"/>
              <a:gd name="T36" fmla="*/ 9 w 86"/>
              <a:gd name="T37" fmla="*/ 18 h 86"/>
              <a:gd name="T38" fmla="*/ 15 w 86"/>
              <a:gd name="T39" fmla="*/ 27 h 86"/>
              <a:gd name="T40" fmla="*/ 12 w 86"/>
              <a:gd name="T41" fmla="*/ 35 h 86"/>
              <a:gd name="T42" fmla="*/ 1 w 86"/>
              <a:gd name="T43" fmla="*/ 37 h 86"/>
              <a:gd name="T44" fmla="*/ 0 w 86"/>
              <a:gd name="T45" fmla="*/ 39 h 86"/>
              <a:gd name="T46" fmla="*/ 0 w 86"/>
              <a:gd name="T47" fmla="*/ 48 h 86"/>
              <a:gd name="T48" fmla="*/ 1 w 86"/>
              <a:gd name="T49" fmla="*/ 49 h 86"/>
              <a:gd name="T50" fmla="*/ 12 w 86"/>
              <a:gd name="T51" fmla="*/ 51 h 86"/>
              <a:gd name="T52" fmla="*/ 15 w 86"/>
              <a:gd name="T53" fmla="*/ 59 h 86"/>
              <a:gd name="T54" fmla="*/ 9 w 86"/>
              <a:gd name="T55" fmla="*/ 68 h 86"/>
              <a:gd name="T56" fmla="*/ 9 w 86"/>
              <a:gd name="T57" fmla="*/ 71 h 86"/>
              <a:gd name="T58" fmla="*/ 15 w 86"/>
              <a:gd name="T59" fmla="*/ 77 h 86"/>
              <a:gd name="T60" fmla="*/ 18 w 86"/>
              <a:gd name="T61" fmla="*/ 77 h 86"/>
              <a:gd name="T62" fmla="*/ 27 w 86"/>
              <a:gd name="T63" fmla="*/ 71 h 86"/>
              <a:gd name="T64" fmla="*/ 35 w 86"/>
              <a:gd name="T65" fmla="*/ 74 h 86"/>
              <a:gd name="T66" fmla="*/ 37 w 86"/>
              <a:gd name="T67" fmla="*/ 85 h 86"/>
              <a:gd name="T68" fmla="*/ 38 w 86"/>
              <a:gd name="T69" fmla="*/ 86 h 86"/>
              <a:gd name="T70" fmla="*/ 47 w 86"/>
              <a:gd name="T71" fmla="*/ 86 h 86"/>
              <a:gd name="T72" fmla="*/ 49 w 86"/>
              <a:gd name="T73" fmla="*/ 85 h 86"/>
              <a:gd name="T74" fmla="*/ 51 w 86"/>
              <a:gd name="T75" fmla="*/ 74 h 86"/>
              <a:gd name="T76" fmla="*/ 59 w 86"/>
              <a:gd name="T77" fmla="*/ 71 h 86"/>
              <a:gd name="T78" fmla="*/ 68 w 86"/>
              <a:gd name="T79" fmla="*/ 77 h 86"/>
              <a:gd name="T80" fmla="*/ 70 w 86"/>
              <a:gd name="T81" fmla="*/ 77 h 86"/>
              <a:gd name="T82" fmla="*/ 76 w 86"/>
              <a:gd name="T83" fmla="*/ 71 h 86"/>
              <a:gd name="T84" fmla="*/ 76 w 86"/>
              <a:gd name="T85" fmla="*/ 68 h 86"/>
              <a:gd name="T86" fmla="*/ 70 w 86"/>
              <a:gd name="T87" fmla="*/ 59 h 86"/>
              <a:gd name="T88" fmla="*/ 73 w 86"/>
              <a:gd name="T89" fmla="*/ 51 h 86"/>
              <a:gd name="T90" fmla="*/ 84 w 86"/>
              <a:gd name="T91" fmla="*/ 49 h 86"/>
              <a:gd name="T92" fmla="*/ 86 w 86"/>
              <a:gd name="T93" fmla="*/ 48 h 86"/>
              <a:gd name="T94" fmla="*/ 86 w 86"/>
              <a:gd name="T95" fmla="*/ 39 h 86"/>
              <a:gd name="T96" fmla="*/ 84 w 86"/>
              <a:gd name="T97" fmla="*/ 37 h 86"/>
              <a:gd name="T98" fmla="*/ 43 w 86"/>
              <a:gd name="T99" fmla="*/ 59 h 86"/>
              <a:gd name="T100" fmla="*/ 27 w 86"/>
              <a:gd name="T101" fmla="*/ 43 h 86"/>
              <a:gd name="T102" fmla="*/ 43 w 86"/>
              <a:gd name="T103" fmla="*/ 27 h 86"/>
              <a:gd name="T104" fmla="*/ 59 w 86"/>
              <a:gd name="T105" fmla="*/ 43 h 86"/>
              <a:gd name="T106" fmla="*/ 43 w 86"/>
              <a:gd name="T107" fmla="*/ 5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86">
                <a:moveTo>
                  <a:pt x="84" y="37"/>
                </a:moveTo>
                <a:cubicBezTo>
                  <a:pt x="73" y="35"/>
                  <a:pt x="73" y="35"/>
                  <a:pt x="73" y="35"/>
                </a:cubicBezTo>
                <a:cubicBezTo>
                  <a:pt x="73" y="32"/>
                  <a:pt x="72" y="30"/>
                  <a:pt x="70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7" y="18"/>
                  <a:pt x="77" y="17"/>
                  <a:pt x="76" y="16"/>
                </a:cubicBezTo>
                <a:cubicBezTo>
                  <a:pt x="70" y="10"/>
                  <a:pt x="70" y="10"/>
                  <a:pt x="70" y="10"/>
                </a:cubicBezTo>
                <a:cubicBezTo>
                  <a:pt x="69" y="9"/>
                  <a:pt x="68" y="9"/>
                  <a:pt x="68" y="9"/>
                </a:cubicBezTo>
                <a:cubicBezTo>
                  <a:pt x="59" y="16"/>
                  <a:pt x="59" y="16"/>
                  <a:pt x="59" y="16"/>
                </a:cubicBezTo>
                <a:cubicBezTo>
                  <a:pt x="56" y="14"/>
                  <a:pt x="54" y="13"/>
                  <a:pt x="51" y="1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1"/>
                  <a:pt x="48" y="0"/>
                  <a:pt x="47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7" y="1"/>
                  <a:pt x="37" y="2"/>
                </a:cubicBezTo>
                <a:cubicBezTo>
                  <a:pt x="35" y="12"/>
                  <a:pt x="35" y="12"/>
                  <a:pt x="35" y="12"/>
                </a:cubicBezTo>
                <a:cubicBezTo>
                  <a:pt x="32" y="13"/>
                  <a:pt x="29" y="14"/>
                  <a:pt x="27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6" y="9"/>
                  <a:pt x="15" y="10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8" y="18"/>
                  <a:pt x="9" y="18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30"/>
                  <a:pt x="13" y="32"/>
                  <a:pt x="12" y="35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8"/>
                  <a:pt x="0" y="3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49"/>
                  <a:pt x="1" y="49"/>
                </a:cubicBezTo>
                <a:cubicBezTo>
                  <a:pt x="12" y="51"/>
                  <a:pt x="12" y="51"/>
                  <a:pt x="12" y="51"/>
                </a:cubicBezTo>
                <a:cubicBezTo>
                  <a:pt x="13" y="54"/>
                  <a:pt x="14" y="57"/>
                  <a:pt x="15" y="59"/>
                </a:cubicBezTo>
                <a:cubicBezTo>
                  <a:pt x="9" y="68"/>
                  <a:pt x="9" y="68"/>
                  <a:pt x="9" y="68"/>
                </a:cubicBezTo>
                <a:cubicBezTo>
                  <a:pt x="8" y="69"/>
                  <a:pt x="9" y="70"/>
                  <a:pt x="9" y="71"/>
                </a:cubicBezTo>
                <a:cubicBezTo>
                  <a:pt x="15" y="77"/>
                  <a:pt x="15" y="77"/>
                  <a:pt x="15" y="77"/>
                </a:cubicBezTo>
                <a:cubicBezTo>
                  <a:pt x="16" y="77"/>
                  <a:pt x="17" y="77"/>
                  <a:pt x="18" y="77"/>
                </a:cubicBezTo>
                <a:cubicBezTo>
                  <a:pt x="27" y="71"/>
                  <a:pt x="27" y="71"/>
                  <a:pt x="27" y="71"/>
                </a:cubicBezTo>
                <a:cubicBezTo>
                  <a:pt x="29" y="72"/>
                  <a:pt x="32" y="73"/>
                  <a:pt x="35" y="74"/>
                </a:cubicBezTo>
                <a:cubicBezTo>
                  <a:pt x="37" y="85"/>
                  <a:pt x="37" y="85"/>
                  <a:pt x="37" y="85"/>
                </a:cubicBezTo>
                <a:cubicBezTo>
                  <a:pt x="37" y="86"/>
                  <a:pt x="37" y="86"/>
                  <a:pt x="38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8" y="86"/>
                  <a:pt x="49" y="86"/>
                  <a:pt x="49" y="85"/>
                </a:cubicBezTo>
                <a:cubicBezTo>
                  <a:pt x="51" y="74"/>
                  <a:pt x="51" y="74"/>
                  <a:pt x="51" y="74"/>
                </a:cubicBezTo>
                <a:cubicBezTo>
                  <a:pt x="54" y="73"/>
                  <a:pt x="56" y="72"/>
                  <a:pt x="59" y="71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7"/>
                  <a:pt x="69" y="77"/>
                  <a:pt x="70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7" y="70"/>
                  <a:pt x="77" y="69"/>
                  <a:pt x="76" y="68"/>
                </a:cubicBezTo>
                <a:cubicBezTo>
                  <a:pt x="70" y="59"/>
                  <a:pt x="70" y="59"/>
                  <a:pt x="70" y="59"/>
                </a:cubicBezTo>
                <a:cubicBezTo>
                  <a:pt x="72" y="57"/>
                  <a:pt x="73" y="54"/>
                  <a:pt x="73" y="51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8"/>
                  <a:pt x="85" y="37"/>
                  <a:pt x="84" y="37"/>
                </a:cubicBezTo>
                <a:close/>
                <a:moveTo>
                  <a:pt x="43" y="59"/>
                </a:moveTo>
                <a:cubicBezTo>
                  <a:pt x="34" y="59"/>
                  <a:pt x="27" y="52"/>
                  <a:pt x="27" y="43"/>
                </a:cubicBezTo>
                <a:cubicBezTo>
                  <a:pt x="27" y="34"/>
                  <a:pt x="34" y="27"/>
                  <a:pt x="43" y="27"/>
                </a:cubicBezTo>
                <a:cubicBezTo>
                  <a:pt x="51" y="27"/>
                  <a:pt x="59" y="34"/>
                  <a:pt x="59" y="43"/>
                </a:cubicBezTo>
                <a:cubicBezTo>
                  <a:pt x="59" y="52"/>
                  <a:pt x="51" y="59"/>
                  <a:pt x="43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TextBox 76"/>
          <p:cNvSpPr txBox="1"/>
          <p:nvPr/>
        </p:nvSpPr>
        <p:spPr>
          <a:xfrm>
            <a:off x="5546730" y="1635762"/>
            <a:ext cx="153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862050" y="1937497"/>
            <a:ext cx="246790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765843" y="4253075"/>
            <a:ext cx="155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765843" y="4554810"/>
            <a:ext cx="246790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2696106" y="4253075"/>
            <a:ext cx="158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818105" y="4554810"/>
            <a:ext cx="246790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09584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2900066" y="-2390026"/>
            <a:ext cx="6391866" cy="11638053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5854" y="4402679"/>
            <a:ext cx="5212072" cy="30885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3940" y="-690197"/>
            <a:ext cx="4480768" cy="3569440"/>
          </a:xfrm>
          <a:prstGeom prst="rect">
            <a:avLst/>
          </a:prstGeom>
        </p:spPr>
      </p:pic>
      <p:sp>
        <p:nvSpPr>
          <p:cNvPr id="18" name="Text Box 3"/>
          <p:cNvSpPr>
            <a:spLocks noChangeArrowheads="1"/>
          </p:cNvSpPr>
          <p:nvPr/>
        </p:nvSpPr>
        <p:spPr bwMode="auto">
          <a:xfrm>
            <a:off x="5350154" y="880559"/>
            <a:ext cx="149169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Directory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COMPANY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椭圆 1"/>
          <p:cNvSpPr>
            <a:spLocks noChangeArrowheads="1"/>
          </p:cNvSpPr>
          <p:nvPr/>
        </p:nvSpPr>
        <p:spPr bwMode="auto">
          <a:xfrm>
            <a:off x="1803834" y="3167923"/>
            <a:ext cx="610177" cy="610177"/>
          </a:xfrm>
          <a:prstGeom prst="roundRect">
            <a:avLst/>
          </a:prstGeom>
          <a:solidFill>
            <a:srgbClr val="4D9946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"/>
          <p:cNvSpPr>
            <a:spLocks noChangeArrowheads="1"/>
          </p:cNvSpPr>
          <p:nvPr/>
        </p:nvSpPr>
        <p:spPr bwMode="auto">
          <a:xfrm>
            <a:off x="1803834" y="4573840"/>
            <a:ext cx="610177" cy="610177"/>
          </a:xfrm>
          <a:prstGeom prst="roundRect">
            <a:avLst/>
          </a:prstGeom>
          <a:solidFill>
            <a:srgbClr val="4D9946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1833847" y="3233461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65110" y="3520075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2565110" y="3129111"/>
            <a:ext cx="24287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833847" y="4639378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65110" y="4925992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2565110" y="4535028"/>
            <a:ext cx="24287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27" name="椭圆 1"/>
          <p:cNvSpPr>
            <a:spLocks noChangeArrowheads="1"/>
          </p:cNvSpPr>
          <p:nvPr/>
        </p:nvSpPr>
        <p:spPr bwMode="auto">
          <a:xfrm>
            <a:off x="6974286" y="3167923"/>
            <a:ext cx="610177" cy="610177"/>
          </a:xfrm>
          <a:prstGeom prst="roundRect">
            <a:avLst/>
          </a:prstGeom>
          <a:solidFill>
            <a:srgbClr val="16756D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1"/>
          <p:cNvSpPr>
            <a:spLocks noChangeArrowheads="1"/>
          </p:cNvSpPr>
          <p:nvPr/>
        </p:nvSpPr>
        <p:spPr bwMode="auto">
          <a:xfrm>
            <a:off x="6974286" y="4573840"/>
            <a:ext cx="610177" cy="610177"/>
          </a:xfrm>
          <a:prstGeom prst="roundRect">
            <a:avLst/>
          </a:prstGeom>
          <a:solidFill>
            <a:srgbClr val="16756D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7004299" y="3233461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35562" y="3520075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7735562" y="3129111"/>
            <a:ext cx="24287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7004299" y="4639378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35562" y="4925992"/>
            <a:ext cx="1958613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7735562" y="4535028"/>
            <a:ext cx="24287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66014324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18810" y="1484670"/>
            <a:ext cx="6596566" cy="4263703"/>
            <a:chOff x="-3733388" y="719528"/>
            <a:chExt cx="8707199" cy="562791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3388" y="719528"/>
              <a:ext cx="8707199" cy="562791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1552" y="1665120"/>
              <a:ext cx="6022276" cy="4015363"/>
            </a:xfrm>
            <a:custGeom>
              <a:avLst/>
              <a:gdLst>
                <a:gd name="connsiteX0" fmla="*/ 0 w 6172200"/>
                <a:gd name="connsiteY0" fmla="*/ 0 h 3981450"/>
                <a:gd name="connsiteX1" fmla="*/ 6172200 w 6172200"/>
                <a:gd name="connsiteY1" fmla="*/ 0 h 3981450"/>
                <a:gd name="connsiteX2" fmla="*/ 6172200 w 6172200"/>
                <a:gd name="connsiteY2" fmla="*/ 3981450 h 3981450"/>
                <a:gd name="connsiteX3" fmla="*/ 0 w 6172200"/>
                <a:gd name="connsiteY3" fmla="*/ 398145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00" h="3981450">
                  <a:moveTo>
                    <a:pt x="0" y="0"/>
                  </a:moveTo>
                  <a:lnTo>
                    <a:pt x="6172200" y="0"/>
                  </a:lnTo>
                  <a:lnTo>
                    <a:pt x="6172200" y="3981450"/>
                  </a:lnTo>
                  <a:lnTo>
                    <a:pt x="0" y="3981450"/>
                  </a:lnTo>
                  <a:close/>
                </a:path>
              </a:pathLst>
            </a:custGeom>
            <a:ln>
              <a:solidFill>
                <a:srgbClr val="282828"/>
              </a:solidFill>
            </a:ln>
          </p:spPr>
        </p:pic>
      </p:grpSp>
      <p:sp>
        <p:nvSpPr>
          <p:cNvPr id="12" name="Rectangle 18"/>
          <p:cNvSpPr/>
          <p:nvPr/>
        </p:nvSpPr>
        <p:spPr bwMode="auto">
          <a:xfrm>
            <a:off x="1626018" y="2430543"/>
            <a:ext cx="610556" cy="560785"/>
          </a:xfrm>
          <a:prstGeom prst="rect">
            <a:avLst/>
          </a:prstGeom>
          <a:solidFill>
            <a:srgbClr val="938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Oval 19"/>
          <p:cNvSpPr/>
          <p:nvPr/>
        </p:nvSpPr>
        <p:spPr bwMode="auto">
          <a:xfrm>
            <a:off x="1630158" y="2417447"/>
            <a:ext cx="611938" cy="570310"/>
          </a:xfrm>
          <a:prstGeom prst="ellipse">
            <a:avLst/>
          </a:prstGeom>
          <a:solidFill>
            <a:srgbClr val="C855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Rectangle 16"/>
          <p:cNvSpPr/>
          <p:nvPr/>
        </p:nvSpPr>
        <p:spPr bwMode="auto">
          <a:xfrm>
            <a:off x="1626015" y="3138965"/>
            <a:ext cx="610556" cy="560785"/>
          </a:xfrm>
          <a:prstGeom prst="rect">
            <a:avLst/>
          </a:prstGeom>
          <a:solidFill>
            <a:srgbClr val="4D9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>
            <a:off x="1626020" y="3832624"/>
            <a:ext cx="610556" cy="560785"/>
          </a:xfrm>
          <a:prstGeom prst="rect">
            <a:avLst/>
          </a:prstGeom>
          <a:solidFill>
            <a:srgbClr val="C8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Rectangle 16"/>
          <p:cNvSpPr/>
          <p:nvPr/>
        </p:nvSpPr>
        <p:spPr bwMode="auto">
          <a:xfrm>
            <a:off x="1626015" y="4541045"/>
            <a:ext cx="610556" cy="560785"/>
          </a:xfrm>
          <a:prstGeom prst="rect">
            <a:avLst/>
          </a:prstGeom>
          <a:solidFill>
            <a:srgbClr val="4D9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90869" y="2418547"/>
            <a:ext cx="3035146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90869" y="3126969"/>
            <a:ext cx="3035146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90869" y="3839154"/>
            <a:ext cx="3035146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90869" y="4533707"/>
            <a:ext cx="3035146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28" name="Oval 19"/>
          <p:cNvSpPr/>
          <p:nvPr/>
        </p:nvSpPr>
        <p:spPr bwMode="auto">
          <a:xfrm>
            <a:off x="1630158" y="3112670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" name="Oval 19"/>
          <p:cNvSpPr/>
          <p:nvPr/>
        </p:nvSpPr>
        <p:spPr bwMode="auto">
          <a:xfrm>
            <a:off x="1630158" y="3823099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Oval 19"/>
          <p:cNvSpPr/>
          <p:nvPr/>
        </p:nvSpPr>
        <p:spPr bwMode="auto">
          <a:xfrm>
            <a:off x="1630158" y="4533528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19945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2997058" y="-2146016"/>
            <a:ext cx="6197884" cy="11106367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46" y="-760288"/>
            <a:ext cx="5258871" cy="41892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74" y="3981438"/>
            <a:ext cx="5212072" cy="30885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75747" y="3598093"/>
            <a:ext cx="440507" cy="74764"/>
            <a:chOff x="5937294" y="1101902"/>
            <a:chExt cx="440507" cy="74764"/>
          </a:xfrm>
        </p:grpSpPr>
        <p:sp>
          <p:nvSpPr>
            <p:cNvPr id="12" name="椭圆 11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76"/>
          <p:cNvSpPr txBox="1"/>
          <p:nvPr/>
        </p:nvSpPr>
        <p:spPr>
          <a:xfrm>
            <a:off x="3345690" y="2631673"/>
            <a:ext cx="550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66980876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3249807" y="-1671265"/>
            <a:ext cx="5692383" cy="10200528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57" y="-806254"/>
            <a:ext cx="5990458" cy="47720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09" y="3506323"/>
            <a:ext cx="6144334" cy="3640998"/>
          </a:xfrm>
          <a:prstGeom prst="rect">
            <a:avLst/>
          </a:prstGeom>
        </p:spPr>
      </p:pic>
      <p:sp>
        <p:nvSpPr>
          <p:cNvPr id="19" name="文本框 21"/>
          <p:cNvSpPr txBox="1"/>
          <p:nvPr/>
        </p:nvSpPr>
        <p:spPr>
          <a:xfrm>
            <a:off x="3673052" y="3829489"/>
            <a:ext cx="484589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323048" y="3183158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3673052" y="2294823"/>
            <a:ext cx="4862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5400" dirty="0">
              <a:solidFill>
                <a:srgbClr val="4D99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77702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Oval 73"/>
          <p:cNvSpPr/>
          <p:nvPr/>
        </p:nvSpPr>
        <p:spPr>
          <a:xfrm>
            <a:off x="6797448" y="2266435"/>
            <a:ext cx="1053249" cy="1053523"/>
          </a:xfrm>
          <a:prstGeom prst="ellipse">
            <a:avLst/>
          </a:prstGeom>
          <a:solidFill>
            <a:srgbClr val="C8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28" name="Freeform 101"/>
          <p:cNvSpPr>
            <a:spLocks noChangeArrowheads="1"/>
          </p:cNvSpPr>
          <p:nvPr/>
        </p:nvSpPr>
        <p:spPr bwMode="auto">
          <a:xfrm>
            <a:off x="7121078" y="2578860"/>
            <a:ext cx="505636" cy="389294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29" name="Oval 60"/>
          <p:cNvSpPr/>
          <p:nvPr/>
        </p:nvSpPr>
        <p:spPr>
          <a:xfrm>
            <a:off x="4333235" y="2262713"/>
            <a:ext cx="1053249" cy="1053523"/>
          </a:xfrm>
          <a:prstGeom prst="ellipse">
            <a:avLst/>
          </a:prstGeom>
          <a:solidFill>
            <a:srgbClr val="4D9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03" tIns="57852" rIns="115703" bIns="57852" rtlCol="0" anchor="ctr"/>
          <a:lstStyle/>
          <a:p>
            <a:pPr algn="ctr"/>
            <a:endParaRPr lang="bg-BG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30" name="Freeform 104"/>
          <p:cNvSpPr>
            <a:spLocks noChangeArrowheads="1"/>
          </p:cNvSpPr>
          <p:nvPr/>
        </p:nvSpPr>
        <p:spPr bwMode="auto">
          <a:xfrm>
            <a:off x="4621576" y="2584023"/>
            <a:ext cx="505639" cy="340075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5015883" y="3637546"/>
            <a:ext cx="16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17864" y="4010765"/>
            <a:ext cx="795627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 please add a text description here,</a:t>
            </a:r>
          </a:p>
        </p:txBody>
      </p:sp>
    </p:spTree>
    <p:extLst>
      <p:ext uri="{BB962C8B-B14F-4D97-AF65-F5344CB8AC3E}">
        <p14:creationId xmlns:p14="http://schemas.microsoft.com/office/powerpoint/2010/main" val="179765982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422775" y="1978025"/>
            <a:ext cx="3349625" cy="3349625"/>
            <a:chOff x="2786" y="1246"/>
            <a:chExt cx="2110" cy="211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786" y="2149"/>
              <a:ext cx="1005" cy="1207"/>
            </a:xfrm>
            <a:custGeom>
              <a:avLst/>
              <a:gdLst>
                <a:gd name="T0" fmla="*/ 423 w 424"/>
                <a:gd name="T1" fmla="*/ 509 h 509"/>
                <a:gd name="T2" fmla="*/ 350 w 424"/>
                <a:gd name="T3" fmla="*/ 385 h 509"/>
                <a:gd name="T4" fmla="*/ 424 w 424"/>
                <a:gd name="T5" fmla="*/ 260 h 509"/>
                <a:gd name="T6" fmla="*/ 248 w 424"/>
                <a:gd name="T7" fmla="*/ 73 h 509"/>
                <a:gd name="T8" fmla="*/ 123 w 424"/>
                <a:gd name="T9" fmla="*/ 0 h 509"/>
                <a:gd name="T10" fmla="*/ 0 w 424"/>
                <a:gd name="T11" fmla="*/ 72 h 509"/>
                <a:gd name="T12" fmla="*/ 423 w 424"/>
                <a:gd name="T13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509">
                  <a:moveTo>
                    <a:pt x="423" y="509"/>
                  </a:moveTo>
                  <a:cubicBezTo>
                    <a:pt x="350" y="385"/>
                    <a:pt x="350" y="385"/>
                    <a:pt x="350" y="385"/>
                  </a:cubicBezTo>
                  <a:cubicBezTo>
                    <a:pt x="424" y="260"/>
                    <a:pt x="424" y="260"/>
                    <a:pt x="424" y="260"/>
                  </a:cubicBezTo>
                  <a:cubicBezTo>
                    <a:pt x="328" y="250"/>
                    <a:pt x="252" y="170"/>
                    <a:pt x="248" y="7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306"/>
                    <a:pt x="190" y="497"/>
                    <a:pt x="423" y="509"/>
                  </a:cubicBezTo>
                  <a:close/>
                </a:path>
              </a:pathLst>
            </a:custGeom>
            <a:solidFill>
              <a:srgbClr val="167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687" y="2351"/>
              <a:ext cx="1207" cy="1005"/>
            </a:xfrm>
            <a:custGeom>
              <a:avLst/>
              <a:gdLst>
                <a:gd name="T0" fmla="*/ 0 w 509"/>
                <a:gd name="T1" fmla="*/ 300 h 424"/>
                <a:gd name="T2" fmla="*/ 73 w 509"/>
                <a:gd name="T3" fmla="*/ 424 h 424"/>
                <a:gd name="T4" fmla="*/ 509 w 509"/>
                <a:gd name="T5" fmla="*/ 1 h 424"/>
                <a:gd name="T6" fmla="*/ 386 w 509"/>
                <a:gd name="T7" fmla="*/ 73 h 424"/>
                <a:gd name="T8" fmla="*/ 261 w 509"/>
                <a:gd name="T9" fmla="*/ 0 h 424"/>
                <a:gd name="T10" fmla="*/ 73 w 509"/>
                <a:gd name="T11" fmla="*/ 176 h 424"/>
                <a:gd name="T12" fmla="*/ 0 w 509"/>
                <a:gd name="T13" fmla="*/ 30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9" h="424">
                  <a:moveTo>
                    <a:pt x="0" y="300"/>
                  </a:moveTo>
                  <a:cubicBezTo>
                    <a:pt x="73" y="424"/>
                    <a:pt x="73" y="424"/>
                    <a:pt x="73" y="424"/>
                  </a:cubicBezTo>
                  <a:cubicBezTo>
                    <a:pt x="307" y="420"/>
                    <a:pt x="498" y="233"/>
                    <a:pt x="509" y="1"/>
                  </a:cubicBezTo>
                  <a:cubicBezTo>
                    <a:pt x="386" y="73"/>
                    <a:pt x="386" y="73"/>
                    <a:pt x="386" y="73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51" y="96"/>
                    <a:pt x="171" y="172"/>
                    <a:pt x="73" y="176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rgbClr val="C85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889" y="1248"/>
              <a:ext cx="1007" cy="1205"/>
            </a:xfrm>
            <a:custGeom>
              <a:avLst/>
              <a:gdLst>
                <a:gd name="T0" fmla="*/ 425 w 425"/>
                <a:gd name="T1" fmla="*/ 436 h 508"/>
                <a:gd name="T2" fmla="*/ 2 w 425"/>
                <a:gd name="T3" fmla="*/ 0 h 508"/>
                <a:gd name="T4" fmla="*/ 74 w 425"/>
                <a:gd name="T5" fmla="*/ 123 h 508"/>
                <a:gd name="T6" fmla="*/ 0 w 425"/>
                <a:gd name="T7" fmla="*/ 248 h 508"/>
                <a:gd name="T8" fmla="*/ 177 w 425"/>
                <a:gd name="T9" fmla="*/ 436 h 508"/>
                <a:gd name="T10" fmla="*/ 301 w 425"/>
                <a:gd name="T11" fmla="*/ 508 h 508"/>
                <a:gd name="T12" fmla="*/ 425 w 425"/>
                <a:gd name="T13" fmla="*/ 43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08">
                  <a:moveTo>
                    <a:pt x="425" y="436"/>
                  </a:moveTo>
                  <a:cubicBezTo>
                    <a:pt x="420" y="202"/>
                    <a:pt x="234" y="11"/>
                    <a:pt x="2" y="0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97" y="258"/>
                    <a:pt x="173" y="338"/>
                    <a:pt x="177" y="436"/>
                  </a:cubicBezTo>
                  <a:cubicBezTo>
                    <a:pt x="301" y="508"/>
                    <a:pt x="301" y="508"/>
                    <a:pt x="301" y="508"/>
                  </a:cubicBezTo>
                  <a:lnTo>
                    <a:pt x="425" y="436"/>
                  </a:lnTo>
                  <a:close/>
                </a:path>
              </a:pathLst>
            </a:custGeom>
            <a:solidFill>
              <a:srgbClr val="4D9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86" y="1246"/>
              <a:ext cx="1207" cy="1005"/>
            </a:xfrm>
            <a:custGeom>
              <a:avLst/>
              <a:gdLst>
                <a:gd name="T0" fmla="*/ 509 w 509"/>
                <a:gd name="T1" fmla="*/ 124 h 424"/>
                <a:gd name="T2" fmla="*/ 436 w 509"/>
                <a:gd name="T3" fmla="*/ 0 h 424"/>
                <a:gd name="T4" fmla="*/ 0 w 509"/>
                <a:gd name="T5" fmla="*/ 423 h 424"/>
                <a:gd name="T6" fmla="*/ 123 w 509"/>
                <a:gd name="T7" fmla="*/ 351 h 424"/>
                <a:gd name="T8" fmla="*/ 248 w 509"/>
                <a:gd name="T9" fmla="*/ 424 h 424"/>
                <a:gd name="T10" fmla="*/ 436 w 509"/>
                <a:gd name="T11" fmla="*/ 248 h 424"/>
                <a:gd name="T12" fmla="*/ 509 w 509"/>
                <a:gd name="T13" fmla="*/ 1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9" h="424">
                  <a:moveTo>
                    <a:pt x="509" y="124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202" y="4"/>
                    <a:pt x="12" y="191"/>
                    <a:pt x="0" y="423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248" y="424"/>
                    <a:pt x="248" y="424"/>
                    <a:pt x="248" y="424"/>
                  </a:cubicBezTo>
                  <a:cubicBezTo>
                    <a:pt x="259" y="328"/>
                    <a:pt x="338" y="252"/>
                    <a:pt x="436" y="248"/>
                  </a:cubicBezTo>
                  <a:lnTo>
                    <a:pt x="509" y="124"/>
                  </a:lnTo>
                  <a:close/>
                </a:path>
              </a:pathLst>
            </a:custGeom>
            <a:solidFill>
              <a:srgbClr val="C85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TextBox 76"/>
          <p:cNvSpPr txBox="1"/>
          <p:nvPr/>
        </p:nvSpPr>
        <p:spPr>
          <a:xfrm>
            <a:off x="8145371" y="1784531"/>
            <a:ext cx="177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45371" y="2153863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8145371" y="4325695"/>
            <a:ext cx="15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45371" y="4695027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616292" y="1784531"/>
            <a:ext cx="145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55243" y="2153863"/>
            <a:ext cx="28183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2478202" y="4325695"/>
            <a:ext cx="15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55243" y="4695027"/>
            <a:ext cx="28183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35"/>
          <p:cNvSpPr>
            <a:spLocks noChangeAspect="1" noEditPoints="1"/>
          </p:cNvSpPr>
          <p:nvPr/>
        </p:nvSpPr>
        <p:spPr bwMode="auto">
          <a:xfrm>
            <a:off x="5062506" y="2473938"/>
            <a:ext cx="646534" cy="377144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Freeform 61"/>
          <p:cNvSpPr>
            <a:spLocks/>
          </p:cNvSpPr>
          <p:nvPr/>
        </p:nvSpPr>
        <p:spPr bwMode="auto">
          <a:xfrm>
            <a:off x="6819352" y="2732704"/>
            <a:ext cx="460613" cy="478331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4876924" y="4201786"/>
            <a:ext cx="511864" cy="36143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Freeform 56"/>
          <p:cNvSpPr>
            <a:spLocks noEditPoints="1"/>
          </p:cNvSpPr>
          <p:nvPr/>
        </p:nvSpPr>
        <p:spPr bwMode="auto">
          <a:xfrm>
            <a:off x="6572679" y="4369594"/>
            <a:ext cx="476980" cy="476980"/>
          </a:xfrm>
          <a:custGeom>
            <a:avLst/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409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Chart 2"/>
          <p:cNvGraphicFramePr/>
          <p:nvPr>
            <p:extLst>
              <p:ext uri="{D42A27DB-BD31-4B8C-83A1-F6EECF244321}">
                <p14:modId xmlns:p14="http://schemas.microsoft.com/office/powerpoint/2010/main" val="2619615909"/>
              </p:ext>
            </p:extLst>
          </p:nvPr>
        </p:nvGraphicFramePr>
        <p:xfrm>
          <a:off x="1051479" y="1852178"/>
          <a:ext cx="2695370" cy="208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833040" y="2612869"/>
            <a:ext cx="1132846" cy="422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</a:p>
        </p:txBody>
      </p:sp>
      <p:graphicFrame>
        <p:nvGraphicFramePr>
          <p:cNvPr id="11" name="Chart 39"/>
          <p:cNvGraphicFramePr/>
          <p:nvPr>
            <p:extLst>
              <p:ext uri="{D42A27DB-BD31-4B8C-83A1-F6EECF244321}">
                <p14:modId xmlns:p14="http://schemas.microsoft.com/office/powerpoint/2010/main" val="4258920799"/>
              </p:ext>
            </p:extLst>
          </p:nvPr>
        </p:nvGraphicFramePr>
        <p:xfrm>
          <a:off x="4748315" y="1852178"/>
          <a:ext cx="2695370" cy="208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5529577" y="2612869"/>
            <a:ext cx="1132846" cy="422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19991" y="4049120"/>
            <a:ext cx="1758942" cy="45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$87,453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24927" y="4605247"/>
            <a:ext cx="21490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16529" y="4049120"/>
            <a:ext cx="1758942" cy="45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solidFill>
                  <a:srgbClr val="C85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$76,000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21465" y="4605247"/>
            <a:ext cx="21490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Chart 47"/>
          <p:cNvGraphicFramePr/>
          <p:nvPr>
            <p:extLst>
              <p:ext uri="{D42A27DB-BD31-4B8C-83A1-F6EECF244321}">
                <p14:modId xmlns:p14="http://schemas.microsoft.com/office/powerpoint/2010/main" val="4148206750"/>
              </p:ext>
            </p:extLst>
          </p:nvPr>
        </p:nvGraphicFramePr>
        <p:xfrm>
          <a:off x="8718003" y="1852178"/>
          <a:ext cx="2695370" cy="208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9508526" y="2612869"/>
            <a:ext cx="1132846" cy="422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186217" y="4049120"/>
            <a:ext cx="1758942" cy="45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$46,000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91153" y="4605247"/>
            <a:ext cx="21490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15970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2999186" y="1854630"/>
            <a:ext cx="3453144" cy="1075852"/>
          </a:xfrm>
          <a:prstGeom prst="roundRect">
            <a:avLst/>
          </a:prstGeom>
          <a:noFill/>
          <a:ln>
            <a:solidFill>
              <a:srgbClr val="16756D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2999186" y="4487881"/>
            <a:ext cx="3453144" cy="1075852"/>
          </a:xfrm>
          <a:prstGeom prst="roundRect">
            <a:avLst/>
          </a:prstGeom>
          <a:noFill/>
          <a:ln>
            <a:solidFill>
              <a:srgbClr val="C8557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2427686" y="1976501"/>
            <a:ext cx="1143000" cy="832110"/>
          </a:xfrm>
          <a:prstGeom prst="roundRect">
            <a:avLst/>
          </a:prstGeom>
          <a:solidFill>
            <a:srgbClr val="1675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2427686" y="4609752"/>
            <a:ext cx="1143000" cy="832110"/>
          </a:xfrm>
          <a:prstGeom prst="roundRect">
            <a:avLst/>
          </a:prstGeom>
          <a:solidFill>
            <a:srgbClr val="C855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21357" y="1997992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21357" y="4631243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Group 42"/>
          <p:cNvGrpSpPr/>
          <p:nvPr/>
        </p:nvGrpSpPr>
        <p:grpSpPr>
          <a:xfrm>
            <a:off x="2827716" y="2237364"/>
            <a:ext cx="386728" cy="310384"/>
            <a:chOff x="10575925" y="5006975"/>
            <a:chExt cx="490538" cy="393701"/>
          </a:xfrm>
          <a:solidFill>
            <a:schemeClr val="bg1"/>
          </a:solidFill>
        </p:grpSpPr>
        <p:sp>
          <p:nvSpPr>
            <p:cNvPr id="16" name="Freeform 43"/>
            <p:cNvSpPr>
              <a:spLocks/>
            </p:cNvSpPr>
            <p:nvPr/>
          </p:nvSpPr>
          <p:spPr bwMode="auto">
            <a:xfrm>
              <a:off x="10579100" y="5186363"/>
              <a:ext cx="487363" cy="214313"/>
            </a:xfrm>
            <a:custGeom>
              <a:avLst/>
              <a:gdLst>
                <a:gd name="T0" fmla="*/ 116 w 130"/>
                <a:gd name="T1" fmla="*/ 18 h 57"/>
                <a:gd name="T2" fmla="*/ 102 w 130"/>
                <a:gd name="T3" fmla="*/ 25 h 57"/>
                <a:gd name="T4" fmla="*/ 87 w 130"/>
                <a:gd name="T5" fmla="*/ 33 h 57"/>
                <a:gd name="T6" fmla="*/ 59 w 130"/>
                <a:gd name="T7" fmla="*/ 29 h 57"/>
                <a:gd name="T8" fmla="*/ 53 w 130"/>
                <a:gd name="T9" fmla="*/ 22 h 57"/>
                <a:gd name="T10" fmla="*/ 53 w 130"/>
                <a:gd name="T11" fmla="*/ 19 h 57"/>
                <a:gd name="T12" fmla="*/ 57 w 130"/>
                <a:gd name="T13" fmla="*/ 18 h 57"/>
                <a:gd name="T14" fmla="*/ 82 w 130"/>
                <a:gd name="T15" fmla="*/ 22 h 57"/>
                <a:gd name="T16" fmla="*/ 82 w 130"/>
                <a:gd name="T17" fmla="*/ 22 h 57"/>
                <a:gd name="T18" fmla="*/ 88 w 130"/>
                <a:gd name="T19" fmla="*/ 21 h 57"/>
                <a:gd name="T20" fmla="*/ 90 w 130"/>
                <a:gd name="T21" fmla="*/ 19 h 57"/>
                <a:gd name="T22" fmla="*/ 90 w 130"/>
                <a:gd name="T23" fmla="*/ 17 h 57"/>
                <a:gd name="T24" fmla="*/ 85 w 130"/>
                <a:gd name="T25" fmla="*/ 10 h 57"/>
                <a:gd name="T26" fmla="*/ 75 w 130"/>
                <a:gd name="T27" fmla="*/ 8 h 57"/>
                <a:gd name="T28" fmla="*/ 45 w 130"/>
                <a:gd name="T29" fmla="*/ 2 h 57"/>
                <a:gd name="T30" fmla="*/ 34 w 130"/>
                <a:gd name="T31" fmla="*/ 4 h 57"/>
                <a:gd name="T32" fmla="*/ 0 w 130"/>
                <a:gd name="T33" fmla="*/ 22 h 57"/>
                <a:gd name="T34" fmla="*/ 18 w 130"/>
                <a:gd name="T35" fmla="*/ 57 h 57"/>
                <a:gd name="T36" fmla="*/ 29 w 130"/>
                <a:gd name="T37" fmla="*/ 51 h 57"/>
                <a:gd name="T38" fmla="*/ 39 w 130"/>
                <a:gd name="T39" fmla="*/ 50 h 57"/>
                <a:gd name="T40" fmla="*/ 65 w 130"/>
                <a:gd name="T41" fmla="*/ 54 h 57"/>
                <a:gd name="T42" fmla="*/ 84 w 130"/>
                <a:gd name="T43" fmla="*/ 54 h 57"/>
                <a:gd name="T44" fmla="*/ 124 w 130"/>
                <a:gd name="T45" fmla="*/ 33 h 57"/>
                <a:gd name="T46" fmla="*/ 128 w 130"/>
                <a:gd name="T47" fmla="*/ 21 h 57"/>
                <a:gd name="T48" fmla="*/ 116 w 130"/>
                <a:gd name="T4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57">
                  <a:moveTo>
                    <a:pt x="116" y="1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6" y="31"/>
                    <a:pt x="59" y="29"/>
                  </a:cubicBezTo>
                  <a:cubicBezTo>
                    <a:pt x="57" y="28"/>
                    <a:pt x="54" y="26"/>
                    <a:pt x="53" y="22"/>
                  </a:cubicBezTo>
                  <a:cubicBezTo>
                    <a:pt x="53" y="21"/>
                    <a:pt x="53" y="22"/>
                    <a:pt x="53" y="19"/>
                  </a:cubicBezTo>
                  <a:cubicBezTo>
                    <a:pt x="53" y="16"/>
                    <a:pt x="57" y="18"/>
                    <a:pt x="57" y="1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3"/>
                    <a:pt x="86" y="22"/>
                    <a:pt x="88" y="21"/>
                  </a:cubicBezTo>
                  <a:cubicBezTo>
                    <a:pt x="89" y="20"/>
                    <a:pt x="89" y="20"/>
                    <a:pt x="90" y="19"/>
                  </a:cubicBezTo>
                  <a:cubicBezTo>
                    <a:pt x="90" y="18"/>
                    <a:pt x="90" y="18"/>
                    <a:pt x="90" y="17"/>
                  </a:cubicBezTo>
                  <a:cubicBezTo>
                    <a:pt x="91" y="14"/>
                    <a:pt x="89" y="10"/>
                    <a:pt x="85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9" y="0"/>
                    <a:pt x="34" y="4"/>
                    <a:pt x="34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3" y="49"/>
                    <a:pt x="39" y="50"/>
                    <a:pt x="39" y="5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80" y="56"/>
                    <a:pt x="84" y="54"/>
                    <a:pt x="84" y="5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8" y="30"/>
                    <a:pt x="130" y="25"/>
                    <a:pt x="128" y="21"/>
                  </a:cubicBezTo>
                  <a:cubicBezTo>
                    <a:pt x="126" y="17"/>
                    <a:pt x="120" y="15"/>
                    <a:pt x="1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10575925" y="5006975"/>
              <a:ext cx="490538" cy="206375"/>
            </a:xfrm>
            <a:custGeom>
              <a:avLst/>
              <a:gdLst>
                <a:gd name="T0" fmla="*/ 127 w 131"/>
                <a:gd name="T1" fmla="*/ 42 h 55"/>
                <a:gd name="T2" fmla="*/ 109 w 131"/>
                <a:gd name="T3" fmla="*/ 29 h 55"/>
                <a:gd name="T4" fmla="*/ 109 w 131"/>
                <a:gd name="T5" fmla="*/ 10 h 55"/>
                <a:gd name="T6" fmla="*/ 106 w 131"/>
                <a:gd name="T7" fmla="*/ 7 h 55"/>
                <a:gd name="T8" fmla="*/ 92 w 131"/>
                <a:gd name="T9" fmla="*/ 7 h 55"/>
                <a:gd name="T10" fmla="*/ 89 w 131"/>
                <a:gd name="T11" fmla="*/ 10 h 55"/>
                <a:gd name="T12" fmla="*/ 89 w 131"/>
                <a:gd name="T13" fmla="*/ 15 h 55"/>
                <a:gd name="T14" fmla="*/ 69 w 131"/>
                <a:gd name="T15" fmla="*/ 1 h 55"/>
                <a:gd name="T16" fmla="*/ 65 w 131"/>
                <a:gd name="T17" fmla="*/ 0 h 55"/>
                <a:gd name="T18" fmla="*/ 61 w 131"/>
                <a:gd name="T19" fmla="*/ 1 h 55"/>
                <a:gd name="T20" fmla="*/ 3 w 131"/>
                <a:gd name="T21" fmla="*/ 42 h 55"/>
                <a:gd name="T22" fmla="*/ 2 w 131"/>
                <a:gd name="T23" fmla="*/ 51 h 55"/>
                <a:gd name="T24" fmla="*/ 11 w 131"/>
                <a:gd name="T25" fmla="*/ 53 h 55"/>
                <a:gd name="T26" fmla="*/ 65 w 131"/>
                <a:gd name="T27" fmla="*/ 14 h 55"/>
                <a:gd name="T28" fmla="*/ 120 w 131"/>
                <a:gd name="T29" fmla="*/ 53 h 55"/>
                <a:gd name="T30" fmla="*/ 129 w 131"/>
                <a:gd name="T31" fmla="*/ 51 h 55"/>
                <a:gd name="T32" fmla="*/ 127 w 131"/>
                <a:gd name="T33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55">
                  <a:moveTo>
                    <a:pt x="127" y="42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8"/>
                    <a:pt x="107" y="7"/>
                    <a:pt x="106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89" y="8"/>
                    <a:pt x="89" y="10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7" y="0"/>
                    <a:pt x="65" y="0"/>
                  </a:cubicBezTo>
                  <a:cubicBezTo>
                    <a:pt x="64" y="0"/>
                    <a:pt x="63" y="0"/>
                    <a:pt x="61" y="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4"/>
                    <a:pt x="0" y="48"/>
                    <a:pt x="2" y="51"/>
                  </a:cubicBezTo>
                  <a:cubicBezTo>
                    <a:pt x="4" y="54"/>
                    <a:pt x="8" y="55"/>
                    <a:pt x="11" y="5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5"/>
                    <a:pt x="127" y="54"/>
                    <a:pt x="129" y="51"/>
                  </a:cubicBezTo>
                  <a:cubicBezTo>
                    <a:pt x="131" y="48"/>
                    <a:pt x="130" y="44"/>
                    <a:pt x="1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2835634" y="4848861"/>
            <a:ext cx="365951" cy="385974"/>
            <a:chOff x="8804275" y="3135313"/>
            <a:chExt cx="449263" cy="476250"/>
          </a:xfrm>
          <a:solidFill>
            <a:schemeClr val="bg1"/>
          </a:solidFill>
        </p:grpSpPr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avLst/>
              <a:gdLst>
                <a:gd name="T0" fmla="*/ 43 w 57"/>
                <a:gd name="T1" fmla="*/ 0 h 77"/>
                <a:gd name="T2" fmla="*/ 14 w 57"/>
                <a:gd name="T3" fmla="*/ 0 h 77"/>
                <a:gd name="T4" fmla="*/ 0 w 57"/>
                <a:gd name="T5" fmla="*/ 13 h 77"/>
                <a:gd name="T6" fmla="*/ 0 w 57"/>
                <a:gd name="T7" fmla="*/ 63 h 77"/>
                <a:gd name="T8" fmla="*/ 14 w 57"/>
                <a:gd name="T9" fmla="*/ 77 h 77"/>
                <a:gd name="T10" fmla="*/ 43 w 57"/>
                <a:gd name="T11" fmla="*/ 77 h 77"/>
                <a:gd name="T12" fmla="*/ 57 w 57"/>
                <a:gd name="T13" fmla="*/ 63 h 77"/>
                <a:gd name="T14" fmla="*/ 57 w 57"/>
                <a:gd name="T15" fmla="*/ 13 h 77"/>
                <a:gd name="T16" fmla="*/ 43 w 57"/>
                <a:gd name="T17" fmla="*/ 0 h 77"/>
                <a:gd name="T18" fmla="*/ 28 w 57"/>
                <a:gd name="T19" fmla="*/ 72 h 77"/>
                <a:gd name="T20" fmla="*/ 25 w 57"/>
                <a:gd name="T21" fmla="*/ 69 h 77"/>
                <a:gd name="T22" fmla="*/ 28 w 57"/>
                <a:gd name="T23" fmla="*/ 66 h 77"/>
                <a:gd name="T24" fmla="*/ 31 w 57"/>
                <a:gd name="T25" fmla="*/ 69 h 77"/>
                <a:gd name="T26" fmla="*/ 28 w 57"/>
                <a:gd name="T27" fmla="*/ 72 h 77"/>
                <a:gd name="T28" fmla="*/ 46 w 57"/>
                <a:gd name="T29" fmla="*/ 61 h 77"/>
                <a:gd name="T30" fmla="*/ 11 w 57"/>
                <a:gd name="T31" fmla="*/ 61 h 77"/>
                <a:gd name="T32" fmla="*/ 11 w 57"/>
                <a:gd name="T33" fmla="*/ 10 h 77"/>
                <a:gd name="T34" fmla="*/ 46 w 57"/>
                <a:gd name="T35" fmla="*/ 10 h 77"/>
                <a:gd name="T36" fmla="*/ 46 w 57"/>
                <a:gd name="T37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804275" y="3135313"/>
              <a:ext cx="412750" cy="461963"/>
            </a:xfrm>
            <a:custGeom>
              <a:avLst/>
              <a:gdLst>
                <a:gd name="T0" fmla="*/ 37 w 110"/>
                <a:gd name="T1" fmla="*/ 61 h 123"/>
                <a:gd name="T2" fmla="*/ 76 w 110"/>
                <a:gd name="T3" fmla="*/ 42 h 123"/>
                <a:gd name="T4" fmla="*/ 100 w 110"/>
                <a:gd name="T5" fmla="*/ 42 h 123"/>
                <a:gd name="T6" fmla="*/ 102 w 110"/>
                <a:gd name="T7" fmla="*/ 37 h 123"/>
                <a:gd name="T8" fmla="*/ 106 w 110"/>
                <a:gd name="T9" fmla="*/ 33 h 123"/>
                <a:gd name="T10" fmla="*/ 107 w 110"/>
                <a:gd name="T11" fmla="*/ 20 h 123"/>
                <a:gd name="T12" fmla="*/ 91 w 110"/>
                <a:gd name="T13" fmla="*/ 15 h 123"/>
                <a:gd name="T14" fmla="*/ 85 w 110"/>
                <a:gd name="T15" fmla="*/ 21 h 123"/>
                <a:gd name="T16" fmla="*/ 85 w 110"/>
                <a:gd name="T17" fmla="*/ 21 h 123"/>
                <a:gd name="T18" fmla="*/ 75 w 110"/>
                <a:gd name="T19" fmla="*/ 21 h 123"/>
                <a:gd name="T20" fmla="*/ 73 w 110"/>
                <a:gd name="T21" fmla="*/ 14 h 123"/>
                <a:gd name="T22" fmla="*/ 73 w 110"/>
                <a:gd name="T23" fmla="*/ 8 h 123"/>
                <a:gd name="T24" fmla="*/ 58 w 110"/>
                <a:gd name="T25" fmla="*/ 0 h 123"/>
                <a:gd name="T26" fmla="*/ 50 w 110"/>
                <a:gd name="T27" fmla="*/ 10 h 123"/>
                <a:gd name="T28" fmla="*/ 50 w 110"/>
                <a:gd name="T29" fmla="*/ 16 h 123"/>
                <a:gd name="T30" fmla="*/ 50 w 110"/>
                <a:gd name="T31" fmla="*/ 16 h 123"/>
                <a:gd name="T32" fmla="*/ 50 w 110"/>
                <a:gd name="T33" fmla="*/ 17 h 123"/>
                <a:gd name="T34" fmla="*/ 50 w 110"/>
                <a:gd name="T35" fmla="*/ 17 h 123"/>
                <a:gd name="T36" fmla="*/ 49 w 110"/>
                <a:gd name="T37" fmla="*/ 18 h 123"/>
                <a:gd name="T38" fmla="*/ 49 w 110"/>
                <a:gd name="T39" fmla="*/ 19 h 123"/>
                <a:gd name="T40" fmla="*/ 42 w 110"/>
                <a:gd name="T41" fmla="*/ 23 h 123"/>
                <a:gd name="T42" fmla="*/ 36 w 110"/>
                <a:gd name="T43" fmla="*/ 20 h 123"/>
                <a:gd name="T44" fmla="*/ 32 w 110"/>
                <a:gd name="T45" fmla="*/ 15 h 123"/>
                <a:gd name="T46" fmla="*/ 15 w 110"/>
                <a:gd name="T47" fmla="*/ 20 h 123"/>
                <a:gd name="T48" fmla="*/ 17 w 110"/>
                <a:gd name="T49" fmla="*/ 33 h 123"/>
                <a:gd name="T50" fmla="*/ 21 w 110"/>
                <a:gd name="T51" fmla="*/ 37 h 123"/>
                <a:gd name="T52" fmla="*/ 22 w 110"/>
                <a:gd name="T53" fmla="*/ 38 h 123"/>
                <a:gd name="T54" fmla="*/ 22 w 110"/>
                <a:gd name="T55" fmla="*/ 39 h 123"/>
                <a:gd name="T56" fmla="*/ 22 w 110"/>
                <a:gd name="T57" fmla="*/ 39 h 123"/>
                <a:gd name="T58" fmla="*/ 22 w 110"/>
                <a:gd name="T59" fmla="*/ 40 h 123"/>
                <a:gd name="T60" fmla="*/ 23 w 110"/>
                <a:gd name="T61" fmla="*/ 41 h 123"/>
                <a:gd name="T62" fmla="*/ 23 w 110"/>
                <a:gd name="T63" fmla="*/ 41 h 123"/>
                <a:gd name="T64" fmla="*/ 21 w 110"/>
                <a:gd name="T65" fmla="*/ 48 h 123"/>
                <a:gd name="T66" fmla="*/ 14 w 110"/>
                <a:gd name="T67" fmla="*/ 50 h 123"/>
                <a:gd name="T68" fmla="*/ 8 w 110"/>
                <a:gd name="T69" fmla="*/ 50 h 123"/>
                <a:gd name="T70" fmla="*/ 0 w 110"/>
                <a:gd name="T71" fmla="*/ 65 h 123"/>
                <a:gd name="T72" fmla="*/ 10 w 110"/>
                <a:gd name="T73" fmla="*/ 73 h 123"/>
                <a:gd name="T74" fmla="*/ 17 w 110"/>
                <a:gd name="T75" fmla="*/ 73 h 123"/>
                <a:gd name="T76" fmla="*/ 17 w 110"/>
                <a:gd name="T77" fmla="*/ 73 h 123"/>
                <a:gd name="T78" fmla="*/ 23 w 110"/>
                <a:gd name="T79" fmla="*/ 81 h 123"/>
                <a:gd name="T80" fmla="*/ 20 w 110"/>
                <a:gd name="T81" fmla="*/ 87 h 123"/>
                <a:gd name="T82" fmla="*/ 17 w 110"/>
                <a:gd name="T83" fmla="*/ 89 h 123"/>
                <a:gd name="T84" fmla="*/ 15 w 110"/>
                <a:gd name="T85" fmla="*/ 102 h 123"/>
                <a:gd name="T86" fmla="*/ 32 w 110"/>
                <a:gd name="T87" fmla="*/ 107 h 123"/>
                <a:gd name="T88" fmla="*/ 37 w 110"/>
                <a:gd name="T89" fmla="*/ 102 h 123"/>
                <a:gd name="T90" fmla="*/ 38 w 110"/>
                <a:gd name="T91" fmla="*/ 102 h 123"/>
                <a:gd name="T92" fmla="*/ 38 w 110"/>
                <a:gd name="T93" fmla="*/ 101 h 123"/>
                <a:gd name="T94" fmla="*/ 39 w 110"/>
                <a:gd name="T95" fmla="*/ 101 h 123"/>
                <a:gd name="T96" fmla="*/ 40 w 110"/>
                <a:gd name="T97" fmla="*/ 100 h 123"/>
                <a:gd name="T98" fmla="*/ 40 w 110"/>
                <a:gd name="T99" fmla="*/ 100 h 123"/>
                <a:gd name="T100" fmla="*/ 41 w 110"/>
                <a:gd name="T101" fmla="*/ 100 h 123"/>
                <a:gd name="T102" fmla="*/ 41 w 110"/>
                <a:gd name="T103" fmla="*/ 100 h 123"/>
                <a:gd name="T104" fmla="*/ 48 w 110"/>
                <a:gd name="T105" fmla="*/ 102 h 123"/>
                <a:gd name="T106" fmla="*/ 50 w 110"/>
                <a:gd name="T107" fmla="*/ 109 h 123"/>
                <a:gd name="T108" fmla="*/ 50 w 110"/>
                <a:gd name="T109" fmla="*/ 115 h 123"/>
                <a:gd name="T110" fmla="*/ 58 w 110"/>
                <a:gd name="T111" fmla="*/ 123 h 123"/>
                <a:gd name="T112" fmla="*/ 56 w 110"/>
                <a:gd name="T113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23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58"/>
          <p:cNvSpPr>
            <a:spLocks noChangeArrowheads="1"/>
          </p:cNvSpPr>
          <p:nvPr/>
        </p:nvSpPr>
        <p:spPr bwMode="auto">
          <a:xfrm flipH="1">
            <a:off x="5739669" y="3171255"/>
            <a:ext cx="3453144" cy="1075852"/>
          </a:xfrm>
          <a:prstGeom prst="roundRect">
            <a:avLst/>
          </a:prstGeom>
          <a:noFill/>
          <a:ln>
            <a:solidFill>
              <a:srgbClr val="4D994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 flipH="1">
            <a:off x="8621313" y="3293126"/>
            <a:ext cx="1143000" cy="832110"/>
          </a:xfrm>
          <a:prstGeom prst="roundRect">
            <a:avLst/>
          </a:prstGeom>
          <a:solidFill>
            <a:srgbClr val="4D99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Freeform 28"/>
          <p:cNvSpPr>
            <a:spLocks noEditPoints="1"/>
          </p:cNvSpPr>
          <p:nvPr/>
        </p:nvSpPr>
        <p:spPr bwMode="auto">
          <a:xfrm flipH="1">
            <a:off x="8978008" y="3504393"/>
            <a:ext cx="429609" cy="409576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5766311" y="3314617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266693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5400000">
            <a:off x="3249807" y="-1671265"/>
            <a:ext cx="5692383" cy="10200528"/>
          </a:xfrm>
          <a:custGeom>
            <a:avLst/>
            <a:gdLst>
              <a:gd name="T0" fmla="*/ 1086 w 1330"/>
              <a:gd name="T1" fmla="*/ 0 h 1790"/>
              <a:gd name="T2" fmla="*/ 939 w 1330"/>
              <a:gd name="T3" fmla="*/ 14 h 1790"/>
              <a:gd name="T4" fmla="*/ 771 w 1330"/>
              <a:gd name="T5" fmla="*/ 21 h 1790"/>
              <a:gd name="T6" fmla="*/ 672 w 1330"/>
              <a:gd name="T7" fmla="*/ 20 h 1790"/>
              <a:gd name="T8" fmla="*/ 574 w 1330"/>
              <a:gd name="T9" fmla="*/ 19 h 1790"/>
              <a:gd name="T10" fmla="*/ 542 w 1330"/>
              <a:gd name="T11" fmla="*/ 19 h 1790"/>
              <a:gd name="T12" fmla="*/ 157 w 1330"/>
              <a:gd name="T13" fmla="*/ 92 h 1790"/>
              <a:gd name="T14" fmla="*/ 106 w 1330"/>
              <a:gd name="T15" fmla="*/ 126 h 1790"/>
              <a:gd name="T16" fmla="*/ 69 w 1330"/>
              <a:gd name="T17" fmla="*/ 215 h 1790"/>
              <a:gd name="T18" fmla="*/ 31 w 1330"/>
              <a:gd name="T19" fmla="*/ 293 h 1790"/>
              <a:gd name="T20" fmla="*/ 12 w 1330"/>
              <a:gd name="T21" fmla="*/ 407 h 1790"/>
              <a:gd name="T22" fmla="*/ 39 w 1330"/>
              <a:gd name="T23" fmla="*/ 1448 h 1790"/>
              <a:gd name="T24" fmla="*/ 142 w 1330"/>
              <a:gd name="T25" fmla="*/ 1717 h 1790"/>
              <a:gd name="T26" fmla="*/ 346 w 1330"/>
              <a:gd name="T27" fmla="*/ 1770 h 1790"/>
              <a:gd name="T28" fmla="*/ 415 w 1330"/>
              <a:gd name="T29" fmla="*/ 1768 h 1790"/>
              <a:gd name="T30" fmla="*/ 591 w 1330"/>
              <a:gd name="T31" fmla="*/ 1765 h 1790"/>
              <a:gd name="T32" fmla="*/ 1034 w 1330"/>
              <a:gd name="T33" fmla="*/ 1786 h 1790"/>
              <a:gd name="T34" fmla="*/ 1101 w 1330"/>
              <a:gd name="T35" fmla="*/ 1790 h 1790"/>
              <a:gd name="T36" fmla="*/ 1192 w 1330"/>
              <a:gd name="T37" fmla="*/ 1771 h 1790"/>
              <a:gd name="T38" fmla="*/ 1285 w 1330"/>
              <a:gd name="T39" fmla="*/ 1540 h 1790"/>
              <a:gd name="T40" fmla="*/ 1307 w 1330"/>
              <a:gd name="T41" fmla="*/ 576 h 1790"/>
              <a:gd name="T42" fmla="*/ 1316 w 1330"/>
              <a:gd name="T43" fmla="*/ 214 h 1790"/>
              <a:gd name="T44" fmla="*/ 1253 w 1330"/>
              <a:gd name="T45" fmla="*/ 57 h 1790"/>
              <a:gd name="T46" fmla="*/ 1103 w 1330"/>
              <a:gd name="T47" fmla="*/ 0 h 1790"/>
              <a:gd name="T48" fmla="*/ 1086 w 1330"/>
              <a:gd name="T49" fmla="*/ 0 h 1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30" h="1790">
                <a:moveTo>
                  <a:pt x="1086" y="0"/>
                </a:moveTo>
                <a:cubicBezTo>
                  <a:pt x="1037" y="0"/>
                  <a:pt x="988" y="8"/>
                  <a:pt x="939" y="14"/>
                </a:cubicBezTo>
                <a:cubicBezTo>
                  <a:pt x="883" y="19"/>
                  <a:pt x="827" y="21"/>
                  <a:pt x="771" y="21"/>
                </a:cubicBezTo>
                <a:cubicBezTo>
                  <a:pt x="738" y="21"/>
                  <a:pt x="705" y="20"/>
                  <a:pt x="672" y="20"/>
                </a:cubicBezTo>
                <a:cubicBezTo>
                  <a:pt x="640" y="19"/>
                  <a:pt x="607" y="19"/>
                  <a:pt x="574" y="19"/>
                </a:cubicBezTo>
                <a:cubicBezTo>
                  <a:pt x="564" y="19"/>
                  <a:pt x="553" y="19"/>
                  <a:pt x="542" y="19"/>
                </a:cubicBezTo>
                <a:cubicBezTo>
                  <a:pt x="410" y="21"/>
                  <a:pt x="275" y="35"/>
                  <a:pt x="157" y="92"/>
                </a:cubicBezTo>
                <a:cubicBezTo>
                  <a:pt x="138" y="101"/>
                  <a:pt x="120" y="111"/>
                  <a:pt x="106" y="126"/>
                </a:cubicBezTo>
                <a:cubicBezTo>
                  <a:pt x="84" y="150"/>
                  <a:pt x="76" y="183"/>
                  <a:pt x="69" y="215"/>
                </a:cubicBezTo>
                <a:cubicBezTo>
                  <a:pt x="30" y="221"/>
                  <a:pt x="46" y="257"/>
                  <a:pt x="31" y="293"/>
                </a:cubicBezTo>
                <a:cubicBezTo>
                  <a:pt x="16" y="329"/>
                  <a:pt x="14" y="369"/>
                  <a:pt x="12" y="407"/>
                </a:cubicBezTo>
                <a:cubicBezTo>
                  <a:pt x="0" y="754"/>
                  <a:pt x="9" y="1102"/>
                  <a:pt x="39" y="1448"/>
                </a:cubicBezTo>
                <a:cubicBezTo>
                  <a:pt x="48" y="1546"/>
                  <a:pt x="64" y="1655"/>
                  <a:pt x="142" y="1717"/>
                </a:cubicBezTo>
                <a:cubicBezTo>
                  <a:pt x="198" y="1762"/>
                  <a:pt x="272" y="1770"/>
                  <a:pt x="346" y="1770"/>
                </a:cubicBezTo>
                <a:cubicBezTo>
                  <a:pt x="370" y="1770"/>
                  <a:pt x="393" y="1769"/>
                  <a:pt x="415" y="1768"/>
                </a:cubicBezTo>
                <a:cubicBezTo>
                  <a:pt x="474" y="1766"/>
                  <a:pt x="533" y="1765"/>
                  <a:pt x="591" y="1765"/>
                </a:cubicBezTo>
                <a:cubicBezTo>
                  <a:pt x="739" y="1765"/>
                  <a:pt x="887" y="1772"/>
                  <a:pt x="1034" y="1786"/>
                </a:cubicBezTo>
                <a:cubicBezTo>
                  <a:pt x="1056" y="1788"/>
                  <a:pt x="1078" y="1790"/>
                  <a:pt x="1101" y="1790"/>
                </a:cubicBezTo>
                <a:cubicBezTo>
                  <a:pt x="1133" y="1790"/>
                  <a:pt x="1164" y="1786"/>
                  <a:pt x="1192" y="1771"/>
                </a:cubicBezTo>
                <a:cubicBezTo>
                  <a:pt x="1269" y="1729"/>
                  <a:pt x="1282" y="1627"/>
                  <a:pt x="1285" y="1540"/>
                </a:cubicBezTo>
                <a:cubicBezTo>
                  <a:pt x="1294" y="1219"/>
                  <a:pt x="1283" y="897"/>
                  <a:pt x="1307" y="576"/>
                </a:cubicBezTo>
                <a:cubicBezTo>
                  <a:pt x="1316" y="455"/>
                  <a:pt x="1330" y="334"/>
                  <a:pt x="1316" y="214"/>
                </a:cubicBezTo>
                <a:cubicBezTo>
                  <a:pt x="1309" y="157"/>
                  <a:pt x="1295" y="98"/>
                  <a:pt x="1253" y="57"/>
                </a:cubicBezTo>
                <a:cubicBezTo>
                  <a:pt x="1215" y="19"/>
                  <a:pt x="1158" y="3"/>
                  <a:pt x="1103" y="0"/>
                </a:cubicBezTo>
                <a:cubicBezTo>
                  <a:pt x="1097" y="0"/>
                  <a:pt x="1092" y="0"/>
                  <a:pt x="108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57" y="-806254"/>
            <a:ext cx="5990458" cy="47720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09" y="3506323"/>
            <a:ext cx="6144334" cy="3640998"/>
          </a:xfrm>
          <a:prstGeom prst="rect">
            <a:avLst/>
          </a:prstGeom>
        </p:spPr>
      </p:pic>
      <p:sp>
        <p:nvSpPr>
          <p:cNvPr id="19" name="文本框 21"/>
          <p:cNvSpPr txBox="1"/>
          <p:nvPr/>
        </p:nvSpPr>
        <p:spPr>
          <a:xfrm>
            <a:off x="3673052" y="3829489"/>
            <a:ext cx="484589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323048" y="3183158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3673052" y="2294823"/>
            <a:ext cx="4862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1675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A</a:t>
            </a:r>
            <a:endParaRPr lang="zh-CN" altLang="en-US" sz="5400" dirty="0">
              <a:solidFill>
                <a:srgbClr val="1675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894442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6"/>
          <p:cNvSpPr txBox="1"/>
          <p:nvPr/>
        </p:nvSpPr>
        <p:spPr>
          <a:xfrm>
            <a:off x="5618947" y="4767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4D9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97383" y="810925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Advertisement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75746" y="1101902"/>
            <a:ext cx="440507" cy="74764"/>
            <a:chOff x="5937294" y="1101902"/>
            <a:chExt cx="440507" cy="74764"/>
          </a:xfrm>
        </p:grpSpPr>
        <p:sp>
          <p:nvSpPr>
            <p:cNvPr id="23" name="椭圆 22"/>
            <p:cNvSpPr/>
            <p:nvPr/>
          </p:nvSpPr>
          <p:spPr>
            <a:xfrm>
              <a:off x="5937294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59208" y="1101902"/>
              <a:ext cx="74764" cy="74764"/>
            </a:xfrm>
            <a:prstGeom prst="ellipse">
              <a:avLst/>
            </a:prstGeom>
            <a:solidFill>
              <a:srgbClr val="C8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181122" y="1101902"/>
              <a:ext cx="74764" cy="74764"/>
            </a:xfrm>
            <a:prstGeom prst="ellipse">
              <a:avLst/>
            </a:prstGeom>
            <a:solidFill>
              <a:srgbClr val="167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3037" y="1101902"/>
              <a:ext cx="74764" cy="74764"/>
            </a:xfrm>
            <a:prstGeom prst="ellipse">
              <a:avLst/>
            </a:prstGeom>
            <a:solidFill>
              <a:srgbClr val="4D9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1558119" y="2645037"/>
            <a:ext cx="631353" cy="635647"/>
          </a:xfrm>
          <a:prstGeom prst="roundRect">
            <a:avLst/>
          </a:prstGeom>
          <a:solidFill>
            <a:srgbClr val="C855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1558119" y="4286248"/>
            <a:ext cx="631353" cy="633499"/>
          </a:xfrm>
          <a:prstGeom prst="roundRect">
            <a:avLst/>
          </a:prstGeom>
          <a:solidFill>
            <a:srgbClr val="4D9946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819390" y="2645037"/>
            <a:ext cx="631353" cy="635647"/>
          </a:xfrm>
          <a:prstGeom prst="roundRect">
            <a:avLst/>
          </a:prstGeom>
          <a:solidFill>
            <a:srgbClr val="16756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819390" y="4286248"/>
            <a:ext cx="631353" cy="633499"/>
          </a:xfrm>
          <a:prstGeom prst="roundRect">
            <a:avLst/>
          </a:prstGeom>
          <a:solidFill>
            <a:srgbClr val="C8557B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12"/>
          <p:cNvGrpSpPr/>
          <p:nvPr/>
        </p:nvGrpSpPr>
        <p:grpSpPr bwMode="auto">
          <a:xfrm>
            <a:off x="1749243" y="2798579"/>
            <a:ext cx="257695" cy="328562"/>
            <a:chOff x="0" y="0"/>
            <a:chExt cx="120" cy="153"/>
          </a:xfrm>
          <a:solidFill>
            <a:srgbClr val="F4F5F7"/>
          </a:solidFill>
        </p:grpSpPr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15"/>
          <p:cNvGrpSpPr/>
          <p:nvPr/>
        </p:nvGrpSpPr>
        <p:grpSpPr bwMode="auto">
          <a:xfrm>
            <a:off x="6971861" y="4446233"/>
            <a:ext cx="322119" cy="313529"/>
            <a:chOff x="0" y="0"/>
            <a:chExt cx="150" cy="146"/>
          </a:xfrm>
          <a:solidFill>
            <a:srgbClr val="F4F5F7"/>
          </a:solidFill>
        </p:grpSpPr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Freeform 18"/>
          <p:cNvSpPr/>
          <p:nvPr/>
        </p:nvSpPr>
        <p:spPr bwMode="auto">
          <a:xfrm>
            <a:off x="7029841" y="2835087"/>
            <a:ext cx="210451" cy="255547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 19"/>
          <p:cNvSpPr>
            <a:spLocks noEditPoints="1"/>
          </p:cNvSpPr>
          <p:nvPr/>
        </p:nvSpPr>
        <p:spPr bwMode="auto">
          <a:xfrm>
            <a:off x="1719179" y="4444085"/>
            <a:ext cx="270580" cy="317824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236716" y="2706636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91025" y="2706636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36716" y="4346773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91025" y="4346773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0733266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1053</Words>
  <Application>Microsoft Office PowerPoint</Application>
  <PresentationFormat>宽屏</PresentationFormat>
  <Paragraphs>149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Impact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4</cp:revision>
  <dcterms:created xsi:type="dcterms:W3CDTF">2017-04-18T01:58:30Z</dcterms:created>
  <dcterms:modified xsi:type="dcterms:W3CDTF">2019-05-30T01:33:09Z</dcterms:modified>
  <cp:category>RP</cp:category>
  <cp:contentStatus>RP</cp:contentStatus>
</cp:coreProperties>
</file>