
<file path=[Content_Types].xml><?xml version="1.0" encoding="utf-8"?>
<Types xmlns="http://schemas.openxmlformats.org/package/2006/content-types">
  <Default Extension="jpeg" ContentType="image/jpeg"/>
  <Default Extension="mid" ContentType="audio/mid"/>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258" r:id="rId4"/>
    <p:sldId id="285" r:id="rId5"/>
    <p:sldId id="264" r:id="rId6"/>
    <p:sldId id="265" r:id="rId7"/>
    <p:sldId id="266" r:id="rId8"/>
    <p:sldId id="267" r:id="rId9"/>
    <p:sldId id="268" r:id="rId10"/>
    <p:sldId id="259" r:id="rId11"/>
    <p:sldId id="269" r:id="rId12"/>
    <p:sldId id="276" r:id="rId13"/>
    <p:sldId id="277" r:id="rId14"/>
    <p:sldId id="278" r:id="rId15"/>
    <p:sldId id="279" r:id="rId16"/>
    <p:sldId id="291" r:id="rId17"/>
    <p:sldId id="260" r:id="rId18"/>
    <p:sldId id="284" r:id="rId19"/>
    <p:sldId id="286" r:id="rId20"/>
    <p:sldId id="287" r:id="rId21"/>
    <p:sldId id="288" r:id="rId22"/>
    <p:sldId id="289" r:id="rId23"/>
    <p:sldId id="290" r:id="rId24"/>
    <p:sldId id="292" r:id="rId25"/>
    <p:sldId id="261" r:id="rId26"/>
    <p:sldId id="293" r:id="rId27"/>
    <p:sldId id="294" r:id="rId28"/>
    <p:sldId id="295" r:id="rId29"/>
    <p:sldId id="280" r:id="rId30"/>
    <p:sldId id="281" r:id="rId31"/>
    <p:sldId id="282" r:id="rId32"/>
    <p:sldId id="283" r:id="rId33"/>
    <p:sldId id="262" r:id="rId34"/>
    <p:sldId id="270" r:id="rId35"/>
    <p:sldId id="271" r:id="rId36"/>
    <p:sldId id="272" r:id="rId37"/>
    <p:sldId id="273" r:id="rId38"/>
    <p:sldId id="274" r:id="rId39"/>
    <p:sldId id="275" r:id="rId40"/>
    <p:sldId id="296" r:id="rId41"/>
    <p:sldId id="313"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5435"/>
    <a:srgbClr val="F35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8" autoAdjust="0"/>
    <p:restoredTop sz="94660"/>
  </p:normalViewPr>
  <p:slideViewPr>
    <p:cSldViewPr snapToGrid="0">
      <p:cViewPr varScale="1">
        <p:scale>
          <a:sx n="111" d="100"/>
          <a:sy n="111" d="100"/>
        </p:scale>
        <p:origin x="696" y="96"/>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ltLang="en-US"/>
          </a:p>
        </c:rich>
      </c:tx>
      <c:overlay val="1"/>
    </c:title>
    <c:autoTitleDeleted val="0"/>
    <c:plotArea>
      <c:layout>
        <c:manualLayout>
          <c:layoutTarget val="inner"/>
          <c:xMode val="edge"/>
          <c:yMode val="edge"/>
          <c:x val="0.10987200000000001"/>
          <c:y val="7.9510700000000017E-2"/>
          <c:w val="0.89012800000000014"/>
          <c:h val="0.86823399999999984"/>
        </c:manualLayout>
      </c:layout>
      <c:barChart>
        <c:barDir val="col"/>
        <c:grouping val="clustered"/>
        <c:varyColors val="0"/>
        <c:ser>
          <c:idx val="0"/>
          <c:order val="0"/>
          <c:tx>
            <c:strRef>
              <c:f>Sheet1!$A$2</c:f>
              <c:strCache>
                <c:ptCount val="1"/>
                <c:pt idx="0">
                  <c:v>Series 1</c:v>
                </c:pt>
              </c:strCache>
            </c:strRef>
          </c:tx>
          <c:spPr>
            <a:solidFill>
              <a:srgbClr val="1C789F"/>
            </a:solidFill>
            <a:ln w="12700" cap="flat">
              <a:noFill/>
              <a:miter lim="400000"/>
            </a:ln>
            <a:effectLst/>
          </c:spPr>
          <c:invertIfNegative val="0"/>
          <c:dPt>
            <c:idx val="0"/>
            <c:invertIfNegative val="0"/>
            <c:bubble3D val="0"/>
            <c:spPr>
              <a:solidFill>
                <a:schemeClr val="accent1"/>
              </a:solidFill>
              <a:ln w="38100" cap="flat" cmpd="sng" algn="ctr">
                <a:noFill/>
                <a:prstDash val="solid"/>
              </a:ln>
              <a:effectLst/>
            </c:spPr>
            <c:extLst>
              <c:ext xmlns:c16="http://schemas.microsoft.com/office/drawing/2014/chart" uri="{C3380CC4-5D6E-409C-BE32-E72D297353CC}">
                <c16:uniqueId val="{00000001-7697-45E0-8C81-3EE8465FAA6B}"/>
              </c:ext>
            </c:extLst>
          </c:dPt>
          <c:cat>
            <c:strRef>
              <c:f>Sheet1!$B$1:$B$1</c:f>
              <c:strCache>
                <c:ptCount val="1"/>
                <c:pt idx="0">
                  <c:v>Category 1</c:v>
                </c:pt>
              </c:strCache>
            </c:strRef>
          </c:cat>
          <c:val>
            <c:numRef>
              <c:f>Sheet1!$B$2:$B$2</c:f>
              <c:numCache>
                <c:formatCode>General</c:formatCode>
                <c:ptCount val="1"/>
                <c:pt idx="0">
                  <c:v>4.3</c:v>
                </c:pt>
              </c:numCache>
            </c:numRef>
          </c:val>
          <c:extLst>
            <c:ext xmlns:c16="http://schemas.microsoft.com/office/drawing/2014/chart" uri="{C3380CC4-5D6E-409C-BE32-E72D297353CC}">
              <c16:uniqueId val="{00000002-7697-45E0-8C81-3EE8465FAA6B}"/>
            </c:ext>
          </c:extLst>
        </c:ser>
        <c:ser>
          <c:idx val="1"/>
          <c:order val="1"/>
          <c:tx>
            <c:strRef>
              <c:f>Sheet1!$A$3</c:f>
              <c:strCache>
                <c:ptCount val="1"/>
                <c:pt idx="0">
                  <c:v>Series 2</c:v>
                </c:pt>
              </c:strCache>
            </c:strRef>
          </c:tx>
          <c:spPr>
            <a:solidFill>
              <a:schemeClr val="accent2"/>
            </a:solidFill>
            <a:ln w="38100" cap="flat" cmpd="sng" algn="ctr">
              <a:noFill/>
              <a:prstDash val="solid"/>
            </a:ln>
            <a:effectLst/>
          </c:spPr>
          <c:invertIfNegative val="0"/>
          <c:cat>
            <c:strRef>
              <c:f>Sheet1!$B$1:$B$1</c:f>
              <c:strCache>
                <c:ptCount val="1"/>
                <c:pt idx="0">
                  <c:v>Category 1</c:v>
                </c:pt>
              </c:strCache>
            </c:strRef>
          </c:cat>
          <c:val>
            <c:numRef>
              <c:f>Sheet1!$B$3:$B$3</c:f>
              <c:numCache>
                <c:formatCode>General</c:formatCode>
                <c:ptCount val="1"/>
                <c:pt idx="0">
                  <c:v>2.4</c:v>
                </c:pt>
              </c:numCache>
            </c:numRef>
          </c:val>
          <c:extLst>
            <c:ext xmlns:c16="http://schemas.microsoft.com/office/drawing/2014/chart" uri="{C3380CC4-5D6E-409C-BE32-E72D297353CC}">
              <c16:uniqueId val="{00000004-7697-45E0-8C81-3EE8465FAA6B}"/>
            </c:ext>
          </c:extLst>
        </c:ser>
        <c:ser>
          <c:idx val="2"/>
          <c:order val="2"/>
          <c:tx>
            <c:strRef>
              <c:f>Sheet1!$A$4</c:f>
              <c:strCache>
                <c:ptCount val="1"/>
                <c:pt idx="0">
                  <c:v>Series 3</c:v>
                </c:pt>
              </c:strCache>
            </c:strRef>
          </c:tx>
          <c:spPr>
            <a:solidFill>
              <a:srgbClr val="A6A6A6"/>
            </a:solidFill>
            <a:ln w="12700" cap="flat">
              <a:noFill/>
              <a:miter lim="400000"/>
            </a:ln>
            <a:effectLst/>
          </c:spPr>
          <c:invertIfNegative val="0"/>
          <c:cat>
            <c:strRef>
              <c:f>Sheet1!$B$1:$B$1</c:f>
              <c:strCache>
                <c:ptCount val="1"/>
                <c:pt idx="0">
                  <c:v>Category 1</c:v>
                </c:pt>
              </c:strCache>
            </c:strRef>
          </c:cat>
          <c:val>
            <c:numRef>
              <c:f>Sheet1!$B$4:$B$4</c:f>
              <c:numCache>
                <c:formatCode>General</c:formatCode>
                <c:ptCount val="1"/>
                <c:pt idx="0">
                  <c:v>2</c:v>
                </c:pt>
              </c:numCache>
            </c:numRef>
          </c:val>
          <c:extLst>
            <c:ext xmlns:c16="http://schemas.microsoft.com/office/drawing/2014/chart" uri="{C3380CC4-5D6E-409C-BE32-E72D297353CC}">
              <c16:uniqueId val="{00000005-7697-45E0-8C81-3EE8465FAA6B}"/>
            </c:ext>
          </c:extLst>
        </c:ser>
        <c:ser>
          <c:idx val="3"/>
          <c:order val="3"/>
          <c:tx>
            <c:strRef>
              <c:f>Sheet1!$A$5</c:f>
              <c:strCache>
                <c:ptCount val="1"/>
                <c:pt idx="0">
                  <c:v>Series 4</c:v>
                </c:pt>
              </c:strCache>
            </c:strRef>
          </c:tx>
          <c:spPr>
            <a:solidFill>
              <a:schemeClr val="accent3"/>
            </a:solidFill>
            <a:ln w="38100" cap="flat" cmpd="sng" algn="ctr">
              <a:noFill/>
              <a:prstDash val="solid"/>
            </a:ln>
            <a:effectLst/>
          </c:spPr>
          <c:invertIfNegative val="0"/>
          <c:cat>
            <c:strRef>
              <c:f>Sheet1!$B$1:$B$1</c:f>
              <c:strCache>
                <c:ptCount val="1"/>
                <c:pt idx="0">
                  <c:v>Category 1</c:v>
                </c:pt>
              </c:strCache>
            </c:strRef>
          </c:cat>
          <c:val>
            <c:numRef>
              <c:f>Sheet1!$B$5:$B$5</c:f>
              <c:numCache>
                <c:formatCode>General</c:formatCode>
                <c:ptCount val="1"/>
                <c:pt idx="0">
                  <c:v>3</c:v>
                </c:pt>
              </c:numCache>
            </c:numRef>
          </c:val>
          <c:extLst>
            <c:ext xmlns:c16="http://schemas.microsoft.com/office/drawing/2014/chart" uri="{C3380CC4-5D6E-409C-BE32-E72D297353CC}">
              <c16:uniqueId val="{00000006-7697-45E0-8C81-3EE8465FAA6B}"/>
            </c:ext>
          </c:extLst>
        </c:ser>
        <c:ser>
          <c:idx val="4"/>
          <c:order val="4"/>
          <c:tx>
            <c:strRef>
              <c:f>Sheet1!$A$6</c:f>
              <c:strCache>
                <c:ptCount val="1"/>
                <c:pt idx="0">
                  <c:v>Series 5</c:v>
                </c:pt>
              </c:strCache>
            </c:strRef>
          </c:tx>
          <c:spPr>
            <a:solidFill>
              <a:schemeClr val="accent5"/>
            </a:solidFill>
            <a:ln w="38100" cap="flat" cmpd="sng" algn="ctr">
              <a:noFill/>
              <a:prstDash val="solid"/>
            </a:ln>
            <a:effectLst/>
          </c:spPr>
          <c:invertIfNegative val="0"/>
          <c:cat>
            <c:strRef>
              <c:f>Sheet1!$B$1:$B$1</c:f>
              <c:strCache>
                <c:ptCount val="1"/>
                <c:pt idx="0">
                  <c:v>Category 1</c:v>
                </c:pt>
              </c:strCache>
            </c:strRef>
          </c:cat>
          <c:val>
            <c:numRef>
              <c:f>Sheet1!$B$6:$B$6</c:f>
              <c:numCache>
                <c:formatCode>General</c:formatCode>
                <c:ptCount val="1"/>
                <c:pt idx="0">
                  <c:v>2.5</c:v>
                </c:pt>
              </c:numCache>
            </c:numRef>
          </c:val>
          <c:extLst>
            <c:ext xmlns:c16="http://schemas.microsoft.com/office/drawing/2014/chart" uri="{C3380CC4-5D6E-409C-BE32-E72D297353CC}">
              <c16:uniqueId val="{00000007-7697-45E0-8C81-3EE8465FAA6B}"/>
            </c:ext>
          </c:extLst>
        </c:ser>
        <c:ser>
          <c:idx val="5"/>
          <c:order val="5"/>
          <c:tx>
            <c:strRef>
              <c:f>Sheet1!$A$7</c:f>
              <c:strCache>
                <c:ptCount val="1"/>
                <c:pt idx="0">
                  <c:v>Series 6</c:v>
                </c:pt>
              </c:strCache>
            </c:strRef>
          </c:tx>
          <c:spPr>
            <a:solidFill>
              <a:schemeClr val="accent6"/>
            </a:solidFill>
            <a:ln w="38100" cap="flat" cmpd="sng" algn="ctr">
              <a:noFill/>
              <a:prstDash val="solid"/>
            </a:ln>
            <a:effectLst/>
          </c:spPr>
          <c:invertIfNegative val="0"/>
          <c:cat>
            <c:strRef>
              <c:f>Sheet1!$B$1:$B$1</c:f>
              <c:strCache>
                <c:ptCount val="1"/>
                <c:pt idx="0">
                  <c:v>Category 1</c:v>
                </c:pt>
              </c:strCache>
            </c:strRef>
          </c:cat>
          <c:val>
            <c:numRef>
              <c:f>Sheet1!$B$7:$B$7</c:f>
              <c:numCache>
                <c:formatCode>General</c:formatCode>
                <c:ptCount val="1"/>
                <c:pt idx="0">
                  <c:v>2.2000000000000002</c:v>
                </c:pt>
              </c:numCache>
            </c:numRef>
          </c:val>
          <c:extLst>
            <c:ext xmlns:c16="http://schemas.microsoft.com/office/drawing/2014/chart" uri="{C3380CC4-5D6E-409C-BE32-E72D297353CC}">
              <c16:uniqueId val="{00000008-7697-45E0-8C81-3EE8465FAA6B}"/>
            </c:ext>
          </c:extLst>
        </c:ser>
        <c:dLbls>
          <c:showLegendKey val="0"/>
          <c:showVal val="0"/>
          <c:showCatName val="0"/>
          <c:showSerName val="0"/>
          <c:showPercent val="0"/>
          <c:showBubbleSize val="0"/>
        </c:dLbls>
        <c:gapWidth val="35"/>
        <c:overlap val="-57"/>
        <c:axId val="325470080"/>
        <c:axId val="325471616"/>
      </c:barChart>
      <c:catAx>
        <c:axId val="325470080"/>
        <c:scaling>
          <c:orientation val="minMax"/>
        </c:scaling>
        <c:delete val="0"/>
        <c:axPos val="b"/>
        <c:numFmt formatCode="General" sourceLinked="0"/>
        <c:majorTickMark val="none"/>
        <c:minorTickMark val="none"/>
        <c:tickLblPos val="none"/>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325471616"/>
        <c:crosses val="autoZero"/>
        <c:auto val="1"/>
        <c:lblAlgn val="ctr"/>
        <c:lblOffset val="100"/>
        <c:noMultiLvlLbl val="1"/>
      </c:catAx>
      <c:valAx>
        <c:axId val="325471616"/>
        <c:scaling>
          <c:orientation val="minMax"/>
        </c:scaling>
        <c:delete val="0"/>
        <c:axPos val="l"/>
        <c:majorGridlines>
          <c:spPr>
            <a:ln w="12700" cap="flat" cmpd="sng" algn="ctr">
              <a:solidFill>
                <a:srgbClr val="ECE2C5"/>
              </a:solidFill>
              <a:prstDash val="solid"/>
              <a:round/>
            </a:ln>
          </c:spPr>
        </c:majorGridlines>
        <c:numFmt formatCode="#,##0.0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325470080"/>
        <c:crosses val="autoZero"/>
        <c:crossBetween val="between"/>
        <c:majorUnit val="1.25"/>
        <c:minorUnit val="0.62500000000000011"/>
      </c:valAx>
      <c:spPr>
        <a:noFill/>
        <a:ln w="12700" cap="flat">
          <a:noFill/>
          <a:miter lim="400000"/>
        </a:ln>
        <a:effectLst/>
      </c:spPr>
    </c:plotArea>
    <c:plotVisOnly val="1"/>
    <c:dispBlanksAs val="gap"/>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ltLang="en-US"/>
          </a:p>
        </c:rich>
      </c:tx>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Sales</c:v>
                </c:pt>
              </c:strCache>
            </c:strRef>
          </c:tx>
          <c:spPr>
            <a:solidFill>
              <a:srgbClr val="1C789F"/>
            </a:solidFill>
            <a:ln w="12700" cap="flat">
              <a:noFill/>
              <a:miter lim="400000"/>
            </a:ln>
            <a:effectLst/>
          </c:spPr>
          <c:dPt>
            <c:idx val="0"/>
            <c:bubble3D val="0"/>
            <c:spPr>
              <a:solidFill>
                <a:schemeClr val="accent1"/>
              </a:solidFill>
              <a:ln w="38100" cap="flat" cmpd="sng" algn="ctr">
                <a:solidFill>
                  <a:schemeClr val="lt1"/>
                </a:solidFill>
                <a:prstDash val="solid"/>
              </a:ln>
              <a:effectLst/>
            </c:spPr>
            <c:extLst>
              <c:ext xmlns:c16="http://schemas.microsoft.com/office/drawing/2014/chart" uri="{C3380CC4-5D6E-409C-BE32-E72D297353CC}">
                <c16:uniqueId val="{00000001-2F16-4C7D-9154-6403166E0F18}"/>
              </c:ext>
            </c:extLst>
          </c:dPt>
          <c:dPt>
            <c:idx val="1"/>
            <c:bubble3D val="0"/>
            <c:spPr>
              <a:solidFill>
                <a:schemeClr val="accent2"/>
              </a:solidFill>
              <a:ln w="38100" cap="flat" cmpd="sng" algn="ctr">
                <a:noFill/>
                <a:prstDash val="solid"/>
              </a:ln>
              <a:effectLst/>
            </c:spPr>
            <c:extLst>
              <c:ext xmlns:c16="http://schemas.microsoft.com/office/drawing/2014/chart" uri="{C3380CC4-5D6E-409C-BE32-E72D297353CC}">
                <c16:uniqueId val="{00000003-2F16-4C7D-9154-6403166E0F18}"/>
              </c:ext>
            </c:extLst>
          </c:dPt>
          <c:dPt>
            <c:idx val="2"/>
            <c:bubble3D val="0"/>
            <c:spPr>
              <a:solidFill>
                <a:schemeClr val="accent3"/>
              </a:solidFill>
              <a:ln w="12700" cap="flat">
                <a:noFill/>
                <a:miter lim="400000"/>
              </a:ln>
              <a:effectLst/>
            </c:spPr>
            <c:extLst>
              <c:ext xmlns:c16="http://schemas.microsoft.com/office/drawing/2014/chart" uri="{C3380CC4-5D6E-409C-BE32-E72D297353CC}">
                <c16:uniqueId val="{00000005-2F16-4C7D-9154-6403166E0F18}"/>
              </c:ext>
            </c:extLst>
          </c:dPt>
          <c:dPt>
            <c:idx val="3"/>
            <c:bubble3D val="0"/>
            <c:spPr>
              <a:solidFill>
                <a:schemeClr val="accent5"/>
              </a:solidFill>
              <a:ln w="38100" cap="flat" cmpd="sng" algn="ctr">
                <a:noFill/>
                <a:prstDash val="solid"/>
              </a:ln>
              <a:effectLst/>
            </c:spPr>
            <c:extLst>
              <c:ext xmlns:c16="http://schemas.microsoft.com/office/drawing/2014/chart" uri="{C3380CC4-5D6E-409C-BE32-E72D297353CC}">
                <c16:uniqueId val="{00000007-2F16-4C7D-9154-6403166E0F18}"/>
              </c:ext>
            </c:extLst>
          </c:dPt>
          <c:dLbls>
            <c:dLbl>
              <c:idx val="1"/>
              <c:numFmt formatCode="0.#" sourceLinked="0"/>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inEnd"/>
              <c:showLegendKey val="0"/>
              <c:showVal val="1"/>
              <c:showCatName val="0"/>
              <c:showSerName val="0"/>
              <c:showPercent val="0"/>
              <c:showBubbleSize val="0"/>
              <c:extLst>
                <c:ext xmlns:c16="http://schemas.microsoft.com/office/drawing/2014/chart" uri="{C3380CC4-5D6E-409C-BE32-E72D297353CC}">
                  <c16:uniqueId val="{00000003-2F16-4C7D-9154-6403166E0F18}"/>
                </c:ext>
              </c:extLst>
            </c:dLbl>
            <c:dLbl>
              <c:idx val="2"/>
              <c:numFmt formatCode="0.#" sourceLinked="0"/>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inEnd"/>
              <c:showLegendKey val="0"/>
              <c:showVal val="1"/>
              <c:showCatName val="0"/>
              <c:showSerName val="0"/>
              <c:showPercent val="0"/>
              <c:showBubbleSize val="0"/>
              <c:extLst>
                <c:ext xmlns:c16="http://schemas.microsoft.com/office/drawing/2014/chart" uri="{C3380CC4-5D6E-409C-BE32-E72D297353CC}">
                  <c16:uniqueId val="{00000005-2F16-4C7D-9154-6403166E0F18}"/>
                </c:ext>
              </c:extLst>
            </c:dLbl>
            <c:dLbl>
              <c:idx val="3"/>
              <c:numFmt formatCode="0.#" sourceLinked="0"/>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inEnd"/>
              <c:showLegendKey val="0"/>
              <c:showVal val="1"/>
              <c:showCatName val="0"/>
              <c:showSerName val="0"/>
              <c:showPercent val="0"/>
              <c:showBubbleSize val="0"/>
              <c:extLst>
                <c:ext xmlns:c16="http://schemas.microsoft.com/office/drawing/2014/chart" uri="{C3380CC4-5D6E-409C-BE32-E72D297353CC}">
                  <c16:uniqueId val="{00000007-2F16-4C7D-9154-6403166E0F18}"/>
                </c:ext>
              </c:extLst>
            </c:dLbl>
            <c:numFmt formatCode="0.##" sourceLinked="0"/>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Sheet1!$B$1:$E$1</c:f>
              <c:strCache>
                <c:ptCount val="4"/>
                <c:pt idx="0">
                  <c:v>1st Qtr</c:v>
                </c:pt>
                <c:pt idx="1">
                  <c:v>2nd Qtr</c:v>
                </c:pt>
                <c:pt idx="2">
                  <c:v>3rd Qtr</c:v>
                </c:pt>
                <c:pt idx="3">
                  <c:v>4th Qtr</c:v>
                </c:pt>
              </c:strCache>
            </c:strRef>
          </c:cat>
          <c:val>
            <c:numRef>
              <c:f>Sheet1!$B$2:$E$2</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2F16-4C7D-9154-6403166E0F18}"/>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8AC55-6D78-4769-B8D2-3BF65F3AD46B}" type="datetimeFigureOut">
              <a:rPr lang="zh-CN" altLang="en-US" smtClean="0"/>
              <a:pPr/>
              <a:t>2019/6/4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9DAE5-02DB-488E-B812-EB3C5629245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For more templates, please follow: https://haosc.taobao.com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16</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pPr/>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19</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20</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21</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22</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23</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24</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26</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27</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28</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093E3-A8F4-4018-93F2-9C567A4B66F2}" type="slidenum">
              <a:rPr lang="zh-CN" altLang="en-US" smtClean="0"/>
              <a:pPr/>
              <a:t>5</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41</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093E3-A8F4-4018-93F2-9C567A4B66F2}"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06433" y="265373"/>
            <a:ext cx="10515600" cy="532650"/>
          </a:xfrm>
        </p:spPr>
        <p:txBody>
          <a:bodyPr>
            <a:normAutofit/>
          </a:bodyPr>
          <a:lstStyle>
            <a:lvl1pPr>
              <a:defRPr sz="280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2019/6/4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2019/6/4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audio" Target="../media/media2.mid"/><Relationship Id="rId3" Type="http://schemas.openxmlformats.org/officeDocument/2006/relationships/tags" Target="../tags/tag3.xml"/><Relationship Id="rId7" Type="http://schemas.openxmlformats.org/officeDocument/2006/relationships/tags" Target="../tags/tag7.xml"/><Relationship Id="rId12" Type="http://schemas.microsoft.com/office/2007/relationships/media" Target="../media/media2.mid"/><Relationship Id="rId17" Type="http://schemas.openxmlformats.org/officeDocument/2006/relationships/image" Target="../media/image4.png"/><Relationship Id="rId2" Type="http://schemas.openxmlformats.org/officeDocument/2006/relationships/tags" Target="../tags/tag2.xml"/><Relationship Id="rId16" Type="http://schemas.openxmlformats.org/officeDocument/2006/relationships/image" Target="../media/image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audio" Target="../media/media1.mp3"/><Relationship Id="rId5" Type="http://schemas.openxmlformats.org/officeDocument/2006/relationships/tags" Target="../tags/tag5.xml"/><Relationship Id="rId15" Type="http://schemas.openxmlformats.org/officeDocument/2006/relationships/notesSlide" Target="../notesSlides/notesSlide1.xml"/><Relationship Id="rId10" Type="http://schemas.microsoft.com/office/2007/relationships/media" Target="../media/media1.mp3"/><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image" Target="../media/image3.png"/><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4.xml"/><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3"/>
          <p:cNvSpPr txBox="1">
            <a:spLocks noChangeArrowheads="1"/>
          </p:cNvSpPr>
          <p:nvPr>
            <p:custDataLst>
              <p:tags r:id="rId1"/>
            </p:custDataLst>
          </p:nvPr>
        </p:nvSpPr>
        <p:spPr bwMode="auto">
          <a:xfrm>
            <a:off x="1070245" y="2427496"/>
            <a:ext cx="6909973"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000" b="1" dirty="0">
                <a:solidFill>
                  <a:srgbClr val="995435"/>
                </a:solidFill>
                <a:latin typeface="方正舒体" panose="02010601030101010101" pitchFamily="2" charset="-122"/>
                <a:ea typeface="方正舒体" panose="02010601030101010101" pitchFamily="2" charset="-122"/>
              </a:rPr>
              <a:t>Literary </a:t>
            </a:r>
            <a:r>
              <a:rPr lang="en-US" altLang="zh-CN" sz="4000" b="1" dirty="0">
                <a:solidFill>
                  <a:srgbClr val="995435"/>
                </a:solidFill>
                <a:latin typeface="方正舒体" panose="02010601030101010101" pitchFamily="2" charset="-122"/>
                <a:ea typeface="方正舒体" panose="02010601030101010101" pitchFamily="2" charset="-122"/>
              </a:rPr>
              <a:t>PPT </a:t>
            </a:r>
            <a:r>
              <a:rPr lang="zh-CN" altLang="en-US" sz="4000" b="1" dirty="0">
                <a:solidFill>
                  <a:srgbClr val="995435"/>
                </a:solidFill>
                <a:latin typeface="方正舒体" panose="02010601030101010101" pitchFamily="2" charset="-122"/>
                <a:ea typeface="方正舒体" panose="02010601030101010101" pitchFamily="2" charset="-122"/>
              </a:rPr>
              <a:t>Template</a:t>
            </a:r>
          </a:p>
        </p:txBody>
      </p:sp>
      <p:grpSp>
        <p:nvGrpSpPr>
          <p:cNvPr id="3" name="PA_组合 2"/>
          <p:cNvGrpSpPr/>
          <p:nvPr>
            <p:custDataLst>
              <p:tags r:id="rId2"/>
            </p:custDataLst>
          </p:nvPr>
        </p:nvGrpSpPr>
        <p:grpSpPr>
          <a:xfrm>
            <a:off x="1207250" y="3999798"/>
            <a:ext cx="465466" cy="472063"/>
            <a:chOff x="4796805" y="-215900"/>
            <a:chExt cx="2093913" cy="2122488"/>
          </a:xfrm>
          <a:solidFill>
            <a:schemeClr val="tx2"/>
          </a:solidFill>
        </p:grpSpPr>
        <p:sp>
          <p:nvSpPr>
            <p:cNvPr id="4"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5"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grpSp>
        <p:nvGrpSpPr>
          <p:cNvPr id="6" name="PA_组合 5"/>
          <p:cNvGrpSpPr/>
          <p:nvPr>
            <p:custDataLst>
              <p:tags r:id="rId3"/>
            </p:custDataLst>
          </p:nvPr>
        </p:nvGrpSpPr>
        <p:grpSpPr>
          <a:xfrm>
            <a:off x="1806343" y="3999798"/>
            <a:ext cx="465466" cy="472063"/>
            <a:chOff x="7772329" y="-1123557"/>
            <a:chExt cx="465708" cy="472063"/>
          </a:xfrm>
          <a:solidFill>
            <a:schemeClr val="accent1"/>
          </a:solidFill>
        </p:grpSpPr>
        <p:sp>
          <p:nvSpPr>
            <p:cNvPr id="7" name="Freeform 5"/>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8" name="Freeform 6"/>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9" name="PA_组合 8"/>
          <p:cNvGrpSpPr/>
          <p:nvPr>
            <p:custDataLst>
              <p:tags r:id="rId4"/>
            </p:custDataLst>
          </p:nvPr>
        </p:nvGrpSpPr>
        <p:grpSpPr>
          <a:xfrm>
            <a:off x="2405436" y="3999798"/>
            <a:ext cx="465466" cy="472063"/>
            <a:chOff x="10019977" y="-551766"/>
            <a:chExt cx="2093913" cy="2122488"/>
          </a:xfrm>
          <a:solidFill>
            <a:schemeClr val="accent2"/>
          </a:solidFill>
        </p:grpSpPr>
        <p:sp>
          <p:nvSpPr>
            <p:cNvPr id="10"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11"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12" name="PA_组合 11"/>
          <p:cNvGrpSpPr/>
          <p:nvPr>
            <p:custDataLst>
              <p:tags r:id="rId5"/>
            </p:custDataLst>
          </p:nvPr>
        </p:nvGrpSpPr>
        <p:grpSpPr>
          <a:xfrm>
            <a:off x="3004529" y="3999798"/>
            <a:ext cx="465466" cy="472063"/>
            <a:chOff x="2317849" y="-1212230"/>
            <a:chExt cx="2093913" cy="2122488"/>
          </a:xfrm>
          <a:solidFill>
            <a:schemeClr val="accent3"/>
          </a:solidFill>
        </p:grpSpPr>
        <p:sp>
          <p:nvSpPr>
            <p:cNvPr id="13"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14"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15" name="PA_组合 14"/>
          <p:cNvGrpSpPr/>
          <p:nvPr>
            <p:custDataLst>
              <p:tags r:id="rId6"/>
            </p:custDataLst>
          </p:nvPr>
        </p:nvGrpSpPr>
        <p:grpSpPr>
          <a:xfrm>
            <a:off x="3625537" y="3999798"/>
            <a:ext cx="465466" cy="472063"/>
            <a:chOff x="4910385" y="-2248866"/>
            <a:chExt cx="2093913" cy="2122488"/>
          </a:xfrm>
          <a:solidFill>
            <a:schemeClr val="accent4"/>
          </a:solidFill>
        </p:grpSpPr>
        <p:sp>
          <p:nvSpPr>
            <p:cNvPr id="16"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17"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sp>
        <p:nvSpPr>
          <p:cNvPr id="18" name="PA_矩形 3"/>
          <p:cNvSpPr txBox="1">
            <a:spLocks noChangeArrowheads="1"/>
          </p:cNvSpPr>
          <p:nvPr>
            <p:custDataLst>
              <p:tags r:id="rId7"/>
            </p:custDataLst>
          </p:nvPr>
        </p:nvSpPr>
        <p:spPr bwMode="auto">
          <a:xfrm>
            <a:off x="1069517" y="1118917"/>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11500" dirty="0">
                <a:solidFill>
                  <a:srgbClr val="F35C1D"/>
                </a:solidFill>
                <a:latin typeface="Impact" panose="020B0806030902050204" pitchFamily="34" charset="0"/>
              </a:rPr>
              <a:t>2019</a:t>
            </a:r>
            <a:endParaRPr lang="zh-CN" altLang="en-US" sz="11500" dirty="0">
              <a:solidFill>
                <a:srgbClr val="F35C1D"/>
              </a:solidFill>
              <a:latin typeface="Impact" panose="020B0806030902050204" pitchFamily="34" charset="0"/>
            </a:endParaRPr>
          </a:p>
        </p:txBody>
      </p:sp>
      <p:sp>
        <p:nvSpPr>
          <p:cNvPr id="19" name="PA_矩形 18"/>
          <p:cNvSpPr/>
          <p:nvPr>
            <p:custDataLst>
              <p:tags r:id="rId8"/>
            </p:custDataLst>
          </p:nvPr>
        </p:nvSpPr>
        <p:spPr>
          <a:xfrm>
            <a:off x="1156319" y="3207710"/>
            <a:ext cx="6031029" cy="646331"/>
          </a:xfrm>
          <a:prstGeom prst="rect">
            <a:avLst/>
          </a:prstGeom>
        </p:spPr>
        <p:txBody>
          <a:bodyPr wrap="square">
            <a:spAutoFit/>
          </a:bodyPr>
          <a:lstStyle/>
          <a:p>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pic>
        <p:nvPicPr>
          <p:cNvPr id="22" name="PA_图片 21"/>
          <p:cNvPicPr>
            <a:picLocks noChangeAspect="1"/>
          </p:cNvPicPr>
          <p:nvPr>
            <p:custDataLst>
              <p:tags r:id="rId9"/>
            </p:custDataLst>
          </p:nvPr>
        </p:nvPicPr>
        <p:blipFill>
          <a:blip r:embed="rId16">
            <a:extLst>
              <a:ext uri="{28A0092B-C50C-407E-A947-70E740481C1C}">
                <a14:useLocalDpi xmlns:a14="http://schemas.microsoft.com/office/drawing/2010/main" val="0"/>
              </a:ext>
            </a:extLst>
          </a:blip>
          <a:stretch>
            <a:fillRect/>
          </a:stretch>
        </p:blipFill>
        <p:spPr>
          <a:xfrm>
            <a:off x="8119256" y="2787844"/>
            <a:ext cx="4115738" cy="4191955"/>
          </a:xfrm>
          <a:prstGeom prst="rect">
            <a:avLst/>
          </a:prstGeom>
        </p:spPr>
      </p:pic>
      <p:pic>
        <p:nvPicPr>
          <p:cNvPr id="23" name="PA_ThomasGreenberg - The Style Files">
            <a:hlinkClick r:id="" action="ppaction://media"/>
          </p:cNvPr>
          <p:cNvPicPr>
            <a:picLocks noChangeAspect="1"/>
          </p:cNvPicPr>
          <p:nvPr>
            <a:audioFile r:link="rId11"/>
            <p:extLst>
              <p:ext uri="{DAA4B4D4-6D71-4841-9C94-3DE7FCFB9230}">
                <p14:media xmlns:p14="http://schemas.microsoft.com/office/powerpoint/2010/main" r:embed="rId10"/>
              </p:ext>
            </p:extLst>
          </p:nvPr>
        </p:nvPicPr>
        <p:blipFill>
          <a:blip r:embed="rId17" cstate="print"/>
          <a:stretch>
            <a:fillRect/>
          </a:stretch>
        </p:blipFill>
        <p:spPr>
          <a:xfrm>
            <a:off x="8334894" y="-1913313"/>
            <a:ext cx="609600" cy="609600"/>
          </a:xfrm>
          <a:prstGeom prst="rect">
            <a:avLst/>
          </a:prstGeom>
        </p:spPr>
      </p:pic>
      <p:pic>
        <p:nvPicPr>
          <p:cNvPr id="20" name="molihua">
            <a:hlinkClick r:id="" action="ppaction://media"/>
          </p:cNvPr>
          <p:cNvPicPr>
            <a:picLocks noChangeAspect="1"/>
          </p:cNvPicPr>
          <p:nvPr>
            <a:audioFile r:link="rId13"/>
            <p:extLst>
              <p:ext uri="{DAA4B4D4-6D71-4841-9C94-3DE7FCFB9230}">
                <p14:media xmlns:p14="http://schemas.microsoft.com/office/powerpoint/2010/main" r:embed="rId12"/>
              </p:ext>
            </p:extLst>
          </p:nvPr>
        </p:nvPicPr>
        <p:blipFill>
          <a:blip r:embed="rId17" cstate="print"/>
          <a:stretch>
            <a:fillRect/>
          </a:stretch>
        </p:blipFill>
        <p:spPr>
          <a:xfrm>
            <a:off x="-1333500" y="50292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3"/>
                                        </p:tgtEl>
                                      </p:cBhvr>
                                    </p:cmd>
                                  </p:childTnLst>
                                </p:cTn>
                              </p:par>
                              <p:par>
                                <p:cTn id="7" presetID="42"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1000"/>
                                        <p:tgtEl>
                                          <p:spTgt spid="22"/>
                                        </p:tgtEl>
                                      </p:cBhvr>
                                    </p:animEffect>
                                    <p:anim calcmode="lin" valueType="num">
                                      <p:cBhvr>
                                        <p:cTn id="10" dur="1000" fill="hold"/>
                                        <p:tgtEl>
                                          <p:spTgt spid="22"/>
                                        </p:tgtEl>
                                        <p:attrNameLst>
                                          <p:attrName>ppt_x</p:attrName>
                                        </p:attrNameLst>
                                      </p:cBhvr>
                                      <p:tavLst>
                                        <p:tav tm="0">
                                          <p:val>
                                            <p:strVal val="#ppt_x"/>
                                          </p:val>
                                        </p:tav>
                                        <p:tav tm="100000">
                                          <p:val>
                                            <p:strVal val="#ppt_x"/>
                                          </p:val>
                                        </p:tav>
                                      </p:tavLst>
                                    </p:anim>
                                    <p:anim calcmode="lin" valueType="num">
                                      <p:cBhvr>
                                        <p:cTn id="11" dur="1000" fill="hold"/>
                                        <p:tgtEl>
                                          <p:spTgt spid="2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par>
                          <p:cTn id="20" fill="hold">
                            <p:stCondLst>
                              <p:cond delay="24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8"/>
                                        </p:tgtEl>
                                        <p:attrNameLst>
                                          <p:attrName>ppt_y</p:attrName>
                                        </p:attrNameLst>
                                      </p:cBhvr>
                                      <p:tavLst>
                                        <p:tav tm="0">
                                          <p:val>
                                            <p:strVal val="#ppt_y"/>
                                          </p:val>
                                        </p:tav>
                                        <p:tav tm="100000">
                                          <p:val>
                                            <p:strVal val="#ppt_y"/>
                                          </p:val>
                                        </p:tav>
                                      </p:tavLst>
                                    </p:anim>
                                    <p:anim calcmode="lin" valueType="num">
                                      <p:cBhvr>
                                        <p:cTn id="2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8"/>
                                        </p:tgtEl>
                                      </p:cBhvr>
                                    </p:animEffect>
                                  </p:childTnLst>
                                </p:cTn>
                              </p:par>
                            </p:childTnLst>
                          </p:cTn>
                        </p:par>
                        <p:par>
                          <p:cTn id="28" fill="hold">
                            <p:stCondLst>
                              <p:cond delay="3050"/>
                            </p:stCondLst>
                            <p:childTnLst>
                              <p:par>
                                <p:cTn id="29" presetID="16" presetClass="entr" presetSubtype="2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1200"/>
                                        <p:tgtEl>
                                          <p:spTgt spid="19"/>
                                        </p:tgtEl>
                                      </p:cBhvr>
                                    </p:animEffect>
                                  </p:childTnLst>
                                </p:cTn>
                              </p:par>
                            </p:childTnLst>
                          </p:cTn>
                        </p:par>
                        <p:par>
                          <p:cTn id="32" fill="hold">
                            <p:stCondLst>
                              <p:cond delay="4250"/>
                            </p:stCondLst>
                            <p:childTnLst>
                              <p:par>
                                <p:cTn id="33" presetID="2" presetClass="entr" presetSubtype="12"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2000" fill="hold"/>
                                        <p:tgtEl>
                                          <p:spTgt spid="3"/>
                                        </p:tgtEl>
                                        <p:attrNameLst>
                                          <p:attrName>ppt_x</p:attrName>
                                        </p:attrNameLst>
                                      </p:cBhvr>
                                      <p:tavLst>
                                        <p:tav tm="0">
                                          <p:val>
                                            <p:strVal val="0-#ppt_w/2"/>
                                          </p:val>
                                        </p:tav>
                                        <p:tav tm="100000">
                                          <p:val>
                                            <p:strVal val="#ppt_x"/>
                                          </p:val>
                                        </p:tav>
                                      </p:tavLst>
                                    </p:anim>
                                    <p:anim calcmode="lin" valueType="num">
                                      <p:cBhvr additive="base">
                                        <p:cTn id="36" dur="2000" fill="hold"/>
                                        <p:tgtEl>
                                          <p:spTgt spid="3"/>
                                        </p:tgtEl>
                                        <p:attrNameLst>
                                          <p:attrName>ppt_y</p:attrName>
                                        </p:attrNameLst>
                                      </p:cBhvr>
                                      <p:tavLst>
                                        <p:tav tm="0">
                                          <p:val>
                                            <p:strVal val="1+#ppt_h/2"/>
                                          </p:val>
                                        </p:tav>
                                        <p:tav tm="100000">
                                          <p:val>
                                            <p:strVal val="#ppt_y"/>
                                          </p:val>
                                        </p:tav>
                                      </p:tavLst>
                                    </p:anim>
                                  </p:childTnLst>
                                </p:cTn>
                              </p:par>
                              <p:par>
                                <p:cTn id="37" presetID="8" presetClass="emph" presetSubtype="0" fill="hold" nodeType="withEffect">
                                  <p:stCondLst>
                                    <p:cond delay="0"/>
                                  </p:stCondLst>
                                  <p:childTnLst>
                                    <p:animRot by="21600000">
                                      <p:cBhvr>
                                        <p:cTn id="38" dur="2000" fill="hold"/>
                                        <p:tgtEl>
                                          <p:spTgt spid="3"/>
                                        </p:tgtEl>
                                        <p:attrNameLst>
                                          <p:attrName>r</p:attrName>
                                        </p:attrNameLst>
                                      </p:cBhvr>
                                    </p:animRot>
                                  </p:childTnLst>
                                </p:cTn>
                              </p:par>
                              <p:par>
                                <p:cTn id="39" presetID="2" presetClass="entr" presetSubtype="12"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2000" fill="hold"/>
                                        <p:tgtEl>
                                          <p:spTgt spid="6"/>
                                        </p:tgtEl>
                                        <p:attrNameLst>
                                          <p:attrName>ppt_x</p:attrName>
                                        </p:attrNameLst>
                                      </p:cBhvr>
                                      <p:tavLst>
                                        <p:tav tm="0">
                                          <p:val>
                                            <p:strVal val="0-#ppt_w/2"/>
                                          </p:val>
                                        </p:tav>
                                        <p:tav tm="100000">
                                          <p:val>
                                            <p:strVal val="#ppt_x"/>
                                          </p:val>
                                        </p:tav>
                                      </p:tavLst>
                                    </p:anim>
                                    <p:anim calcmode="lin" valueType="num">
                                      <p:cBhvr additive="base">
                                        <p:cTn id="42" dur="2000" fill="hold"/>
                                        <p:tgtEl>
                                          <p:spTgt spid="6"/>
                                        </p:tgtEl>
                                        <p:attrNameLst>
                                          <p:attrName>ppt_y</p:attrName>
                                        </p:attrNameLst>
                                      </p:cBhvr>
                                      <p:tavLst>
                                        <p:tav tm="0">
                                          <p:val>
                                            <p:strVal val="1+#ppt_h/2"/>
                                          </p:val>
                                        </p:tav>
                                        <p:tav tm="100000">
                                          <p:val>
                                            <p:strVal val="#ppt_y"/>
                                          </p:val>
                                        </p:tav>
                                      </p:tavLst>
                                    </p:anim>
                                  </p:childTnLst>
                                </p:cTn>
                              </p:par>
                              <p:par>
                                <p:cTn id="43" presetID="8" presetClass="emph" presetSubtype="0" fill="hold" nodeType="withEffect">
                                  <p:stCondLst>
                                    <p:cond delay="0"/>
                                  </p:stCondLst>
                                  <p:childTnLst>
                                    <p:animRot by="21600000">
                                      <p:cBhvr>
                                        <p:cTn id="44" dur="2000" fill="hold"/>
                                        <p:tgtEl>
                                          <p:spTgt spid="6"/>
                                        </p:tgtEl>
                                        <p:attrNameLst>
                                          <p:attrName>r</p:attrName>
                                        </p:attrNameLst>
                                      </p:cBhvr>
                                    </p:animRot>
                                  </p:childTnLst>
                                </p:cTn>
                              </p:par>
                              <p:par>
                                <p:cTn id="45" presetID="2" presetClass="entr" presetSubtype="12" fill="hold" nodeType="withEffect">
                                  <p:stCondLst>
                                    <p:cond delay="4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000" fill="hold"/>
                                        <p:tgtEl>
                                          <p:spTgt spid="9"/>
                                        </p:tgtEl>
                                        <p:attrNameLst>
                                          <p:attrName>ppt_x</p:attrName>
                                        </p:attrNameLst>
                                      </p:cBhvr>
                                      <p:tavLst>
                                        <p:tav tm="0">
                                          <p:val>
                                            <p:strVal val="0-#ppt_w/2"/>
                                          </p:val>
                                        </p:tav>
                                        <p:tav tm="100000">
                                          <p:val>
                                            <p:strVal val="#ppt_x"/>
                                          </p:val>
                                        </p:tav>
                                      </p:tavLst>
                                    </p:anim>
                                    <p:anim calcmode="lin" valueType="num">
                                      <p:cBhvr additive="base">
                                        <p:cTn id="48" dur="2000" fill="hold"/>
                                        <p:tgtEl>
                                          <p:spTgt spid="9"/>
                                        </p:tgtEl>
                                        <p:attrNameLst>
                                          <p:attrName>ppt_y</p:attrName>
                                        </p:attrNameLst>
                                      </p:cBhvr>
                                      <p:tavLst>
                                        <p:tav tm="0">
                                          <p:val>
                                            <p:strVal val="1+#ppt_h/2"/>
                                          </p:val>
                                        </p:tav>
                                        <p:tav tm="100000">
                                          <p:val>
                                            <p:strVal val="#ppt_y"/>
                                          </p:val>
                                        </p:tav>
                                      </p:tavLst>
                                    </p:anim>
                                  </p:childTnLst>
                                </p:cTn>
                              </p:par>
                              <p:par>
                                <p:cTn id="49" presetID="8" presetClass="emph" presetSubtype="0" fill="hold" nodeType="withEffect">
                                  <p:stCondLst>
                                    <p:cond delay="400"/>
                                  </p:stCondLst>
                                  <p:childTnLst>
                                    <p:animRot by="21600000">
                                      <p:cBhvr>
                                        <p:cTn id="50" dur="2000" fill="hold"/>
                                        <p:tgtEl>
                                          <p:spTgt spid="9"/>
                                        </p:tgtEl>
                                        <p:attrNameLst>
                                          <p:attrName>r</p:attrName>
                                        </p:attrNameLst>
                                      </p:cBhvr>
                                    </p:animRot>
                                  </p:childTnLst>
                                </p:cTn>
                              </p:par>
                              <p:par>
                                <p:cTn id="51" presetID="2" presetClass="entr" presetSubtype="12" fill="hold" nodeType="withEffect">
                                  <p:stCondLst>
                                    <p:cond delay="6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2000" fill="hold"/>
                                        <p:tgtEl>
                                          <p:spTgt spid="12"/>
                                        </p:tgtEl>
                                        <p:attrNameLst>
                                          <p:attrName>ppt_x</p:attrName>
                                        </p:attrNameLst>
                                      </p:cBhvr>
                                      <p:tavLst>
                                        <p:tav tm="0">
                                          <p:val>
                                            <p:strVal val="0-#ppt_w/2"/>
                                          </p:val>
                                        </p:tav>
                                        <p:tav tm="100000">
                                          <p:val>
                                            <p:strVal val="#ppt_x"/>
                                          </p:val>
                                        </p:tav>
                                      </p:tavLst>
                                    </p:anim>
                                    <p:anim calcmode="lin" valueType="num">
                                      <p:cBhvr additive="base">
                                        <p:cTn id="54" dur="2000" fill="hold"/>
                                        <p:tgtEl>
                                          <p:spTgt spid="12"/>
                                        </p:tgtEl>
                                        <p:attrNameLst>
                                          <p:attrName>ppt_y</p:attrName>
                                        </p:attrNameLst>
                                      </p:cBhvr>
                                      <p:tavLst>
                                        <p:tav tm="0">
                                          <p:val>
                                            <p:strVal val="1+#ppt_h/2"/>
                                          </p:val>
                                        </p:tav>
                                        <p:tav tm="100000">
                                          <p:val>
                                            <p:strVal val="#ppt_y"/>
                                          </p:val>
                                        </p:tav>
                                      </p:tavLst>
                                    </p:anim>
                                  </p:childTnLst>
                                </p:cTn>
                              </p:par>
                              <p:par>
                                <p:cTn id="55" presetID="8" presetClass="emph" presetSubtype="0" fill="hold" nodeType="withEffect">
                                  <p:stCondLst>
                                    <p:cond delay="600"/>
                                  </p:stCondLst>
                                  <p:childTnLst>
                                    <p:animRot by="21600000">
                                      <p:cBhvr>
                                        <p:cTn id="56" dur="2000" fill="hold"/>
                                        <p:tgtEl>
                                          <p:spTgt spid="12"/>
                                        </p:tgtEl>
                                        <p:attrNameLst>
                                          <p:attrName>r</p:attrName>
                                        </p:attrNameLst>
                                      </p:cBhvr>
                                    </p:animRot>
                                  </p:childTnLst>
                                </p:cTn>
                              </p:par>
                              <p:par>
                                <p:cTn id="57" presetID="2" presetClass="entr" presetSubtype="12" fill="hold" nodeType="withEffect">
                                  <p:stCondLst>
                                    <p:cond delay="20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2000" fill="hold"/>
                                        <p:tgtEl>
                                          <p:spTgt spid="15"/>
                                        </p:tgtEl>
                                        <p:attrNameLst>
                                          <p:attrName>ppt_x</p:attrName>
                                        </p:attrNameLst>
                                      </p:cBhvr>
                                      <p:tavLst>
                                        <p:tav tm="0">
                                          <p:val>
                                            <p:strVal val="0-#ppt_w/2"/>
                                          </p:val>
                                        </p:tav>
                                        <p:tav tm="100000">
                                          <p:val>
                                            <p:strVal val="#ppt_x"/>
                                          </p:val>
                                        </p:tav>
                                      </p:tavLst>
                                    </p:anim>
                                    <p:anim calcmode="lin" valueType="num">
                                      <p:cBhvr additive="base">
                                        <p:cTn id="60" dur="2000" fill="hold"/>
                                        <p:tgtEl>
                                          <p:spTgt spid="15"/>
                                        </p:tgtEl>
                                        <p:attrNameLst>
                                          <p:attrName>ppt_y</p:attrName>
                                        </p:attrNameLst>
                                      </p:cBhvr>
                                      <p:tavLst>
                                        <p:tav tm="0">
                                          <p:val>
                                            <p:strVal val="1+#ppt_h/2"/>
                                          </p:val>
                                        </p:tav>
                                        <p:tav tm="100000">
                                          <p:val>
                                            <p:strVal val="#ppt_y"/>
                                          </p:val>
                                        </p:tav>
                                      </p:tavLst>
                                    </p:anim>
                                  </p:childTnLst>
                                </p:cTn>
                              </p:par>
                              <p:par>
                                <p:cTn id="61" presetID="8" presetClass="emph" presetSubtype="0" fill="hold" nodeType="withEffect">
                                  <p:stCondLst>
                                    <p:cond delay="800"/>
                                  </p:stCondLst>
                                  <p:childTnLst>
                                    <p:animRot by="21600000">
                                      <p:cBhvr>
                                        <p:cTn id="62"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63" repeatCount="indefinite" fill="hold" display="0">
                  <p:stCondLst>
                    <p:cond delay="indefinite"/>
                  </p:stCondLst>
                  <p:endCondLst>
                    <p:cond evt="onStopAudio" delay="0">
                      <p:tgtEl>
                        <p:sldTgt/>
                      </p:tgtEl>
                    </p:cond>
                  </p:endCondLst>
                </p:cTn>
                <p:tgtEl>
                  <p:spTgt spid="23"/>
                </p:tgtEl>
              </p:cMediaNode>
            </p:audio>
            <p:seq concurrent="1" nextAc="seek">
              <p:cTn id="64" restart="whenNotActive" fill="hold" evtFilter="cancelBubble" nodeType="interactiveSeq">
                <p:stCondLst>
                  <p:cond evt="onClick" delay="0">
                    <p:tgtEl>
                      <p:spTgt spid="20"/>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121000" fill="hold"/>
                                        <p:tgtEl>
                                          <p:spTgt spid="20"/>
                                        </p:tgtEl>
                                      </p:cBhvr>
                                    </p:cmd>
                                  </p:childTnLst>
                                </p:cTn>
                              </p:par>
                            </p:childTnLst>
                          </p:cTn>
                        </p:par>
                      </p:childTnLst>
                    </p:cTn>
                  </p:par>
                </p:childTnLst>
              </p:cTn>
              <p:nextCondLst>
                <p:cond evt="onClick" delay="0">
                  <p:tgtEl>
                    <p:spTgt spid="20"/>
                  </p:tgtEl>
                </p:cond>
              </p:nextCondLst>
            </p:seq>
            <p:audio>
              <p:cMediaNode vol="80000">
                <p:cTn id="69" fill="hold" display="0">
                  <p:stCondLst>
                    <p:cond delay="indefinite"/>
                  </p:stCondLst>
                  <p:endCondLst>
                    <p:cond evt="onStopAudio" delay="0">
                      <p:tgtEl>
                        <p:sldTgt/>
                      </p:tgtEl>
                    </p:cond>
                  </p:endCondLst>
                </p:cTn>
                <p:tgtEl>
                  <p:spTgt spid="20"/>
                </p:tgtEl>
              </p:cMediaNode>
            </p:audio>
          </p:childTnLst>
        </p:cTn>
      </p:par>
    </p:tnLst>
    <p:bldLst>
      <p:bldP spid="2"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p:nvPr/>
        </p:nvSpPr>
        <p:spPr>
          <a:xfrm>
            <a:off x="2947080" y="2228115"/>
            <a:ext cx="2087688" cy="1838486"/>
          </a:xfrm>
          <a:prstGeom prst="rect">
            <a:avLst/>
          </a:prstGeom>
          <a:noFill/>
        </p:spPr>
        <p:txBody>
          <a:bodyPr wrap="square" lIns="68562" tIns="34281" rIns="68562" bIns="34281" rtlCol="0">
            <a:spAutoFit/>
          </a:bodyPr>
          <a:lstStyle/>
          <a:p>
            <a:pPr marL="0" lvl="1" algn="ctr"/>
            <a:r>
              <a:rPr lang="en-US" altLang="zh-CN" sz="11495" dirty="0">
                <a:solidFill>
                  <a:schemeClr val="bg2"/>
                </a:solidFill>
                <a:latin typeface="Impact MT Std" pitchFamily="34" charset="0"/>
                <a:ea typeface="微软雅黑" panose="020B0503020204020204" pitchFamily="34" charset="-122"/>
              </a:rPr>
              <a:t>02</a:t>
            </a:r>
            <a:endParaRPr lang="zh-CN" altLang="en-US" sz="8795" b="1" dirty="0">
              <a:solidFill>
                <a:schemeClr val="bg2"/>
              </a:solidFill>
              <a:latin typeface="微软雅黑" panose="020B0503020204020204" pitchFamily="34" charset="-122"/>
              <a:ea typeface="微软雅黑" panose="020B0503020204020204" pitchFamily="34" charset="-122"/>
            </a:endParaRPr>
          </a:p>
        </p:txBody>
      </p:sp>
      <p:sp>
        <p:nvSpPr>
          <p:cNvPr id="3" name="文本框 9"/>
          <p:cNvSpPr txBox="1"/>
          <p:nvPr/>
        </p:nvSpPr>
        <p:spPr>
          <a:xfrm>
            <a:off x="5017982" y="2479350"/>
            <a:ext cx="4838084" cy="746340"/>
          </a:xfrm>
          <a:prstGeom prst="rect">
            <a:avLst/>
          </a:prstGeom>
          <a:noFill/>
        </p:spPr>
        <p:txBody>
          <a:bodyPr wrap="square" lIns="68562" tIns="34281" rIns="68562" bIns="34281" rtlCol="0">
            <a:spAutoFit/>
          </a:bodyPr>
          <a:lstStyle/>
          <a:p>
            <a:pPr marL="0" lvl="1"/>
            <a:r>
              <a:rPr lang="zh-CN" altLang="en-US" sz="4400" b="1" dirty="0">
                <a:solidFill>
                  <a:schemeClr val="tx2"/>
                </a:solidFill>
                <a:latin typeface="微软雅黑" panose="020B0503020204020204" pitchFamily="34" charset="-122"/>
                <a:ea typeface="微软雅黑" panose="020B0503020204020204" pitchFamily="34" charset="-122"/>
              </a:rPr>
              <a:t>Title bar</a:t>
            </a:r>
            <a:endParaRPr lang="zh-CN" altLang="en-US" sz="4800" b="1" dirty="0">
              <a:solidFill>
                <a:schemeClr val="tx2"/>
              </a:solidFill>
              <a:latin typeface="微软雅黑" panose="020B0503020204020204" pitchFamily="34" charset="-122"/>
              <a:ea typeface="微软雅黑" panose="020B0503020204020204" pitchFamily="34" charset="-122"/>
            </a:endParaRPr>
          </a:p>
        </p:txBody>
      </p:sp>
      <p:sp>
        <p:nvSpPr>
          <p:cNvPr id="4" name="TextBox 7"/>
          <p:cNvSpPr>
            <a:spLocks noChangeArrowheads="1"/>
          </p:cNvSpPr>
          <p:nvPr/>
        </p:nvSpPr>
        <p:spPr bwMode="auto">
          <a:xfrm>
            <a:off x="5089972" y="3252589"/>
            <a:ext cx="4103387" cy="4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In this input chapter details, the meaning of the topic fits the meaning of the chart, and the detailed text of the chapter is described here.</a:t>
            </a:r>
          </a:p>
        </p:txBody>
      </p:sp>
      <p:grpSp>
        <p:nvGrpSpPr>
          <p:cNvPr id="5" name="组合 4"/>
          <p:cNvGrpSpPr/>
          <p:nvPr/>
        </p:nvGrpSpPr>
        <p:grpSpPr>
          <a:xfrm>
            <a:off x="8379991" y="5977529"/>
            <a:ext cx="575914" cy="575914"/>
            <a:chOff x="6097588" y="1828640"/>
            <a:chExt cx="576064" cy="576064"/>
          </a:xfrm>
        </p:grpSpPr>
        <p:sp>
          <p:nvSpPr>
            <p:cNvPr id="6" name="椭圆 5"/>
            <p:cNvSpPr/>
            <p:nvPr/>
          </p:nvSpPr>
          <p:spPr>
            <a:xfrm>
              <a:off x="6097588" y="1828640"/>
              <a:ext cx="576064" cy="576064"/>
            </a:xfrm>
            <a:prstGeom prst="ellipse">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KSO_Shape"/>
            <p:cNvSpPr/>
            <p:nvPr/>
          </p:nvSpPr>
          <p:spPr bwMode="auto">
            <a:xfrm>
              <a:off x="6225456" y="1995215"/>
              <a:ext cx="320327" cy="2429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9103765" y="5977529"/>
            <a:ext cx="575914" cy="575914"/>
            <a:chOff x="6821550" y="1828640"/>
            <a:chExt cx="576064" cy="576064"/>
          </a:xfrm>
        </p:grpSpPr>
        <p:sp>
          <p:nvSpPr>
            <p:cNvPr id="9" name="椭圆 8"/>
            <p:cNvSpPr/>
            <p:nvPr/>
          </p:nvSpPr>
          <p:spPr>
            <a:xfrm>
              <a:off x="6821550" y="1828640"/>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KSO_Shape"/>
            <p:cNvSpPr/>
            <p:nvPr/>
          </p:nvSpPr>
          <p:spPr bwMode="auto">
            <a:xfrm>
              <a:off x="6947440" y="2028536"/>
              <a:ext cx="324284" cy="24732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grpSp>
      <p:grpSp>
        <p:nvGrpSpPr>
          <p:cNvPr id="11" name="组合 10"/>
          <p:cNvGrpSpPr/>
          <p:nvPr/>
        </p:nvGrpSpPr>
        <p:grpSpPr>
          <a:xfrm>
            <a:off x="9819776" y="5977529"/>
            <a:ext cx="575914" cy="575914"/>
            <a:chOff x="7537747" y="1828640"/>
            <a:chExt cx="576064" cy="576064"/>
          </a:xfrm>
        </p:grpSpPr>
        <p:sp>
          <p:nvSpPr>
            <p:cNvPr id="12" name="椭圆 11"/>
            <p:cNvSpPr/>
            <p:nvPr/>
          </p:nvSpPr>
          <p:spPr>
            <a:xfrm>
              <a:off x="7537747" y="1828640"/>
              <a:ext cx="576064" cy="576064"/>
            </a:xfrm>
            <a:prstGeom prst="ellipse">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KSO_Shape"/>
            <p:cNvSpPr/>
            <p:nvPr/>
          </p:nvSpPr>
          <p:spPr bwMode="auto">
            <a:xfrm>
              <a:off x="7677487" y="1973096"/>
              <a:ext cx="296583" cy="29361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grpSp>
      <p:grpSp>
        <p:nvGrpSpPr>
          <p:cNvPr id="14" name="组合 13"/>
          <p:cNvGrpSpPr/>
          <p:nvPr/>
        </p:nvGrpSpPr>
        <p:grpSpPr>
          <a:xfrm>
            <a:off x="10539668" y="5977529"/>
            <a:ext cx="575914" cy="575914"/>
            <a:chOff x="8257827" y="1828640"/>
            <a:chExt cx="576064" cy="576064"/>
          </a:xfrm>
        </p:grpSpPr>
        <p:sp>
          <p:nvSpPr>
            <p:cNvPr id="15" name="椭圆 14"/>
            <p:cNvSpPr/>
            <p:nvPr/>
          </p:nvSpPr>
          <p:spPr>
            <a:xfrm>
              <a:off x="8257827" y="1828640"/>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KSO_Shape"/>
            <p:cNvSpPr/>
            <p:nvPr/>
          </p:nvSpPr>
          <p:spPr bwMode="auto">
            <a:xfrm>
              <a:off x="8401843" y="1973096"/>
              <a:ext cx="292127" cy="2921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1259561" y="5977529"/>
            <a:ext cx="575914" cy="575914"/>
            <a:chOff x="8977907" y="1828640"/>
            <a:chExt cx="576064" cy="576064"/>
          </a:xfrm>
        </p:grpSpPr>
        <p:sp>
          <p:nvSpPr>
            <p:cNvPr id="18" name="椭圆 17"/>
            <p:cNvSpPr/>
            <p:nvPr/>
          </p:nvSpPr>
          <p:spPr>
            <a:xfrm>
              <a:off x="8977907" y="1828640"/>
              <a:ext cx="576064" cy="576064"/>
            </a:xfrm>
            <a:prstGeom prst="ellipse">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KSO_Shape"/>
            <p:cNvSpPr/>
            <p:nvPr/>
          </p:nvSpPr>
          <p:spPr bwMode="auto">
            <a:xfrm>
              <a:off x="9121923" y="1989931"/>
              <a:ext cx="316789" cy="2692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Title bar Text</a:t>
            </a:r>
          </a:p>
        </p:txBody>
      </p:sp>
      <p:sp>
        <p:nvSpPr>
          <p:cNvPr id="1850" name="Shape 1850"/>
          <p:cNvSpPr>
            <a:spLocks noGrp="1"/>
          </p:cNvSpPr>
          <p:nvPr>
            <p:ph type="sldNum" sz="quarter" idx="12"/>
          </p:nvPr>
        </p:nvSpPr>
        <p:spPr>
          <a:prstGeom prst="rect">
            <a:avLst/>
          </a:prstGeom>
        </p:spPr>
        <p:txBody>
          <a:bodyPr wrap="none">
            <a:spAutoFit/>
          </a:bodyPr>
          <a:lstStyle/>
          <a:p>
            <a:pPr lvl="0">
              <a:defRPr sz="1800">
                <a:solidFill>
                  <a:srgbClr val="000000"/>
                </a:solidFill>
              </a:defRPr>
            </a:pPr>
            <a:fld id="{86CB4B4D-7CA3-9044-876B-883B54F8677D}" type="slidenum">
              <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pPr lvl="0">
                <a:defRPr sz="1800">
                  <a:solidFill>
                    <a:srgbClr val="000000"/>
                  </a:solidFill>
                </a:defRPr>
              </a:pPr>
              <a:t>11</a:t>
            </a:fld>
            <a:endPar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55" name="Group 1855"/>
          <p:cNvGrpSpPr/>
          <p:nvPr/>
        </p:nvGrpSpPr>
        <p:grpSpPr>
          <a:xfrm>
            <a:off x="5280960" y="3418045"/>
            <a:ext cx="1400839" cy="1401583"/>
            <a:chOff x="0" y="0"/>
            <a:chExt cx="1401020" cy="1401581"/>
          </a:xfrm>
        </p:grpSpPr>
        <p:sp>
          <p:nvSpPr>
            <p:cNvPr id="1851" name="Shape 1851"/>
            <p:cNvSpPr/>
            <p:nvPr/>
          </p:nvSpPr>
          <p:spPr>
            <a:xfrm>
              <a:off x="-1" y="-1"/>
              <a:ext cx="1401021" cy="1401583"/>
            </a:xfrm>
            <a:custGeom>
              <a:avLst/>
              <a:gdLst/>
              <a:ahLst/>
              <a:cxnLst>
                <a:cxn ang="0">
                  <a:pos x="wd2" y="hd2"/>
                </a:cxn>
                <a:cxn ang="5400000">
                  <a:pos x="wd2" y="hd2"/>
                </a:cxn>
                <a:cxn ang="10800000">
                  <a:pos x="wd2" y="hd2"/>
                </a:cxn>
                <a:cxn ang="16200000">
                  <a:pos x="wd2" y="hd2"/>
                </a:cxn>
              </a:cxnLst>
              <a:rect l="0" t="0" r="r" b="b"/>
              <a:pathLst>
                <a:path w="20594" h="19678" extrusionOk="0">
                  <a:moveTo>
                    <a:pt x="3014" y="2883"/>
                  </a:moveTo>
                  <a:lnTo>
                    <a:pt x="3014" y="2883"/>
                  </a:lnTo>
                  <a:cubicBezTo>
                    <a:pt x="7035" y="-960"/>
                    <a:pt x="13555" y="-961"/>
                    <a:pt x="17577" y="2881"/>
                  </a:cubicBezTo>
                  <a:cubicBezTo>
                    <a:pt x="21599" y="6722"/>
                    <a:pt x="21600" y="12952"/>
                    <a:pt x="17580" y="16795"/>
                  </a:cubicBezTo>
                  <a:cubicBezTo>
                    <a:pt x="13559" y="20638"/>
                    <a:pt x="7039" y="20639"/>
                    <a:pt x="3017" y="16797"/>
                  </a:cubicBezTo>
                  <a:cubicBezTo>
                    <a:pt x="1085" y="14952"/>
                    <a:pt x="0" y="12449"/>
                    <a:pt x="0" y="9839"/>
                  </a:cubicBezTo>
                  <a:lnTo>
                    <a:pt x="2624" y="9839"/>
                  </a:lnTo>
                  <a:cubicBezTo>
                    <a:pt x="2624" y="13889"/>
                    <a:pt x="6059" y="17172"/>
                    <a:pt x="10297" y="17172"/>
                  </a:cubicBezTo>
                  <a:cubicBezTo>
                    <a:pt x="14535" y="17172"/>
                    <a:pt x="17970" y="13889"/>
                    <a:pt x="17970" y="9839"/>
                  </a:cubicBezTo>
                  <a:cubicBezTo>
                    <a:pt x="17970" y="5789"/>
                    <a:pt x="14535" y="2506"/>
                    <a:pt x="10297" y="2506"/>
                  </a:cubicBezTo>
                  <a:cubicBezTo>
                    <a:pt x="8261" y="2506"/>
                    <a:pt x="6309" y="3279"/>
                    <a:pt x="4870" y="4655"/>
                  </a:cubicBez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54" name="Group 1854"/>
            <p:cNvGrpSpPr/>
            <p:nvPr/>
          </p:nvGrpSpPr>
          <p:grpSpPr>
            <a:xfrm>
              <a:off x="479232" y="509780"/>
              <a:ext cx="440101" cy="427318"/>
              <a:chOff x="0" y="0"/>
              <a:chExt cx="440100" cy="427316"/>
            </a:xfrm>
          </p:grpSpPr>
          <p:sp>
            <p:nvSpPr>
              <p:cNvPr id="1852" name="Shape 1852"/>
              <p:cNvSpPr/>
              <p:nvPr/>
            </p:nvSpPr>
            <p:spPr>
              <a:xfrm>
                <a:off x="220429" y="233971"/>
                <a:ext cx="54920" cy="5567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4841"/>
                      <a:pt x="0" y="10800"/>
                    </a:cubicBezTo>
                    <a:cubicBezTo>
                      <a:pt x="0" y="16759"/>
                      <a:pt x="4838" y="21600"/>
                      <a:pt x="10800" y="21600"/>
                    </a:cubicBezTo>
                    <a:cubicBezTo>
                      <a:pt x="16761" y="21600"/>
                      <a:pt x="21600" y="16759"/>
                      <a:pt x="21600" y="10800"/>
                    </a:cubicBezTo>
                    <a:cubicBezTo>
                      <a:pt x="21600" y="4841"/>
                      <a:pt x="16761" y="0"/>
                      <a:pt x="10800" y="0"/>
                    </a:cubicBezTo>
                  </a:path>
                </a:pathLst>
              </a:custGeom>
              <a:solidFill>
                <a:srgbClr val="619405"/>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3" name="Shape 1853"/>
              <p:cNvSpPr/>
              <p:nvPr/>
            </p:nvSpPr>
            <p:spPr>
              <a:xfrm>
                <a:off x="0" y="-1"/>
                <a:ext cx="440101" cy="427318"/>
              </a:xfrm>
              <a:custGeom>
                <a:avLst/>
                <a:gdLst/>
                <a:ahLst/>
                <a:cxnLst>
                  <a:cxn ang="0">
                    <a:pos x="wd2" y="hd2"/>
                  </a:cxn>
                  <a:cxn ang="5400000">
                    <a:pos x="wd2" y="hd2"/>
                  </a:cxn>
                  <a:cxn ang="10800000">
                    <a:pos x="wd2" y="hd2"/>
                  </a:cxn>
                  <a:cxn ang="16200000">
                    <a:pos x="wd2" y="hd2"/>
                  </a:cxn>
                </a:cxnLst>
                <a:rect l="0" t="0" r="r" b="b"/>
                <a:pathLst>
                  <a:path w="20946" h="21600" extrusionOk="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7018" y="1393"/>
                    </a:lnTo>
                    <a:cubicBezTo>
                      <a:pt x="17379" y="1393"/>
                      <a:pt x="17673" y="1705"/>
                      <a:pt x="17673" y="2090"/>
                    </a:cubicBezTo>
                    <a:lnTo>
                      <a:pt x="17673" y="6398"/>
                    </a:lnTo>
                    <a:cubicBezTo>
                      <a:pt x="17466" y="6321"/>
                      <a:pt x="17249" y="6270"/>
                      <a:pt x="17018" y="6270"/>
                    </a:cubicBezTo>
                    <a:lnTo>
                      <a:pt x="17018" y="2787"/>
                    </a:lnTo>
                    <a:cubicBezTo>
                      <a:pt x="17018" y="2401"/>
                      <a:pt x="16724" y="2090"/>
                      <a:pt x="16363" y="2090"/>
                    </a:cubicBezTo>
                    <a:lnTo>
                      <a:pt x="2617" y="2090"/>
                    </a:lnTo>
                    <a:cubicBezTo>
                      <a:pt x="2256" y="2090"/>
                      <a:pt x="1963" y="2401"/>
                      <a:pt x="1963" y="2787"/>
                    </a:cubicBezTo>
                    <a:lnTo>
                      <a:pt x="1963" y="5534"/>
                    </a:lnTo>
                    <a:cubicBezTo>
                      <a:pt x="1559" y="5094"/>
                      <a:pt x="1309" y="4495"/>
                      <a:pt x="1309" y="3832"/>
                    </a:cubicBezTo>
                    <a:cubicBezTo>
                      <a:pt x="1309" y="2485"/>
                      <a:pt x="2334" y="1393"/>
                      <a:pt x="3600" y="1393"/>
                    </a:cubicBezTo>
                    <a:moveTo>
                      <a:pt x="18983" y="8361"/>
                    </a:moveTo>
                    <a:lnTo>
                      <a:pt x="18982" y="8361"/>
                    </a:lnTo>
                    <a:lnTo>
                      <a:pt x="18982" y="2090"/>
                    </a:lnTo>
                    <a:cubicBezTo>
                      <a:pt x="18982" y="935"/>
                      <a:pt x="18102" y="0"/>
                      <a:pt x="17018" y="0"/>
                    </a:cubicBez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lumMod val="75000"/>
                </a:schemeClr>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860" name="Group 1860"/>
          <p:cNvGrpSpPr/>
          <p:nvPr/>
        </p:nvGrpSpPr>
        <p:grpSpPr>
          <a:xfrm>
            <a:off x="4826198" y="2482969"/>
            <a:ext cx="1196782" cy="1495429"/>
            <a:chOff x="0" y="0"/>
            <a:chExt cx="1196936" cy="1495427"/>
          </a:xfrm>
        </p:grpSpPr>
        <p:sp>
          <p:nvSpPr>
            <p:cNvPr id="1856" name="Shape 1856"/>
            <p:cNvSpPr/>
            <p:nvPr/>
          </p:nvSpPr>
          <p:spPr>
            <a:xfrm>
              <a:off x="0" y="0"/>
              <a:ext cx="1196937" cy="1495428"/>
            </a:xfrm>
            <a:custGeom>
              <a:avLst/>
              <a:gdLst/>
              <a:ahLst/>
              <a:cxnLst>
                <a:cxn ang="0">
                  <a:pos x="wd2" y="hd2"/>
                </a:cxn>
                <a:cxn ang="5400000">
                  <a:pos x="wd2" y="hd2"/>
                </a:cxn>
                <a:cxn ang="10800000">
                  <a:pos x="wd2" y="hd2"/>
                </a:cxn>
                <a:cxn ang="16200000">
                  <a:pos x="wd2" y="hd2"/>
                </a:cxn>
              </a:cxnLst>
              <a:rect l="0" t="0" r="r" b="b"/>
              <a:pathLst>
                <a:path w="20455" h="20673" extrusionOk="0">
                  <a:moveTo>
                    <a:pt x="20455" y="2841"/>
                  </a:moveTo>
                  <a:lnTo>
                    <a:pt x="18291" y="4592"/>
                  </a:lnTo>
                  <a:lnTo>
                    <a:pt x="18291" y="4592"/>
                  </a:lnTo>
                  <a:cubicBezTo>
                    <a:pt x="14808" y="1773"/>
                    <a:pt x="9160" y="1772"/>
                    <a:pt x="5676" y="4590"/>
                  </a:cubicBezTo>
                  <a:cubicBezTo>
                    <a:pt x="2192" y="7409"/>
                    <a:pt x="2191" y="11979"/>
                    <a:pt x="5675" y="14798"/>
                  </a:cubicBezTo>
                  <a:cubicBezTo>
                    <a:pt x="6654" y="15591"/>
                    <a:pt x="7848" y="16188"/>
                    <a:pt x="9163" y="16542"/>
                  </a:cubicBezTo>
                  <a:lnTo>
                    <a:pt x="9032" y="15051"/>
                  </a:lnTo>
                  <a:lnTo>
                    <a:pt x="12719" y="18129"/>
                  </a:lnTo>
                  <a:lnTo>
                    <a:pt x="9523" y="20673"/>
                  </a:lnTo>
                  <a:lnTo>
                    <a:pt x="9391" y="19158"/>
                  </a:lnTo>
                  <a:lnTo>
                    <a:pt x="9391" y="19158"/>
                  </a:lnTo>
                  <a:cubicBezTo>
                    <a:pt x="2931" y="18000"/>
                    <a:pt x="-1145" y="12824"/>
                    <a:pt x="287" y="7598"/>
                  </a:cubicBezTo>
                  <a:cubicBezTo>
                    <a:pt x="1718" y="2371"/>
                    <a:pt x="8115" y="-927"/>
                    <a:pt x="14575" y="231"/>
                  </a:cubicBezTo>
                  <a:cubicBezTo>
                    <a:pt x="16802" y="631"/>
                    <a:pt x="18842" y="1536"/>
                    <a:pt x="20455" y="2841"/>
                  </a:cubicBezTo>
                  <a:close/>
                </a:path>
              </a:pathLst>
            </a:cu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59" name="Group 1859"/>
            <p:cNvGrpSpPr/>
            <p:nvPr/>
          </p:nvGrpSpPr>
          <p:grpSpPr>
            <a:xfrm>
              <a:off x="491812" y="491937"/>
              <a:ext cx="418746" cy="418727"/>
              <a:chOff x="0" y="0"/>
              <a:chExt cx="418744" cy="418726"/>
            </a:xfrm>
          </p:grpSpPr>
          <p:sp>
            <p:nvSpPr>
              <p:cNvPr id="1857" name="Shape 1857"/>
              <p:cNvSpPr/>
              <p:nvPr/>
            </p:nvSpPr>
            <p:spPr>
              <a:xfrm>
                <a:off x="-1" y="-1"/>
                <a:ext cx="418746" cy="418728"/>
              </a:xfrm>
              <a:custGeom>
                <a:avLst/>
                <a:gdLst/>
                <a:ahLst/>
                <a:cxnLst>
                  <a:cxn ang="0">
                    <a:pos x="wd2" y="hd2"/>
                  </a:cxn>
                  <a:cxn ang="5400000">
                    <a:pos x="wd2" y="hd2"/>
                  </a:cxn>
                  <a:cxn ang="10800000">
                    <a:pos x="wd2" y="hd2"/>
                  </a:cxn>
                  <a:cxn ang="16200000">
                    <a:pos x="wd2" y="hd2"/>
                  </a:cxn>
                </a:cxnLst>
                <a:rect l="0" t="0" r="r" b="b"/>
                <a:pathLst>
                  <a:path w="21600" h="21600" extrusionOk="0">
                    <a:moveTo>
                      <a:pt x="20235" y="9811"/>
                    </a:moveTo>
                    <a:cubicBezTo>
                      <a:pt x="20220" y="10144"/>
                      <a:pt x="20081" y="10800"/>
                      <a:pt x="18899" y="10800"/>
                    </a:cubicBezTo>
                    <a:lnTo>
                      <a:pt x="17549" y="10800"/>
                    </a:lnTo>
                    <a:cubicBezTo>
                      <a:pt x="17363" y="10800"/>
                      <a:pt x="17212" y="10951"/>
                      <a:pt x="17212" y="11138"/>
                    </a:cubicBezTo>
                    <a:cubicBezTo>
                      <a:pt x="17212" y="11325"/>
                      <a:pt x="17363" y="11476"/>
                      <a:pt x="17549" y="11476"/>
                    </a:cubicBezTo>
                    <a:lnTo>
                      <a:pt x="18858" y="11476"/>
                    </a:lnTo>
                    <a:cubicBezTo>
                      <a:pt x="19870" y="11476"/>
                      <a:pt x="20003" y="12315"/>
                      <a:pt x="19938" y="12720"/>
                    </a:cubicBezTo>
                    <a:cubicBezTo>
                      <a:pt x="19855" y="13224"/>
                      <a:pt x="19618" y="14176"/>
                      <a:pt x="18478" y="14176"/>
                    </a:cubicBezTo>
                    <a:lnTo>
                      <a:pt x="16874" y="14176"/>
                    </a:lnTo>
                    <a:cubicBezTo>
                      <a:pt x="16688" y="14176"/>
                      <a:pt x="16537" y="14326"/>
                      <a:pt x="16537" y="14513"/>
                    </a:cubicBezTo>
                    <a:cubicBezTo>
                      <a:pt x="16537" y="14700"/>
                      <a:pt x="16688" y="14851"/>
                      <a:pt x="16874" y="14851"/>
                    </a:cubicBezTo>
                    <a:lnTo>
                      <a:pt x="18203" y="14851"/>
                    </a:lnTo>
                    <a:cubicBezTo>
                      <a:pt x="19343" y="14851"/>
                      <a:pt x="19243" y="15719"/>
                      <a:pt x="19079" y="16238"/>
                    </a:cubicBezTo>
                    <a:cubicBezTo>
                      <a:pt x="18864" y="16919"/>
                      <a:pt x="18732" y="17550"/>
                      <a:pt x="17297" y="17550"/>
                    </a:cubicBezTo>
                    <a:lnTo>
                      <a:pt x="16196" y="17550"/>
                    </a:lnTo>
                    <a:cubicBezTo>
                      <a:pt x="16009" y="17550"/>
                      <a:pt x="15859" y="17701"/>
                      <a:pt x="15859" y="17888"/>
                    </a:cubicBezTo>
                    <a:cubicBezTo>
                      <a:pt x="15859" y="18074"/>
                      <a:pt x="16009" y="18226"/>
                      <a:pt x="16196" y="18226"/>
                    </a:cubicBezTo>
                    <a:lnTo>
                      <a:pt x="17255" y="18226"/>
                    </a:lnTo>
                    <a:cubicBezTo>
                      <a:pt x="17993" y="18226"/>
                      <a:pt x="18027" y="18924"/>
                      <a:pt x="17950" y="19175"/>
                    </a:cubicBezTo>
                    <a:cubicBezTo>
                      <a:pt x="17866" y="19449"/>
                      <a:pt x="17767" y="19652"/>
                      <a:pt x="17762" y="19661"/>
                    </a:cubicBezTo>
                    <a:cubicBezTo>
                      <a:pt x="17558" y="20029"/>
                      <a:pt x="17229" y="20250"/>
                      <a:pt x="16534" y="20250"/>
                    </a:cubicBezTo>
                    <a:lnTo>
                      <a:pt x="12844" y="20250"/>
                    </a:lnTo>
                    <a:cubicBezTo>
                      <a:pt x="10990" y="20250"/>
                      <a:pt x="9151" y="19830"/>
                      <a:pt x="9104" y="19819"/>
                    </a:cubicBezTo>
                    <a:cubicBezTo>
                      <a:pt x="6299" y="19173"/>
                      <a:pt x="6152" y="19123"/>
                      <a:pt x="5976" y="19073"/>
                    </a:cubicBezTo>
                    <a:cubicBezTo>
                      <a:pt x="5976" y="19073"/>
                      <a:pt x="5405" y="18977"/>
                      <a:pt x="5405" y="18479"/>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6"/>
                    </a:moveTo>
                    <a:cubicBezTo>
                      <a:pt x="4724" y="19949"/>
                      <a:pt x="4423" y="20250"/>
                      <a:pt x="4049" y="20250"/>
                    </a:cubicBezTo>
                    <a:lnTo>
                      <a:pt x="2024" y="20250"/>
                    </a:lnTo>
                    <a:cubicBezTo>
                      <a:pt x="1652" y="20250"/>
                      <a:pt x="1349" y="19949"/>
                      <a:pt x="1349" y="19576"/>
                    </a:cubicBezTo>
                    <a:lnTo>
                      <a:pt x="1349" y="8774"/>
                    </a:lnTo>
                    <a:cubicBezTo>
                      <a:pt x="1349" y="8401"/>
                      <a:pt x="1652" y="8100"/>
                      <a:pt x="2024" y="8100"/>
                    </a:cubicBezTo>
                    <a:lnTo>
                      <a:pt x="4049" y="8100"/>
                    </a:lnTo>
                    <a:cubicBezTo>
                      <a:pt x="4423" y="8100"/>
                      <a:pt x="4724" y="8401"/>
                      <a:pt x="4724" y="8774"/>
                    </a:cubicBezTo>
                    <a:cubicBezTo>
                      <a:pt x="4724" y="8774"/>
                      <a:pt x="4724" y="19576"/>
                      <a:pt x="4724" y="19576"/>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6"/>
                    </a:lnTo>
                    <a:cubicBezTo>
                      <a:pt x="0" y="20692"/>
                      <a:pt x="908" y="21600"/>
                      <a:pt x="2024" y="21600"/>
                    </a:cubicBezTo>
                    <a:lnTo>
                      <a:pt x="4049" y="21600"/>
                    </a:lnTo>
                    <a:cubicBezTo>
                      <a:pt x="4853" y="21600"/>
                      <a:pt x="5525" y="21115"/>
                      <a:pt x="5850" y="20435"/>
                    </a:cubicBezTo>
                    <a:cubicBezTo>
                      <a:pt x="5859" y="20438"/>
                      <a:pt x="5873" y="20442"/>
                      <a:pt x="5882" y="20443"/>
                    </a:cubicBezTo>
                    <a:cubicBezTo>
                      <a:pt x="5927" y="20455"/>
                      <a:pt x="5979" y="20468"/>
                      <a:pt x="6044" y="20486"/>
                    </a:cubicBezTo>
                    <a:cubicBezTo>
                      <a:pt x="6056" y="20488"/>
                      <a:pt x="6062" y="20489"/>
                      <a:pt x="6074" y="20493"/>
                    </a:cubicBezTo>
                    <a:cubicBezTo>
                      <a:pt x="6464" y="20589"/>
                      <a:pt x="7212" y="20769"/>
                      <a:pt x="8812" y="21136"/>
                    </a:cubicBezTo>
                    <a:cubicBezTo>
                      <a:pt x="9155" y="21214"/>
                      <a:pt x="10966" y="21600"/>
                      <a:pt x="12844" y="21600"/>
                    </a:cubicBezTo>
                    <a:lnTo>
                      <a:pt x="16534" y="21600"/>
                    </a:lnTo>
                    <a:cubicBezTo>
                      <a:pt x="17659" y="21600"/>
                      <a:pt x="18469" y="21168"/>
                      <a:pt x="18952" y="20299"/>
                    </a:cubicBezTo>
                    <a:cubicBezTo>
                      <a:pt x="18958" y="20286"/>
                      <a:pt x="19114" y="19983"/>
                      <a:pt x="19240" y="19573"/>
                    </a:cubicBezTo>
                    <a:cubicBezTo>
                      <a:pt x="19336" y="19264"/>
                      <a:pt x="19371" y="18828"/>
                      <a:pt x="19256" y="18385"/>
                    </a:cubicBezTo>
                    <a:cubicBezTo>
                      <a:pt x="19981" y="17887"/>
                      <a:pt x="20214" y="17134"/>
                      <a:pt x="20366" y="16644"/>
                    </a:cubicBezTo>
                    <a:cubicBezTo>
                      <a:pt x="20620" y="15839"/>
                      <a:pt x="20544" y="15236"/>
                      <a:pt x="20367" y="14804"/>
                    </a:cubicBezTo>
                    <a:cubicBezTo>
                      <a:pt x="20775" y="14419"/>
                      <a:pt x="21122" y="13832"/>
                      <a:pt x="21269" y="12936"/>
                    </a:cubicBezTo>
                    <a:cubicBezTo>
                      <a:pt x="21361" y="12381"/>
                      <a:pt x="21263" y="11810"/>
                      <a:pt x="21007" y="11335"/>
                    </a:cubicBezTo>
                    <a:cubicBezTo>
                      <a:pt x="21389" y="10906"/>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lumMod val="75000"/>
                </a:schemeClr>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8" name="Shape 1858"/>
              <p:cNvSpPr/>
              <p:nvPr/>
            </p:nvSpPr>
            <p:spPr>
              <a:xfrm>
                <a:off x="39368" y="340007"/>
                <a:ext cx="39371" cy="39368"/>
              </a:xfrm>
              <a:custGeom>
                <a:avLst/>
                <a:gdLst/>
                <a:ahLst/>
                <a:cxnLst>
                  <a:cxn ang="0">
                    <a:pos x="wd2" y="hd2"/>
                  </a:cxn>
                  <a:cxn ang="5400000">
                    <a:pos x="wd2" y="hd2"/>
                  </a:cxn>
                  <a:cxn ang="10800000">
                    <a:pos x="wd2" y="hd2"/>
                  </a:cxn>
                  <a:cxn ang="16200000">
                    <a:pos x="wd2" y="hd2"/>
                  </a:cxn>
                </a:cxnLst>
                <a:rect l="0" t="0" r="r" b="b"/>
                <a:pathLst>
                  <a:path w="21600" h="21600" extrusionOk="0">
                    <a:moveTo>
                      <a:pt x="10800" y="14401"/>
                    </a:moveTo>
                    <a:cubicBezTo>
                      <a:pt x="8820" y="14401"/>
                      <a:pt x="7200" y="12783"/>
                      <a:pt x="7200" y="10801"/>
                    </a:cubicBezTo>
                    <a:cubicBezTo>
                      <a:pt x="7200" y="8817"/>
                      <a:pt x="8820" y="7200"/>
                      <a:pt x="10800" y="7200"/>
                    </a:cubicBezTo>
                    <a:cubicBezTo>
                      <a:pt x="12779" y="7200"/>
                      <a:pt x="14400" y="8817"/>
                      <a:pt x="14400" y="10801"/>
                    </a:cubicBezTo>
                    <a:cubicBezTo>
                      <a:pt x="14400" y="12783"/>
                      <a:pt x="12779" y="14401"/>
                      <a:pt x="10800" y="14401"/>
                    </a:cubicBezTo>
                    <a:moveTo>
                      <a:pt x="10800" y="0"/>
                    </a:moveTo>
                    <a:cubicBezTo>
                      <a:pt x="4837" y="0"/>
                      <a:pt x="0" y="4837"/>
                      <a:pt x="0" y="10801"/>
                    </a:cubicBezTo>
                    <a:cubicBezTo>
                      <a:pt x="0" y="16763"/>
                      <a:pt x="4837" y="21600"/>
                      <a:pt x="10800" y="21600"/>
                    </a:cubicBezTo>
                    <a:cubicBezTo>
                      <a:pt x="16762" y="21600"/>
                      <a:pt x="21600" y="16763"/>
                      <a:pt x="21600" y="10801"/>
                    </a:cubicBezTo>
                    <a:cubicBezTo>
                      <a:pt x="21600" y="4837"/>
                      <a:pt x="16762" y="0"/>
                      <a:pt x="10800" y="0"/>
                    </a:cubicBezTo>
                  </a:path>
                </a:pathLst>
              </a:custGeom>
              <a:solidFill>
                <a:srgbClr val="D05126"/>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865" name="Group 1865"/>
          <p:cNvGrpSpPr/>
          <p:nvPr/>
        </p:nvGrpSpPr>
        <p:grpSpPr>
          <a:xfrm>
            <a:off x="5279210" y="1546019"/>
            <a:ext cx="1401890" cy="1495278"/>
            <a:chOff x="0" y="0"/>
            <a:chExt cx="1402071" cy="1495277"/>
          </a:xfrm>
          <a:solidFill>
            <a:srgbClr val="0073E4"/>
          </a:solidFill>
        </p:grpSpPr>
        <p:sp>
          <p:nvSpPr>
            <p:cNvPr id="1861" name="Shape 1861"/>
            <p:cNvSpPr/>
            <p:nvPr/>
          </p:nvSpPr>
          <p:spPr>
            <a:xfrm>
              <a:off x="0" y="0"/>
              <a:ext cx="1402072" cy="1495278"/>
            </a:xfrm>
            <a:custGeom>
              <a:avLst/>
              <a:gdLst/>
              <a:ahLst/>
              <a:cxnLst>
                <a:cxn ang="0">
                  <a:pos x="wd2" y="hd2"/>
                </a:cxn>
                <a:cxn ang="5400000">
                  <a:pos x="wd2" y="hd2"/>
                </a:cxn>
                <a:cxn ang="10800000">
                  <a:pos x="wd2" y="hd2"/>
                </a:cxn>
                <a:cxn ang="16200000">
                  <a:pos x="wd2" y="hd2"/>
                </a:cxn>
              </a:cxnLst>
              <a:rect l="0" t="0" r="r" b="b"/>
              <a:pathLst>
                <a:path w="21600" h="21600" extrusionOk="0">
                  <a:moveTo>
                    <a:pt x="0" y="10129"/>
                  </a:moveTo>
                  <a:cubicBezTo>
                    <a:pt x="0" y="4535"/>
                    <a:pt x="4835" y="0"/>
                    <a:pt x="10800" y="0"/>
                  </a:cubicBezTo>
                  <a:cubicBezTo>
                    <a:pt x="16765" y="0"/>
                    <a:pt x="21600" y="4535"/>
                    <a:pt x="21600" y="10129"/>
                  </a:cubicBezTo>
                  <a:cubicBezTo>
                    <a:pt x="21600" y="14878"/>
                    <a:pt x="18081" y="18990"/>
                    <a:pt x="13137" y="20017"/>
                  </a:cubicBezTo>
                  <a:lnTo>
                    <a:pt x="13018" y="21600"/>
                  </a:lnTo>
                  <a:lnTo>
                    <a:pt x="10136" y="18942"/>
                  </a:lnTo>
                  <a:lnTo>
                    <a:pt x="13460" y="15726"/>
                  </a:lnTo>
                  <a:lnTo>
                    <a:pt x="13343" y="17284"/>
                  </a:lnTo>
                  <a:lnTo>
                    <a:pt x="13343" y="17284"/>
                  </a:lnTo>
                  <a:cubicBezTo>
                    <a:pt x="17556" y="15967"/>
                    <a:pt x="19833" y="11696"/>
                    <a:pt x="18429" y="7744"/>
                  </a:cubicBezTo>
                  <a:cubicBezTo>
                    <a:pt x="17025" y="3792"/>
                    <a:pt x="12471" y="1656"/>
                    <a:pt x="8257" y="2973"/>
                  </a:cubicBezTo>
                  <a:cubicBezTo>
                    <a:pt x="4973" y="4000"/>
                    <a:pt x="2758" y="6882"/>
                    <a:pt x="2758" y="10129"/>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64" name="Group 1864"/>
            <p:cNvGrpSpPr/>
            <p:nvPr/>
          </p:nvGrpSpPr>
          <p:grpSpPr>
            <a:xfrm>
              <a:off x="550538" y="406280"/>
              <a:ext cx="350036" cy="510227"/>
              <a:chOff x="0" y="0"/>
              <a:chExt cx="350035" cy="510226"/>
            </a:xfrm>
            <a:grpFill/>
          </p:grpSpPr>
          <p:sp>
            <p:nvSpPr>
              <p:cNvPr id="1862" name="Shape 1862"/>
              <p:cNvSpPr/>
              <p:nvPr/>
            </p:nvSpPr>
            <p:spPr>
              <a:xfrm>
                <a:off x="-1" y="-1"/>
                <a:ext cx="350037" cy="510228"/>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6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solidFill>
                <a:schemeClr val="bg1">
                  <a:lumMod val="75000"/>
                </a:schemeClr>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63" name="Shape 1863"/>
              <p:cNvSpPr/>
              <p:nvPr/>
            </p:nvSpPr>
            <p:spPr>
              <a:xfrm>
                <a:off x="79237" y="80107"/>
                <a:ext cx="103618" cy="103618"/>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869" name="Group 1869"/>
          <p:cNvGrpSpPr/>
          <p:nvPr/>
        </p:nvGrpSpPr>
        <p:grpSpPr>
          <a:xfrm>
            <a:off x="6681798" y="1505309"/>
            <a:ext cx="4612185" cy="986981"/>
            <a:chOff x="0" y="0"/>
            <a:chExt cx="4612784" cy="986980"/>
          </a:xfrm>
        </p:grpSpPr>
        <p:sp>
          <p:nvSpPr>
            <p:cNvPr id="1866" name="Shape 1866"/>
            <p:cNvSpPr/>
            <p:nvPr/>
          </p:nvSpPr>
          <p:spPr>
            <a:xfrm rot="10800000" flipH="1">
              <a:off x="0" y="200772"/>
              <a:ext cx="1237446" cy="6498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19050" cap="flat">
              <a:solidFill>
                <a:schemeClr val="bg1">
                  <a:lumMod val="60000"/>
                  <a:lumOff val="40000"/>
                </a:schemeClr>
              </a:solidFill>
              <a:prstDash val="solid"/>
              <a:miter lim="400000"/>
            </a:ln>
            <a:effectLst/>
          </p:spPr>
          <p:txBody>
            <a:bodyPr wrap="square" lIns="0" tIns="0" rIns="0" bIns="0" numCol="1" anchor="ctr">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67" name="Shape 1867"/>
            <p:cNvSpPr/>
            <p:nvPr/>
          </p:nvSpPr>
          <p:spPr>
            <a:xfrm>
              <a:off x="1237445" y="0"/>
              <a:ext cx="2833354" cy="369330"/>
            </a:xfrm>
            <a:prstGeom prst="rect">
              <a:avLst/>
            </a:prstGeom>
            <a:noFill/>
            <a:ln w="12700" cap="flat">
              <a:noFill/>
              <a:miter lim="400000"/>
            </a:ln>
            <a:effectLst/>
          </p:spPr>
          <p:txBody>
            <a:bodyPr wrap="square" lIns="45719" tIns="45719" rIns="45719" bIns="45719" numCol="1" anchor="t">
              <a:spAutoFit/>
            </a:bodyPr>
            <a:lstStyle>
              <a:lvl1pPr>
                <a:defRPr sz="2000">
                  <a:solidFill>
                    <a:srgbClr val="595C54"/>
                  </a:solidFill>
                  <a:latin typeface="+mj-lt"/>
                  <a:ea typeface="+mj-ea"/>
                  <a:cs typeface="+mj-cs"/>
                  <a:sym typeface="Source Sans Pro" panose="020B0503030403020204"/>
                </a:defRPr>
              </a:lvl1pPr>
            </a:lstStyle>
            <a:p>
              <a:pPr lvl="0">
                <a:defRPr sz="1800">
                  <a:solidFill>
                    <a:srgbClr val="000000"/>
                  </a:solidFill>
                </a:defRPr>
              </a:pPr>
              <a:r>
                <a:rPr lang="zh-CN" altLang="en-US" b="1">
                  <a:latin typeface="微软雅黑" panose="020B0503020204020204" pitchFamily="34" charset="-122"/>
                  <a:ea typeface="微软雅黑" panose="020B0503020204020204" pitchFamily="34" charset="-122"/>
                  <a:sym typeface="微软雅黑" panose="020B0503020204020204" pitchFamily="34" charset="-122"/>
                </a:rPr>
                <a:t>Add a title</a:t>
              </a:r>
              <a:endParaRPr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68" name="Shape 1868"/>
            <p:cNvSpPr/>
            <p:nvPr/>
          </p:nvSpPr>
          <p:spPr>
            <a:xfrm>
              <a:off x="1237444" y="340652"/>
              <a:ext cx="3375340" cy="646328"/>
            </a:xfrm>
            <a:prstGeom prst="rect">
              <a:avLst/>
            </a:prstGeom>
            <a:noFill/>
            <a:ln w="12700" cap="flat">
              <a:noFill/>
              <a:miter lim="400000"/>
            </a:ln>
            <a:effectLst/>
          </p:spPr>
          <p:txBody>
            <a:bodyPr wrap="square" lIns="45719" tIns="45719" rIns="45719" bIns="45719" numCol="1" anchor="t">
              <a:spAutoFit/>
            </a:bodyPr>
            <a:lstStyle>
              <a:lvl1pPr>
                <a:defRPr sz="1400">
                  <a:solidFill>
                    <a:srgbClr val="595C54"/>
                  </a:solidFill>
                </a:defRPr>
              </a:lvl1pPr>
            </a:lstStyle>
            <a:p>
              <a:pPr lvl="0">
                <a:defRPr sz="1800">
                  <a:solidFill>
                    <a:srgbClr val="000000"/>
                  </a:solidFill>
                </a:defRPr>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Your content hits here, or by copying your text after selecting paste in this box and selecting to keep only text</a:t>
              </a:r>
              <a:r>
                <a:rPr sz="1200" dirty="0">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1873" name="Group 1873"/>
          <p:cNvGrpSpPr/>
          <p:nvPr/>
        </p:nvGrpSpPr>
        <p:grpSpPr>
          <a:xfrm>
            <a:off x="6679349" y="3463884"/>
            <a:ext cx="4614633" cy="1095079"/>
            <a:chOff x="0" y="-29009"/>
            <a:chExt cx="4615233" cy="1095077"/>
          </a:xfrm>
        </p:grpSpPr>
        <p:sp>
          <p:nvSpPr>
            <p:cNvPr id="1870" name="Shape 1870"/>
            <p:cNvSpPr/>
            <p:nvPr/>
          </p:nvSpPr>
          <p:spPr>
            <a:xfrm>
              <a:off x="0" y="619626"/>
              <a:ext cx="1136865" cy="3080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19050" cap="flat">
              <a:solidFill>
                <a:schemeClr val="bg1">
                  <a:lumMod val="60000"/>
                  <a:lumOff val="40000"/>
                </a:schemeClr>
              </a:solidFill>
              <a:prstDash val="solid"/>
              <a:miter lim="400000"/>
            </a:ln>
            <a:effectLst/>
          </p:spPr>
          <p:txBody>
            <a:bodyPr wrap="square" lIns="0" tIns="0" rIns="0" bIns="0" numCol="1" anchor="ctr">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71" name="Shape 1871"/>
            <p:cNvSpPr/>
            <p:nvPr/>
          </p:nvSpPr>
          <p:spPr>
            <a:xfrm>
              <a:off x="1239895" y="696739"/>
              <a:ext cx="2833354" cy="369329"/>
            </a:xfrm>
            <a:prstGeom prst="rect">
              <a:avLst/>
            </a:prstGeom>
            <a:noFill/>
            <a:ln w="12700" cap="flat">
              <a:noFill/>
              <a:miter lim="400000"/>
            </a:ln>
            <a:effectLst/>
          </p:spPr>
          <p:txBody>
            <a:bodyPr wrap="square" lIns="45719" tIns="45719" rIns="45719" bIns="45719" numCol="1" anchor="t">
              <a:spAutoFit/>
            </a:bodyPr>
            <a:lstStyle>
              <a:lvl1pPr>
                <a:defRPr sz="2000">
                  <a:solidFill>
                    <a:srgbClr val="595C54"/>
                  </a:solidFill>
                  <a:latin typeface="+mj-lt"/>
                  <a:ea typeface="+mj-ea"/>
                  <a:cs typeface="+mj-cs"/>
                  <a:sym typeface="Source Sans Pro" panose="020B0503030403020204"/>
                </a:defRPr>
              </a:lvl1pPr>
            </a:lstStyle>
            <a:p>
              <a:pPr lvl="0">
                <a:defRPr sz="1800">
                  <a:solidFill>
                    <a:srgbClr val="000000"/>
                  </a:solidFill>
                </a:defRPr>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Add a title</a:t>
              </a:r>
              <a:endParaRPr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72" name="Shape 1872"/>
            <p:cNvSpPr/>
            <p:nvPr/>
          </p:nvSpPr>
          <p:spPr>
            <a:xfrm>
              <a:off x="1239893" y="-29009"/>
              <a:ext cx="3375340" cy="646328"/>
            </a:xfrm>
            <a:prstGeom prst="rect">
              <a:avLst/>
            </a:prstGeom>
            <a:noFill/>
            <a:ln w="12700" cap="flat">
              <a:noFill/>
              <a:miter lim="400000"/>
            </a:ln>
            <a:effectLst/>
          </p:spPr>
          <p:txBody>
            <a:bodyPr wrap="square" lIns="45719" tIns="45719" rIns="45719" bIns="45719" numCol="1" anchor="t">
              <a:spAutoFit/>
            </a:bodyPr>
            <a:lstStyle>
              <a:lvl1pPr>
                <a:defRPr sz="1400">
                  <a:solidFill>
                    <a:srgbClr val="595C54"/>
                  </a:solidFill>
                </a:defRPr>
              </a:lvl1pPr>
            </a:lstStyle>
            <a:p>
              <a:pPr lvl="0">
                <a:defRPr sz="1800">
                  <a:solidFill>
                    <a:srgbClr val="000000"/>
                  </a:solidFill>
                </a:defRPr>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Your content hits here, or by copying your text after selecting paste in this box and selecting to keep only text</a:t>
              </a:r>
              <a:r>
                <a:rPr sz="1200" dirty="0">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1877" name="Group 1877"/>
          <p:cNvGrpSpPr/>
          <p:nvPr/>
        </p:nvGrpSpPr>
        <p:grpSpPr>
          <a:xfrm>
            <a:off x="1038285" y="2540313"/>
            <a:ext cx="3929152" cy="816176"/>
            <a:chOff x="0" y="0"/>
            <a:chExt cx="3929663" cy="816174"/>
          </a:xfrm>
        </p:grpSpPr>
        <p:sp>
          <p:nvSpPr>
            <p:cNvPr id="1874" name="Shape 1874"/>
            <p:cNvSpPr/>
            <p:nvPr/>
          </p:nvSpPr>
          <p:spPr>
            <a:xfrm rot="10800000">
              <a:off x="2846763" y="230833"/>
              <a:ext cx="1082900" cy="5591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19050" cap="flat">
              <a:solidFill>
                <a:schemeClr val="bg1">
                  <a:lumMod val="60000"/>
                  <a:lumOff val="40000"/>
                </a:schemeClr>
              </a:solidFill>
              <a:prstDash val="solid"/>
              <a:miter lim="400000"/>
            </a:ln>
            <a:effectLst/>
          </p:spPr>
          <p:txBody>
            <a:bodyPr wrap="square" lIns="0" tIns="0" rIns="0" bIns="0" numCol="1" anchor="ctr">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75" name="Shape 1875"/>
            <p:cNvSpPr/>
            <p:nvPr/>
          </p:nvSpPr>
          <p:spPr>
            <a:xfrm>
              <a:off x="0" y="0"/>
              <a:ext cx="2833353" cy="369329"/>
            </a:xfrm>
            <a:prstGeom prst="rect">
              <a:avLst/>
            </a:prstGeom>
            <a:noFill/>
            <a:ln w="12700" cap="flat">
              <a:noFill/>
              <a:miter lim="400000"/>
            </a:ln>
            <a:effectLst/>
          </p:spPr>
          <p:txBody>
            <a:bodyPr wrap="square" lIns="45719" tIns="45719" rIns="45719" bIns="45719" numCol="1" anchor="t">
              <a:spAutoFit/>
            </a:bodyPr>
            <a:lstStyle>
              <a:lvl1pPr algn="r">
                <a:defRPr sz="2000">
                  <a:solidFill>
                    <a:srgbClr val="595C54"/>
                  </a:solidFill>
                  <a:latin typeface="+mj-lt"/>
                  <a:ea typeface="+mj-ea"/>
                  <a:cs typeface="+mj-cs"/>
                  <a:sym typeface="Source Sans Pro" panose="020B0503030403020204"/>
                </a:defRPr>
              </a:lvl1pPr>
            </a:lstStyle>
            <a:p>
              <a:pPr lvl="0">
                <a:defRPr sz="1800">
                  <a:solidFill>
                    <a:srgbClr val="000000"/>
                  </a:solidFill>
                </a:defRPr>
              </a:pPr>
              <a:r>
                <a:rPr lang="zh-CN" altLang="en-US" b="1">
                  <a:latin typeface="微软雅黑" panose="020B0503020204020204" pitchFamily="34" charset="-122"/>
                  <a:ea typeface="微软雅黑" panose="020B0503020204020204" pitchFamily="34" charset="-122"/>
                  <a:sym typeface="微软雅黑" panose="020B0503020204020204" pitchFamily="34" charset="-122"/>
                </a:rPr>
                <a:t>Add a title</a:t>
              </a:r>
              <a:endParaRPr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76" name="Shape 1876"/>
            <p:cNvSpPr/>
            <p:nvPr/>
          </p:nvSpPr>
          <p:spPr>
            <a:xfrm>
              <a:off x="117670" y="354512"/>
              <a:ext cx="2754425" cy="461662"/>
            </a:xfrm>
            <a:prstGeom prst="rect">
              <a:avLst/>
            </a:prstGeom>
            <a:noFill/>
            <a:ln w="12700" cap="flat">
              <a:noFill/>
              <a:miter lim="400000"/>
            </a:ln>
            <a:effectLst/>
          </p:spPr>
          <p:txBody>
            <a:bodyPr wrap="square" lIns="45719" tIns="45719" rIns="45719" bIns="45719" numCol="1" anchor="t">
              <a:spAutoFit/>
            </a:bodyPr>
            <a:lstStyle>
              <a:lvl1pPr algn="r">
                <a:defRPr sz="1400">
                  <a:solidFill>
                    <a:srgbClr val="595C54"/>
                  </a:solidFill>
                </a:defRPr>
              </a:lvl1pPr>
            </a:lstStyle>
            <a:p>
              <a:pPr lvl="0">
                <a:defRPr sz="1800">
                  <a:solidFill>
                    <a:srgbClr val="000000"/>
                  </a:solidFill>
                </a:defRPr>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Your content hits here, or copy the text paste in this box</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a:t>
              </a:r>
              <a:r>
                <a:rPr sz="1200" dirty="0">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1882" name="Group 1882"/>
          <p:cNvGrpSpPr/>
          <p:nvPr/>
        </p:nvGrpSpPr>
        <p:grpSpPr>
          <a:xfrm>
            <a:off x="838884" y="5112913"/>
            <a:ext cx="10514234" cy="914401"/>
            <a:chOff x="-1" y="0"/>
            <a:chExt cx="10515601" cy="914400"/>
          </a:xfrm>
        </p:grpSpPr>
        <p:sp>
          <p:nvSpPr>
            <p:cNvPr id="1878" name="Shape 1878"/>
            <p:cNvSpPr/>
            <p:nvPr/>
          </p:nvSpPr>
          <p:spPr>
            <a:xfrm>
              <a:off x="-1" y="0"/>
              <a:ext cx="1840608" cy="914400"/>
            </a:xfrm>
            <a:prstGeom prst="rect">
              <a:avLst/>
            </a:prstGeom>
            <a:solidFill>
              <a:schemeClr val="accent1"/>
            </a:solidFill>
            <a:ln w="12700" cap="flat">
              <a:noFill/>
              <a:miter lim="400000"/>
            </a:ln>
            <a:effectLst/>
          </p:spPr>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79" name="Shape 1879"/>
            <p:cNvSpPr/>
            <p:nvPr/>
          </p:nvSpPr>
          <p:spPr>
            <a:xfrm>
              <a:off x="1892965" y="0"/>
              <a:ext cx="8622635" cy="914400"/>
            </a:xfrm>
            <a:prstGeom prst="rect">
              <a:avLst/>
            </a:prstGeom>
            <a:solidFill>
              <a:schemeClr val="tx1">
                <a:lumMod val="50000"/>
                <a:lumOff val="50000"/>
              </a:schemeClr>
            </a:solidFill>
            <a:ln w="12700" cap="flat">
              <a:noFill/>
              <a:miter lim="400000"/>
            </a:ln>
            <a:effectLst/>
          </p:spPr>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80" name="Shape 1880"/>
            <p:cNvSpPr/>
            <p:nvPr/>
          </p:nvSpPr>
          <p:spPr>
            <a:xfrm>
              <a:off x="1892965" y="87867"/>
              <a:ext cx="8563492" cy="523217"/>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copy the text paste in this box</a:t>
              </a:r>
              <a:r>
                <a:rPr lang="en-US" altLang="zh-CN"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endParaRPr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lvl="0">
                <a:defRPr>
                  <a:solidFill>
                    <a:srgbClr val="000000"/>
                  </a:solidFill>
                </a:defRPr>
              </a:pPr>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by copying your text after selecting paste in this box and selecting to keep only text</a:t>
              </a:r>
              <a:endParaRPr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81" name="Shape 1881"/>
            <p:cNvSpPr/>
            <p:nvPr/>
          </p:nvSpPr>
          <p:spPr>
            <a:xfrm>
              <a:off x="391901" y="241755"/>
              <a:ext cx="1118253" cy="400108"/>
            </a:xfrm>
            <a:prstGeom prst="rect">
              <a:avLst/>
            </a:prstGeom>
            <a:noFill/>
            <a:ln w="12700" cap="flat">
              <a:noFill/>
              <a:miter lim="400000"/>
            </a:ln>
            <a:effectLst/>
          </p:spPr>
          <p:txBody>
            <a:bodyPr wrap="none" lIns="45719" tIns="45719" rIns="45719" bIns="45719" numCol="1" anchor="t">
              <a:spAutoFit/>
            </a:bodyPr>
            <a:lstStyle/>
            <a:p>
              <a:pPr lvl="0" algn="r">
                <a:defRPr>
                  <a:solidFill>
                    <a:srgbClr val="000000"/>
                  </a:solidFill>
                </a:defRPr>
              </a:pPr>
              <a:r>
                <a:rPr lang="zh-CN" altLang="en-US" sz="2000" b="1">
                  <a:solidFill>
                    <a:srgbClr val="FFFFFF"/>
                  </a:solidFill>
                  <a:latin typeface="微软雅黑" panose="020B0503020204020204" pitchFamily="34" charset="-122"/>
                  <a:ea typeface="微软雅黑" panose="020B0503020204020204" pitchFamily="34" charset="-122"/>
                  <a:cs typeface="+mj-cs"/>
                  <a:sym typeface="微软雅黑" panose="020B0503020204020204" pitchFamily="34" charset="-122"/>
                </a:rPr>
                <a:t>Add a title</a:t>
              </a:r>
              <a:endParaRPr sz="2000" b="1">
                <a:solidFill>
                  <a:srgbClr val="FFFFFF"/>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indefinite" fill="hold"/>
                                        <p:tgtEl>
                                          <p:spTgt spid="1865"/>
                                        </p:tgtEl>
                                        <p:attrNameLst>
                                          <p:attrName>style.visibility</p:attrName>
                                        </p:attrNameLst>
                                      </p:cBhvr>
                                      <p:to>
                                        <p:strVal val="visible"/>
                                      </p:to>
                                    </p:set>
                                    <p:anim calcmode="lin" valueType="num">
                                      <p:cBhvr>
                                        <p:cTn id="7" dur="500" fill="hold"/>
                                        <p:tgtEl>
                                          <p:spTgt spid="1865"/>
                                        </p:tgtEl>
                                        <p:attrNameLst>
                                          <p:attrName>ppt_w</p:attrName>
                                        </p:attrNameLst>
                                      </p:cBhvr>
                                      <p:tavLst>
                                        <p:tav tm="0">
                                          <p:val>
                                            <p:fltVal val="0"/>
                                          </p:val>
                                        </p:tav>
                                        <p:tav tm="100000">
                                          <p:val>
                                            <p:strVal val="#ppt_w"/>
                                          </p:val>
                                        </p:tav>
                                      </p:tavLst>
                                    </p:anim>
                                    <p:anim calcmode="lin" valueType="num">
                                      <p:cBhvr>
                                        <p:cTn id="8" dur="500" fill="hold"/>
                                        <p:tgtEl>
                                          <p:spTgt spid="18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indefinite" fill="hold"/>
                                        <p:tgtEl>
                                          <p:spTgt spid="1869"/>
                                        </p:tgtEl>
                                        <p:attrNameLst>
                                          <p:attrName>style.visibility</p:attrName>
                                        </p:attrNameLst>
                                      </p:cBhvr>
                                      <p:to>
                                        <p:strVal val="visible"/>
                                      </p:to>
                                    </p:set>
                                    <p:anim calcmode="lin" valueType="num">
                                      <p:cBhvr>
                                        <p:cTn id="12" dur="500" fill="hold"/>
                                        <p:tgtEl>
                                          <p:spTgt spid="1869"/>
                                        </p:tgtEl>
                                        <p:attrNameLst>
                                          <p:attrName>ppt_x</p:attrName>
                                        </p:attrNameLst>
                                      </p:cBhvr>
                                      <p:tavLst>
                                        <p:tav tm="0">
                                          <p:val>
                                            <p:strVal val="0-#ppt_w/2"/>
                                          </p:val>
                                        </p:tav>
                                        <p:tav tm="100000">
                                          <p:val>
                                            <p:strVal val="#ppt_x"/>
                                          </p:val>
                                        </p:tav>
                                      </p:tavLst>
                                    </p:anim>
                                    <p:anim calcmode="lin" valueType="num">
                                      <p:cBhvr>
                                        <p:cTn id="13" dur="500" fill="hold"/>
                                        <p:tgtEl>
                                          <p:spTgt spid="186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indefinite" fill="hold"/>
                                        <p:tgtEl>
                                          <p:spTgt spid="1860"/>
                                        </p:tgtEl>
                                        <p:attrNameLst>
                                          <p:attrName>style.visibility</p:attrName>
                                        </p:attrNameLst>
                                      </p:cBhvr>
                                      <p:to>
                                        <p:strVal val="visible"/>
                                      </p:to>
                                    </p:set>
                                    <p:anim calcmode="lin" valueType="num">
                                      <p:cBhvr>
                                        <p:cTn id="17" dur="500" fill="hold"/>
                                        <p:tgtEl>
                                          <p:spTgt spid="1860"/>
                                        </p:tgtEl>
                                        <p:attrNameLst>
                                          <p:attrName>ppt_w</p:attrName>
                                        </p:attrNameLst>
                                      </p:cBhvr>
                                      <p:tavLst>
                                        <p:tav tm="0">
                                          <p:val>
                                            <p:fltVal val="0"/>
                                          </p:val>
                                        </p:tav>
                                        <p:tav tm="100000">
                                          <p:val>
                                            <p:strVal val="#ppt_w"/>
                                          </p:val>
                                        </p:tav>
                                      </p:tavLst>
                                    </p:anim>
                                    <p:anim calcmode="lin" valueType="num">
                                      <p:cBhvr>
                                        <p:cTn id="18" dur="500" fill="hold"/>
                                        <p:tgtEl>
                                          <p:spTgt spid="186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indefinite" fill="hold"/>
                                        <p:tgtEl>
                                          <p:spTgt spid="1877"/>
                                        </p:tgtEl>
                                        <p:attrNameLst>
                                          <p:attrName>style.visibility</p:attrName>
                                        </p:attrNameLst>
                                      </p:cBhvr>
                                      <p:to>
                                        <p:strVal val="visible"/>
                                      </p:to>
                                    </p:set>
                                    <p:anim calcmode="lin" valueType="num">
                                      <p:cBhvr>
                                        <p:cTn id="22" dur="500" fill="hold"/>
                                        <p:tgtEl>
                                          <p:spTgt spid="1877"/>
                                        </p:tgtEl>
                                        <p:attrNameLst>
                                          <p:attrName>ppt_x</p:attrName>
                                        </p:attrNameLst>
                                      </p:cBhvr>
                                      <p:tavLst>
                                        <p:tav tm="0">
                                          <p:val>
                                            <p:strVal val="1+#ppt_w/2"/>
                                          </p:val>
                                        </p:tav>
                                        <p:tav tm="100000">
                                          <p:val>
                                            <p:strVal val="#ppt_x"/>
                                          </p:val>
                                        </p:tav>
                                      </p:tavLst>
                                    </p:anim>
                                    <p:anim calcmode="lin" valueType="num">
                                      <p:cBhvr>
                                        <p:cTn id="23" dur="500" fill="hold"/>
                                        <p:tgtEl>
                                          <p:spTgt spid="187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3" presetClass="entr" presetSubtype="32" fill="hold" grpId="0" nodeType="afterEffect">
                                  <p:stCondLst>
                                    <p:cond delay="0"/>
                                  </p:stCondLst>
                                  <p:childTnLst>
                                    <p:set>
                                      <p:cBhvr>
                                        <p:cTn id="26" dur="indefinite" fill="hold"/>
                                        <p:tgtEl>
                                          <p:spTgt spid="1855"/>
                                        </p:tgtEl>
                                        <p:attrNameLst>
                                          <p:attrName>style.visibility</p:attrName>
                                        </p:attrNameLst>
                                      </p:cBhvr>
                                      <p:to>
                                        <p:strVal val="visible"/>
                                      </p:to>
                                    </p:set>
                                    <p:anim calcmode="lin" valueType="num">
                                      <p:cBhvr>
                                        <p:cTn id="27" dur="500" fill="hold"/>
                                        <p:tgtEl>
                                          <p:spTgt spid="1855"/>
                                        </p:tgtEl>
                                        <p:attrNameLst>
                                          <p:attrName>ppt_w</p:attrName>
                                        </p:attrNameLst>
                                      </p:cBhvr>
                                      <p:tavLst>
                                        <p:tav tm="0">
                                          <p:val>
                                            <p:fltVal val="0"/>
                                          </p:val>
                                        </p:tav>
                                        <p:tav tm="100000">
                                          <p:val>
                                            <p:strVal val="#ppt_w"/>
                                          </p:val>
                                        </p:tav>
                                      </p:tavLst>
                                    </p:anim>
                                    <p:anim calcmode="lin" valueType="num">
                                      <p:cBhvr>
                                        <p:cTn id="28" dur="500" fill="hold"/>
                                        <p:tgtEl>
                                          <p:spTgt spid="1855"/>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indefinite" fill="hold"/>
                                        <p:tgtEl>
                                          <p:spTgt spid="1873"/>
                                        </p:tgtEl>
                                        <p:attrNameLst>
                                          <p:attrName>style.visibility</p:attrName>
                                        </p:attrNameLst>
                                      </p:cBhvr>
                                      <p:to>
                                        <p:strVal val="visible"/>
                                      </p:to>
                                    </p:set>
                                    <p:anim calcmode="lin" valueType="num">
                                      <p:cBhvr>
                                        <p:cTn id="32" dur="500" fill="hold"/>
                                        <p:tgtEl>
                                          <p:spTgt spid="1873"/>
                                        </p:tgtEl>
                                        <p:attrNameLst>
                                          <p:attrName>ppt_x</p:attrName>
                                        </p:attrNameLst>
                                      </p:cBhvr>
                                      <p:tavLst>
                                        <p:tav tm="0">
                                          <p:val>
                                            <p:strVal val="0-#ppt_w/2"/>
                                          </p:val>
                                        </p:tav>
                                        <p:tav tm="100000">
                                          <p:val>
                                            <p:strVal val="#ppt_x"/>
                                          </p:val>
                                        </p:tav>
                                      </p:tavLst>
                                    </p:anim>
                                    <p:anim calcmode="lin" valueType="num">
                                      <p:cBhvr>
                                        <p:cTn id="33" dur="500" fill="hold"/>
                                        <p:tgtEl>
                                          <p:spTgt spid="187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indefinite" fill="hold"/>
                                        <p:tgtEl>
                                          <p:spTgt spid="1882"/>
                                        </p:tgtEl>
                                        <p:attrNameLst>
                                          <p:attrName>style.visibility</p:attrName>
                                        </p:attrNameLst>
                                      </p:cBhvr>
                                      <p:to>
                                        <p:strVal val="visible"/>
                                      </p:to>
                                    </p:set>
                                    <p:animEffect transition="in" filter="fade">
                                      <p:cBhvr>
                                        <p:cTn id="37" dur="500"/>
                                        <p:tgtEl>
                                          <p:spTgt spid="1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5" grpId="0" animBg="1" advAuto="0"/>
      <p:bldP spid="1860" grpId="0" animBg="1" advAuto="0"/>
      <p:bldP spid="1865" grpId="0" animBg="1" advAuto="0"/>
      <p:bldP spid="1869" grpId="0" animBg="1" advAuto="0"/>
      <p:bldP spid="1873" grpId="0" animBg="1" advAuto="0"/>
      <p:bldP spid="1877" grpId="0" animBg="1" advAuto="0"/>
      <p:bldP spid="188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1264" y="1915554"/>
            <a:ext cx="1218283" cy="292388"/>
          </a:xfrm>
          <a:prstGeom prst="rect">
            <a:avLst/>
          </a:prstGeom>
          <a:noFill/>
        </p:spPr>
        <p:txBody>
          <a:bodyPr wrap="none" lIns="0" tIns="0" rIns="0" bIns="0" rtlCol="0" anchor="ctr">
            <a:spAutoFit/>
          </a:bodyPr>
          <a:lstStyle/>
          <a:p>
            <a:r>
              <a:rPr lang="zh-CN" altLang="en-US" sz="1900" b="1" dirty="0">
                <a:solidFill>
                  <a:schemeClr val="tx1">
                    <a:lumMod val="75000"/>
                    <a:lumOff val="25000"/>
                  </a:schemeClr>
                </a:solidFill>
                <a:latin typeface="+mn-ea"/>
              </a:rPr>
              <a:t>Global Business</a:t>
            </a:r>
            <a:endParaRPr lang="en-US" sz="1900" b="1" dirty="0">
              <a:solidFill>
                <a:schemeClr val="tx1">
                  <a:lumMod val="75000"/>
                  <a:lumOff val="25000"/>
                </a:schemeClr>
              </a:solidFill>
              <a:latin typeface="+mn-ea"/>
            </a:endParaRPr>
          </a:p>
        </p:txBody>
      </p:sp>
      <p:sp>
        <p:nvSpPr>
          <p:cNvPr id="8" name="TextBox 7"/>
          <p:cNvSpPr txBox="1"/>
          <p:nvPr/>
        </p:nvSpPr>
        <p:spPr>
          <a:xfrm>
            <a:off x="2051264" y="2199616"/>
            <a:ext cx="3495081" cy="446276"/>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300" dirty="0">
              <a:solidFill>
                <a:schemeClr val="tx1">
                  <a:lumMod val="50000"/>
                  <a:lumOff val="50000"/>
                </a:schemeClr>
              </a:solidFill>
              <a:latin typeface="+mn-ea"/>
            </a:endParaRPr>
          </a:p>
        </p:txBody>
      </p:sp>
      <p:sp>
        <p:nvSpPr>
          <p:cNvPr id="29" name="TextBox 28"/>
          <p:cNvSpPr txBox="1"/>
          <p:nvPr/>
        </p:nvSpPr>
        <p:spPr>
          <a:xfrm>
            <a:off x="2051264" y="3271458"/>
            <a:ext cx="3264681" cy="292388"/>
          </a:xfrm>
          <a:prstGeom prst="rect">
            <a:avLst/>
          </a:prstGeom>
          <a:noFill/>
        </p:spPr>
        <p:txBody>
          <a:bodyPr wrap="square" lIns="0" tIns="0" rIns="0" bIns="0" rtlCol="0" anchor="ctr">
            <a:spAutoFit/>
          </a:bodyPr>
          <a:lstStyle/>
          <a:p>
            <a:r>
              <a:rPr lang="zh-CN" altLang="en-US" sz="1900" b="1" dirty="0">
                <a:solidFill>
                  <a:schemeClr val="tx1">
                    <a:lumMod val="75000"/>
                    <a:lumOff val="25000"/>
                  </a:schemeClr>
                </a:solidFill>
                <a:latin typeface="+mn-ea"/>
              </a:rPr>
              <a:t>Market planning</a:t>
            </a:r>
            <a:endParaRPr lang="en-US" sz="1900" b="1" dirty="0">
              <a:solidFill>
                <a:schemeClr val="tx1">
                  <a:lumMod val="75000"/>
                  <a:lumOff val="25000"/>
                </a:schemeClr>
              </a:solidFill>
              <a:latin typeface="+mn-ea"/>
            </a:endParaRPr>
          </a:p>
        </p:txBody>
      </p:sp>
      <p:sp>
        <p:nvSpPr>
          <p:cNvPr id="30" name="TextBox 29"/>
          <p:cNvSpPr txBox="1"/>
          <p:nvPr/>
        </p:nvSpPr>
        <p:spPr>
          <a:xfrm>
            <a:off x="2051262" y="3545693"/>
            <a:ext cx="3495082" cy="446276"/>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300" dirty="0">
              <a:solidFill>
                <a:schemeClr val="tx1">
                  <a:lumMod val="50000"/>
                  <a:lumOff val="50000"/>
                </a:schemeClr>
              </a:solidFill>
              <a:latin typeface="+mn-ea"/>
            </a:endParaRPr>
          </a:p>
        </p:txBody>
      </p:sp>
      <p:sp>
        <p:nvSpPr>
          <p:cNvPr id="34" name="TextBox 33"/>
          <p:cNvSpPr txBox="1"/>
          <p:nvPr/>
        </p:nvSpPr>
        <p:spPr>
          <a:xfrm>
            <a:off x="2051264" y="4615621"/>
            <a:ext cx="1461939" cy="292388"/>
          </a:xfrm>
          <a:prstGeom prst="rect">
            <a:avLst/>
          </a:prstGeom>
          <a:noFill/>
        </p:spPr>
        <p:txBody>
          <a:bodyPr wrap="none" lIns="0" tIns="0" rIns="0" bIns="0" rtlCol="0" anchor="ctr">
            <a:spAutoFit/>
          </a:bodyPr>
          <a:lstStyle/>
          <a:p>
            <a:r>
              <a:rPr lang="zh-CN" altLang="en-US" sz="1900" b="1" dirty="0">
                <a:solidFill>
                  <a:schemeClr val="tx1">
                    <a:lumMod val="75000"/>
                    <a:lumOff val="25000"/>
                  </a:schemeClr>
                </a:solidFill>
                <a:latin typeface="+mn-ea"/>
              </a:rPr>
              <a:t>Creative Solutions</a:t>
            </a:r>
            <a:endParaRPr lang="en-US" sz="1900" b="1" dirty="0">
              <a:solidFill>
                <a:schemeClr val="tx1">
                  <a:lumMod val="75000"/>
                  <a:lumOff val="25000"/>
                </a:schemeClr>
              </a:solidFill>
              <a:latin typeface="+mn-ea"/>
            </a:endParaRPr>
          </a:p>
        </p:txBody>
      </p:sp>
      <p:sp>
        <p:nvSpPr>
          <p:cNvPr id="35" name="TextBox 34"/>
          <p:cNvSpPr txBox="1"/>
          <p:nvPr/>
        </p:nvSpPr>
        <p:spPr>
          <a:xfrm>
            <a:off x="2051262" y="4902555"/>
            <a:ext cx="3495082" cy="446276"/>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300" dirty="0">
              <a:solidFill>
                <a:schemeClr val="tx1">
                  <a:lumMod val="50000"/>
                  <a:lumOff val="50000"/>
                </a:schemeClr>
              </a:solidFill>
              <a:latin typeface="+mn-ea"/>
            </a:endParaRPr>
          </a:p>
        </p:txBody>
      </p:sp>
      <p:sp>
        <p:nvSpPr>
          <p:cNvPr id="32" name="TextBox 31"/>
          <p:cNvSpPr txBox="1"/>
          <p:nvPr/>
        </p:nvSpPr>
        <p:spPr>
          <a:xfrm>
            <a:off x="5750101" y="1892815"/>
            <a:ext cx="5398269" cy="3801041"/>
          </a:xfrm>
          <a:prstGeom prst="rect">
            <a:avLst/>
          </a:prstGeom>
          <a:noFill/>
        </p:spPr>
        <p:txBody>
          <a:bodyPr wrap="square" lIns="0" tIns="0" rIns="0" bIns="0" rtlCol="0">
            <a:spAutoFit/>
          </a:bodyPr>
          <a:lstStyle/>
          <a:p>
            <a:pPr algn="just"/>
            <a:r>
              <a:rPr lang="zh-CN" altLang="en-US" sz="1300" dirty="0">
                <a:solidFill>
                  <a:schemeClr val="tx2">
                    <a:lumMod val="75000"/>
                  </a:schemeClr>
                </a:solidFill>
                <a:latin typeface="+mn-ea"/>
              </a:rPr>
              <a:t>Add a detailed text description here, which is recommended to be relevant to the title and in line with the overall language style</a:t>
            </a:r>
            <a:r>
              <a:rPr lang="en-US" sz="1300" dirty="0">
                <a:solidFill>
                  <a:schemeClr val="tx1">
                    <a:lumMod val="50000"/>
                    <a:lumOff val="50000"/>
                  </a:schemeClr>
                </a:solidFill>
                <a:latin typeface="+mn-ea"/>
              </a:rPr>
              <a:t>,</a:t>
            </a:r>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altLang="zh-CN" sz="1300" dirty="0">
              <a:solidFill>
                <a:schemeClr val="tx1">
                  <a:lumMod val="50000"/>
                  <a:lumOff val="50000"/>
                </a:schemeClr>
              </a:solidFill>
              <a:latin typeface="+mn-ea"/>
            </a:endParaRPr>
          </a:p>
          <a:p>
            <a:pPr algn="just"/>
            <a:endParaRPr lang="en-US" altLang="zh-CN" sz="1300" dirty="0">
              <a:solidFill>
                <a:schemeClr val="tx1">
                  <a:lumMod val="50000"/>
                  <a:lumOff val="50000"/>
                </a:schemeClr>
              </a:solidFill>
              <a:latin typeface="+mn-ea"/>
            </a:endParaRPr>
          </a:p>
          <a:p>
            <a:pPr algn="just"/>
            <a:endParaRPr lang="en-US" sz="1300" dirty="0">
              <a:solidFill>
                <a:srgbClr val="92D050"/>
              </a:solidFill>
              <a:latin typeface="+mn-ea"/>
            </a:endParaRPr>
          </a:p>
          <a:p>
            <a:pPr algn="just"/>
            <a:r>
              <a:rPr lang="zh-CN" altLang="en-US" sz="1300" dirty="0">
                <a:solidFill>
                  <a:schemeClr val="bg2"/>
                </a:solidFill>
                <a:latin typeface="+mn-ea"/>
              </a:rPr>
              <a:t>Add a detailed text description here, which is recommended to be relevant to the title and in line with the overall language style</a:t>
            </a:r>
            <a:r>
              <a:rPr lang="en-US" sz="1300" dirty="0">
                <a:solidFill>
                  <a:schemeClr val="tx1">
                    <a:lumMod val="50000"/>
                    <a:lumOff val="50000"/>
                  </a:schemeClr>
                </a:solidFill>
                <a:latin typeface="+mn-ea"/>
              </a:rPr>
              <a:t>,</a:t>
            </a:r>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altLang="zh-CN" sz="1300" dirty="0">
              <a:solidFill>
                <a:schemeClr val="tx1">
                  <a:lumMod val="50000"/>
                  <a:lumOff val="50000"/>
                </a:schemeClr>
              </a:solidFill>
              <a:latin typeface="+mn-ea"/>
            </a:endParaRPr>
          </a:p>
          <a:p>
            <a:pPr algn="just"/>
            <a:endParaRPr lang="en-US" altLang="zh-CN" sz="1300" dirty="0">
              <a:solidFill>
                <a:schemeClr val="tx1">
                  <a:lumMod val="50000"/>
                  <a:lumOff val="50000"/>
                </a:schemeClr>
              </a:solidFill>
              <a:latin typeface="+mn-ea"/>
            </a:endParaRPr>
          </a:p>
          <a:p>
            <a:pPr algn="just"/>
            <a:endParaRPr lang="en-US" sz="1300" dirty="0">
              <a:solidFill>
                <a:schemeClr val="tx1">
                  <a:lumMod val="50000"/>
                  <a:lumOff val="50000"/>
                </a:schemeClr>
              </a:solidFill>
              <a:latin typeface="+mn-ea"/>
            </a:endParaRPr>
          </a:p>
          <a:p>
            <a:pPr algn="just"/>
            <a:r>
              <a:rPr lang="zh-CN" altLang="en-US" sz="1300" dirty="0">
                <a:solidFill>
                  <a:schemeClr val="accent1"/>
                </a:solidFill>
                <a:latin typeface="+mn-ea"/>
              </a:rPr>
              <a:t>Add a detailed text description here, which is recommended to be relevant to the title and in line with the overall language style</a:t>
            </a:r>
            <a:r>
              <a:rPr lang="en-US" sz="1300" dirty="0">
                <a:solidFill>
                  <a:schemeClr val="tx1">
                    <a:lumMod val="50000"/>
                    <a:lumOff val="50000"/>
                  </a:schemeClr>
                </a:solidFill>
                <a:latin typeface="+mn-ea"/>
              </a:rPr>
              <a:t>,</a:t>
            </a:r>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p>
        </p:txBody>
      </p:sp>
      <p:cxnSp>
        <p:nvCxnSpPr>
          <p:cNvPr id="33" name="Straight Connector 32"/>
          <p:cNvCxnSpPr/>
          <p:nvPr/>
        </p:nvCxnSpPr>
        <p:spPr>
          <a:xfrm flipV="1">
            <a:off x="5546343" y="1918120"/>
            <a:ext cx="0" cy="3661543"/>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13762" y="1918119"/>
            <a:ext cx="964937" cy="937433"/>
            <a:chOff x="1012967" y="1918118"/>
            <a:chExt cx="964937" cy="937433"/>
          </a:xfrm>
        </p:grpSpPr>
        <p:sp>
          <p:nvSpPr>
            <p:cNvPr id="25" name="Oval 24"/>
            <p:cNvSpPr/>
            <p:nvPr/>
          </p:nvSpPr>
          <p:spPr>
            <a:xfrm>
              <a:off x="1012967" y="1918118"/>
              <a:ext cx="964937" cy="9374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00" b="1" dirty="0">
                <a:solidFill>
                  <a:schemeClr val="bg1"/>
                </a:solidFill>
                <a:latin typeface="+mn-ea"/>
              </a:endParaRPr>
            </a:p>
          </p:txBody>
        </p:sp>
        <p:sp>
          <p:nvSpPr>
            <p:cNvPr id="19" name="Freeform 143"/>
            <p:cNvSpPr>
              <a:spLocks noEditPoints="1"/>
            </p:cNvSpPr>
            <p:nvPr/>
          </p:nvSpPr>
          <p:spPr bwMode="auto">
            <a:xfrm>
              <a:off x="1266649" y="2138954"/>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grpSp>
        <p:nvGrpSpPr>
          <p:cNvPr id="3" name="组合 2"/>
          <p:cNvGrpSpPr/>
          <p:nvPr/>
        </p:nvGrpSpPr>
        <p:grpSpPr>
          <a:xfrm>
            <a:off x="1013762" y="3260372"/>
            <a:ext cx="964937" cy="937437"/>
            <a:chOff x="1012967" y="3260371"/>
            <a:chExt cx="964937" cy="937437"/>
          </a:xfrm>
        </p:grpSpPr>
        <p:sp>
          <p:nvSpPr>
            <p:cNvPr id="31" name="Oval 30"/>
            <p:cNvSpPr/>
            <p:nvPr/>
          </p:nvSpPr>
          <p:spPr>
            <a:xfrm>
              <a:off x="1012967" y="3260371"/>
              <a:ext cx="964937" cy="9374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sp>
          <p:nvSpPr>
            <p:cNvPr id="20" name="Freeform 150"/>
            <p:cNvSpPr>
              <a:spLocks noEditPoints="1"/>
            </p:cNvSpPr>
            <p:nvPr/>
          </p:nvSpPr>
          <p:spPr bwMode="auto">
            <a:xfrm>
              <a:off x="1316384" y="3456149"/>
              <a:ext cx="383067" cy="493184"/>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grpSp>
        <p:nvGrpSpPr>
          <p:cNvPr id="6" name="组合 5"/>
          <p:cNvGrpSpPr/>
          <p:nvPr/>
        </p:nvGrpSpPr>
        <p:grpSpPr>
          <a:xfrm>
            <a:off x="1013762" y="4604534"/>
            <a:ext cx="964937" cy="937436"/>
            <a:chOff x="1012967" y="4604534"/>
            <a:chExt cx="964937" cy="937436"/>
          </a:xfrm>
        </p:grpSpPr>
        <p:sp>
          <p:nvSpPr>
            <p:cNvPr id="36" name="Oval 35"/>
            <p:cNvSpPr/>
            <p:nvPr/>
          </p:nvSpPr>
          <p:spPr>
            <a:xfrm>
              <a:off x="1012967" y="4604534"/>
              <a:ext cx="964937" cy="9374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sp>
          <p:nvSpPr>
            <p:cNvPr id="21" name="Freeform 160"/>
            <p:cNvSpPr/>
            <p:nvPr/>
          </p:nvSpPr>
          <p:spPr bwMode="auto">
            <a:xfrm>
              <a:off x="1280636" y="4888470"/>
              <a:ext cx="501585" cy="319617"/>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sp>
        <p:nvSpPr>
          <p:cNvPr id="4" name="标题 3"/>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4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6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80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1+#ppt_w/2"/>
                                          </p:val>
                                        </p:tav>
                                        <p:tav tm="100000">
                                          <p:val>
                                            <p:strVal val="#ppt_x"/>
                                          </p:val>
                                        </p:tav>
                                      </p:tavLst>
                                    </p:anim>
                                    <p:anim calcmode="lin" valueType="num">
                                      <p:cBhvr additive="base">
                                        <p:cTn id="41" dur="500" fill="hold"/>
                                        <p:tgtEl>
                                          <p:spTgt spid="34"/>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00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1+#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8" presetClass="entr" presetSubtype="3"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strips(upRight)">
                                      <p:cBhvr>
                                        <p:cTn id="49" dur="500"/>
                                        <p:tgtEl>
                                          <p:spTgt spid="33"/>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9" grpId="0"/>
      <p:bldP spid="30" grpId="0"/>
      <p:bldP spid="34" grpId="0"/>
      <p:bldP spid="35"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1641639" y="1508767"/>
            <a:ext cx="2764776" cy="4608560"/>
          </a:xfrm>
          <a:prstGeom prst="roundRect">
            <a:avLst>
              <a:gd name="adj" fmla="val 8813"/>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grpSp>
        <p:nvGrpSpPr>
          <p:cNvPr id="52" name="Group 51"/>
          <p:cNvGrpSpPr/>
          <p:nvPr/>
        </p:nvGrpSpPr>
        <p:grpSpPr>
          <a:xfrm>
            <a:off x="5335120" y="4877595"/>
            <a:ext cx="4983765" cy="965425"/>
            <a:chOff x="4033795" y="1082760"/>
            <a:chExt cx="3738310" cy="724069"/>
          </a:xfrm>
        </p:grpSpPr>
        <p:grpSp>
          <p:nvGrpSpPr>
            <p:cNvPr id="53" name="Group 29"/>
            <p:cNvGrpSpPr/>
            <p:nvPr/>
          </p:nvGrpSpPr>
          <p:grpSpPr>
            <a:xfrm>
              <a:off x="4399178" y="1082760"/>
              <a:ext cx="3372927" cy="724069"/>
              <a:chOff x="798970" y="1771595"/>
              <a:chExt cx="1860430" cy="724069"/>
            </a:xfrm>
          </p:grpSpPr>
          <p:sp>
            <p:nvSpPr>
              <p:cNvPr id="55" name="Text Placeholder 3"/>
              <p:cNvSpPr txBox="1"/>
              <p:nvPr/>
            </p:nvSpPr>
            <p:spPr>
              <a:xfrm>
                <a:off x="798970" y="1771595"/>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1"/>
                    </a:solidFill>
                    <a:latin typeface="+mn-ea"/>
                  </a:rPr>
                  <a:t>Add subtitle</a:t>
                </a:r>
                <a:r>
                  <a:rPr lang="en-US" sz="2100" dirty="0">
                    <a:solidFill>
                      <a:schemeClr val="accent1"/>
                    </a:solidFill>
                    <a:latin typeface="+mn-ea"/>
                  </a:rPr>
                  <a:t> 04</a:t>
                </a:r>
              </a:p>
            </p:txBody>
          </p:sp>
          <p:sp>
            <p:nvSpPr>
              <p:cNvPr id="56" name="Text Placeholder 3"/>
              <p:cNvSpPr txBox="1"/>
              <p:nvPr/>
            </p:nvSpPr>
            <p:spPr>
              <a:xfrm>
                <a:off x="798970" y="2080165"/>
                <a:ext cx="1860430" cy="4154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2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200" dirty="0">
                  <a:solidFill>
                    <a:schemeClr val="tx1">
                      <a:lumMod val="50000"/>
                      <a:lumOff val="50000"/>
                    </a:schemeClr>
                  </a:solidFill>
                  <a:latin typeface="+mn-ea"/>
                </a:endParaRPr>
              </a:p>
            </p:txBody>
          </p:sp>
        </p:grpSp>
        <p:sp>
          <p:nvSpPr>
            <p:cNvPr id="54" name="Rectangle 53"/>
            <p:cNvSpPr/>
            <p:nvPr/>
          </p:nvSpPr>
          <p:spPr>
            <a:xfrm>
              <a:off x="4033795" y="1236031"/>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grpSp>
        <p:nvGrpSpPr>
          <p:cNvPr id="62" name="Group 61"/>
          <p:cNvGrpSpPr/>
          <p:nvPr/>
        </p:nvGrpSpPr>
        <p:grpSpPr>
          <a:xfrm>
            <a:off x="5335120" y="1855007"/>
            <a:ext cx="4983765" cy="915493"/>
            <a:chOff x="4033795" y="1117914"/>
            <a:chExt cx="3738310" cy="686620"/>
          </a:xfrm>
        </p:grpSpPr>
        <p:grpSp>
          <p:nvGrpSpPr>
            <p:cNvPr id="63" name="Group 29"/>
            <p:cNvGrpSpPr/>
            <p:nvPr/>
          </p:nvGrpSpPr>
          <p:grpSpPr>
            <a:xfrm>
              <a:off x="4399178" y="1117914"/>
              <a:ext cx="3372927" cy="686620"/>
              <a:chOff x="798970" y="1806749"/>
              <a:chExt cx="1860430" cy="686620"/>
            </a:xfrm>
          </p:grpSpPr>
          <p:sp>
            <p:nvSpPr>
              <p:cNvPr id="68" name="Text Placeholder 3"/>
              <p:cNvSpPr txBox="1"/>
              <p:nvPr/>
            </p:nvSpPr>
            <p:spPr>
              <a:xfrm>
                <a:off x="798970" y="1806749"/>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Add subtitle</a:t>
                </a:r>
                <a:r>
                  <a:rPr lang="en-US" sz="2100" dirty="0">
                    <a:solidFill>
                      <a:schemeClr val="tx2">
                        <a:lumMod val="75000"/>
                      </a:schemeClr>
                    </a:solidFill>
                    <a:latin typeface="+mn-ea"/>
                  </a:rPr>
                  <a:t> 01</a:t>
                </a:r>
              </a:p>
            </p:txBody>
          </p:sp>
          <p:sp>
            <p:nvSpPr>
              <p:cNvPr id="69" name="Text Placeholder 3"/>
              <p:cNvSpPr txBox="1"/>
              <p:nvPr/>
            </p:nvSpPr>
            <p:spPr>
              <a:xfrm>
                <a:off x="798970" y="2077870"/>
                <a:ext cx="1860430" cy="4154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2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200" dirty="0">
                  <a:solidFill>
                    <a:schemeClr val="tx1">
                      <a:lumMod val="50000"/>
                      <a:lumOff val="50000"/>
                    </a:schemeClr>
                  </a:solidFill>
                  <a:latin typeface="+mn-ea"/>
                </a:endParaRPr>
              </a:p>
            </p:txBody>
          </p:sp>
        </p:grpSp>
        <p:sp>
          <p:nvSpPr>
            <p:cNvPr id="64" name="Rectangle 63"/>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70" name="Group 69"/>
          <p:cNvGrpSpPr/>
          <p:nvPr/>
        </p:nvGrpSpPr>
        <p:grpSpPr>
          <a:xfrm>
            <a:off x="5335120" y="2858538"/>
            <a:ext cx="4983765" cy="983372"/>
            <a:chOff x="4033795" y="1906308"/>
            <a:chExt cx="3738310" cy="737529"/>
          </a:xfrm>
        </p:grpSpPr>
        <p:grpSp>
          <p:nvGrpSpPr>
            <p:cNvPr id="71" name="Group 29"/>
            <p:cNvGrpSpPr/>
            <p:nvPr/>
          </p:nvGrpSpPr>
          <p:grpSpPr>
            <a:xfrm>
              <a:off x="4399178" y="1906308"/>
              <a:ext cx="3372927" cy="737529"/>
              <a:chOff x="798970" y="1772852"/>
              <a:chExt cx="1860430" cy="737529"/>
            </a:xfrm>
          </p:grpSpPr>
          <p:sp>
            <p:nvSpPr>
              <p:cNvPr id="76" name="Text Placeholder 3"/>
              <p:cNvSpPr txBox="1"/>
              <p:nvPr/>
            </p:nvSpPr>
            <p:spPr>
              <a:xfrm>
                <a:off x="798970" y="1772852"/>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Add subtitle</a:t>
                </a:r>
                <a:r>
                  <a:rPr lang="en-US" sz="2100" dirty="0">
                    <a:solidFill>
                      <a:schemeClr val="accent3"/>
                    </a:solidFill>
                    <a:latin typeface="+mn-ea"/>
                  </a:rPr>
                  <a:t> 02</a:t>
                </a:r>
              </a:p>
            </p:txBody>
          </p:sp>
          <p:sp>
            <p:nvSpPr>
              <p:cNvPr id="77" name="Text Placeholder 3"/>
              <p:cNvSpPr txBox="1"/>
              <p:nvPr/>
            </p:nvSpPr>
            <p:spPr>
              <a:xfrm>
                <a:off x="798970" y="2094883"/>
                <a:ext cx="1860430"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2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200" dirty="0">
                  <a:solidFill>
                    <a:schemeClr val="tx1">
                      <a:lumMod val="50000"/>
                      <a:lumOff val="50000"/>
                    </a:schemeClr>
                  </a:solidFill>
                  <a:latin typeface="+mn-ea"/>
                </a:endParaRPr>
              </a:p>
            </p:txBody>
          </p:sp>
        </p:grpSp>
        <p:sp>
          <p:nvSpPr>
            <p:cNvPr id="74" name="Rectangle 73"/>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83" name="Group 82"/>
          <p:cNvGrpSpPr/>
          <p:nvPr/>
        </p:nvGrpSpPr>
        <p:grpSpPr>
          <a:xfrm>
            <a:off x="5335121" y="3909269"/>
            <a:ext cx="4983763" cy="972647"/>
            <a:chOff x="4033795" y="1905051"/>
            <a:chExt cx="3738309" cy="729485"/>
          </a:xfrm>
        </p:grpSpPr>
        <p:grpSp>
          <p:nvGrpSpPr>
            <p:cNvPr id="86" name="Group 29"/>
            <p:cNvGrpSpPr/>
            <p:nvPr/>
          </p:nvGrpSpPr>
          <p:grpSpPr>
            <a:xfrm>
              <a:off x="4399178" y="1905051"/>
              <a:ext cx="3372926" cy="729485"/>
              <a:chOff x="798970" y="1771595"/>
              <a:chExt cx="1860430" cy="729485"/>
            </a:xfrm>
          </p:grpSpPr>
          <p:sp>
            <p:nvSpPr>
              <p:cNvPr id="89" name="Text Placeholder 3"/>
              <p:cNvSpPr txBox="1"/>
              <p:nvPr/>
            </p:nvSpPr>
            <p:spPr>
              <a:xfrm>
                <a:off x="798970" y="1771595"/>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2"/>
                    </a:solidFill>
                    <a:latin typeface="+mn-ea"/>
                  </a:rPr>
                  <a:t>Add subtitle</a:t>
                </a:r>
                <a:r>
                  <a:rPr lang="en-US" sz="2100" dirty="0">
                    <a:solidFill>
                      <a:schemeClr val="accent2"/>
                    </a:solidFill>
                    <a:latin typeface="+mn-ea"/>
                  </a:rPr>
                  <a:t> 03</a:t>
                </a:r>
              </a:p>
            </p:txBody>
          </p:sp>
          <p:sp>
            <p:nvSpPr>
              <p:cNvPr id="90" name="Text Placeholder 3"/>
              <p:cNvSpPr txBox="1"/>
              <p:nvPr/>
            </p:nvSpPr>
            <p:spPr>
              <a:xfrm>
                <a:off x="798970" y="2085582"/>
                <a:ext cx="1860430"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2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200" dirty="0">
                  <a:solidFill>
                    <a:schemeClr val="tx1">
                      <a:lumMod val="50000"/>
                      <a:lumOff val="50000"/>
                    </a:schemeClr>
                  </a:solidFill>
                  <a:latin typeface="+mn-ea"/>
                </a:endParaRPr>
              </a:p>
            </p:txBody>
          </p:sp>
        </p:grpSp>
        <p:sp>
          <p:nvSpPr>
            <p:cNvPr id="88" name="Rectangle 87"/>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grpSp>
        <p:nvGrpSpPr>
          <p:cNvPr id="91" name="Group 90"/>
          <p:cNvGrpSpPr/>
          <p:nvPr/>
        </p:nvGrpSpPr>
        <p:grpSpPr>
          <a:xfrm flipH="1">
            <a:off x="4303147" y="2084138"/>
            <a:ext cx="743177" cy="192723"/>
            <a:chOff x="3074218" y="1415265"/>
            <a:chExt cx="557455" cy="144542"/>
          </a:xfrm>
        </p:grpSpPr>
        <p:cxnSp>
          <p:nvCxnSpPr>
            <p:cNvPr id="92" name="Straight Connector 91"/>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94" name="Group 93"/>
          <p:cNvGrpSpPr/>
          <p:nvPr/>
        </p:nvGrpSpPr>
        <p:grpSpPr>
          <a:xfrm flipH="1">
            <a:off x="4303147" y="3112696"/>
            <a:ext cx="743177" cy="192723"/>
            <a:chOff x="3074218" y="1415265"/>
            <a:chExt cx="557455" cy="144542"/>
          </a:xfrm>
        </p:grpSpPr>
        <p:cxnSp>
          <p:nvCxnSpPr>
            <p:cNvPr id="95" name="Straight Connector 94"/>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97" name="Group 96"/>
          <p:cNvGrpSpPr/>
          <p:nvPr/>
        </p:nvGrpSpPr>
        <p:grpSpPr>
          <a:xfrm flipH="1">
            <a:off x="4303147" y="4153644"/>
            <a:ext cx="743177" cy="192723"/>
            <a:chOff x="3074218" y="1415265"/>
            <a:chExt cx="557455" cy="144542"/>
          </a:xfrm>
        </p:grpSpPr>
        <p:cxnSp>
          <p:nvCxnSpPr>
            <p:cNvPr id="98" name="Straight Connector 97"/>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00" name="Group 99"/>
          <p:cNvGrpSpPr/>
          <p:nvPr/>
        </p:nvGrpSpPr>
        <p:grpSpPr>
          <a:xfrm flipH="1">
            <a:off x="4303147" y="5139864"/>
            <a:ext cx="743177" cy="192723"/>
            <a:chOff x="3074218" y="1415265"/>
            <a:chExt cx="557455" cy="144542"/>
          </a:xfrm>
        </p:grpSpPr>
        <p:cxnSp>
          <p:nvCxnSpPr>
            <p:cNvPr id="101" name="Straight Connector 100"/>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04" name="Group 103"/>
          <p:cNvGrpSpPr/>
          <p:nvPr/>
        </p:nvGrpSpPr>
        <p:grpSpPr>
          <a:xfrm>
            <a:off x="2025637" y="1731350"/>
            <a:ext cx="1966299" cy="4155551"/>
            <a:chOff x="3834542" y="1171729"/>
            <a:chExt cx="1474916" cy="3116663"/>
          </a:xfrm>
          <a:effectLst/>
        </p:grpSpPr>
        <p:grpSp>
          <p:nvGrpSpPr>
            <p:cNvPr id="105" name="Group 29"/>
            <p:cNvGrpSpPr/>
            <p:nvPr/>
          </p:nvGrpSpPr>
          <p:grpSpPr>
            <a:xfrm>
              <a:off x="3834542" y="1171729"/>
              <a:ext cx="1474916" cy="3116663"/>
              <a:chOff x="3189614" y="1562392"/>
              <a:chExt cx="1474916" cy="3116662"/>
            </a:xfrm>
            <a:effectLst/>
          </p:grpSpPr>
          <p:sp>
            <p:nvSpPr>
              <p:cNvPr id="108" name="Freeform 107"/>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grpSp>
            <p:nvGrpSpPr>
              <p:cNvPr id="109" name="Group 20"/>
              <p:cNvGrpSpPr/>
              <p:nvPr/>
            </p:nvGrpSpPr>
            <p:grpSpPr>
              <a:xfrm>
                <a:off x="3189614" y="1991493"/>
                <a:ext cx="23662" cy="645898"/>
                <a:chOff x="3392428" y="1951545"/>
                <a:chExt cx="27432" cy="735419"/>
              </a:xfrm>
            </p:grpSpPr>
            <p:sp>
              <p:nvSpPr>
                <p:cNvPr id="115" name="Rectangle 114"/>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6" name="Rectangle 115"/>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7" name="Rectangle 116"/>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grpSp>
          <p:sp>
            <p:nvSpPr>
              <p:cNvPr id="110" name="Freeform 109"/>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1" name="Freeform 110"/>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gradFill>
                <a:gsLst>
                  <a:gs pos="0">
                    <a:schemeClr val="bg2"/>
                  </a:gs>
                  <a:gs pos="5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2" name="Freeform 111"/>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3" name="Freeform 112"/>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4" name="Freeform 113"/>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grpSp>
        <p:sp>
          <p:nvSpPr>
            <p:cNvPr id="106" name="Rectangle 105"/>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defRPr/>
              </a:pPr>
              <a:r>
                <a:rPr lang="en-US" sz="1600" dirty="0">
                  <a:solidFill>
                    <a:schemeClr val="bg1"/>
                  </a:solidFill>
                  <a:latin typeface="+mn-ea"/>
                </a:rPr>
                <a:t>APP </a:t>
              </a:r>
              <a:r>
                <a:rPr lang="zh-CN" altLang="en-US" sz="1600" dirty="0">
                  <a:solidFill>
                    <a:schemeClr val="bg1"/>
                  </a:solidFill>
                  <a:latin typeface="+mn-ea"/>
                </a:rPr>
                <a:t>Design</a:t>
              </a:r>
              <a:endParaRPr lang="en-US" sz="1600" dirty="0">
                <a:solidFill>
                  <a:schemeClr val="bg1"/>
                </a:solidFill>
                <a:latin typeface="+mn-ea"/>
              </a:endParaRPr>
            </a:p>
            <a:p>
              <a:pPr algn="ctr" defTabSz="1218565">
                <a:spcBef>
                  <a:spcPct val="20000"/>
                </a:spcBef>
                <a:defRPr/>
              </a:pPr>
              <a:r>
                <a:rPr lang="zh-CN" altLang="en-US" sz="1100" dirty="0">
                  <a:solidFill>
                    <a:schemeClr val="bg1"/>
                  </a:solidFill>
                  <a:latin typeface="+mn-ea"/>
                </a:rPr>
                <a:t>Add a detailed text description here, which is recommended to be relevant to the title and in line with the overall language style</a:t>
              </a:r>
              <a:endParaRPr lang="en-US" sz="1100" dirty="0">
                <a:solidFill>
                  <a:schemeClr val="bg1"/>
                </a:solidFill>
                <a:latin typeface="+mn-ea"/>
              </a:endParaRPr>
            </a:p>
          </p:txBody>
        </p:sp>
        <p:sp>
          <p:nvSpPr>
            <p:cNvPr id="107" name="Rectangle 106"/>
            <p:cNvSpPr/>
            <p:nvPr/>
          </p:nvSpPr>
          <p:spPr>
            <a:xfrm>
              <a:off x="4406756" y="1787243"/>
              <a:ext cx="49" cy="923329"/>
            </a:xfrm>
            <a:prstGeom prst="rect">
              <a:avLst/>
            </a:prstGeom>
          </p:spPr>
          <p:txBody>
            <a:bodyPr wrap="none" lIns="0" tIns="0" rIns="0" bIns="0" anchor="ctr">
              <a:spAutoFit/>
            </a:bodyPr>
            <a:lstStyle/>
            <a:p>
              <a:endParaRPr lang="en-US" sz="8000" dirty="0">
                <a:solidFill>
                  <a:schemeClr val="bg1"/>
                </a:solidFill>
                <a:latin typeface="+mn-ea"/>
              </a:endParaRPr>
            </a:p>
          </p:txBody>
        </p:sp>
      </p:grpSp>
      <p:grpSp>
        <p:nvGrpSpPr>
          <p:cNvPr id="57" name="组合 56"/>
          <p:cNvGrpSpPr/>
          <p:nvPr/>
        </p:nvGrpSpPr>
        <p:grpSpPr>
          <a:xfrm>
            <a:off x="5186088" y="1985188"/>
            <a:ext cx="402121" cy="401104"/>
            <a:chOff x="-959970" y="1422605"/>
            <a:chExt cx="596900" cy="595313"/>
          </a:xfrm>
        </p:grpSpPr>
        <p:sp>
          <p:nvSpPr>
            <p:cNvPr id="58"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5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0" name="组合 59"/>
          <p:cNvGrpSpPr/>
          <p:nvPr/>
        </p:nvGrpSpPr>
        <p:grpSpPr>
          <a:xfrm>
            <a:off x="5191054" y="3016004"/>
            <a:ext cx="402121" cy="401104"/>
            <a:chOff x="-959970" y="1422605"/>
            <a:chExt cx="596900" cy="595313"/>
          </a:xfrm>
        </p:grpSpPr>
        <p:sp>
          <p:nvSpPr>
            <p:cNvPr id="61"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6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6" name="组合 65"/>
          <p:cNvGrpSpPr/>
          <p:nvPr/>
        </p:nvGrpSpPr>
        <p:grpSpPr>
          <a:xfrm>
            <a:off x="5188381" y="4074031"/>
            <a:ext cx="402121" cy="401104"/>
            <a:chOff x="-959970" y="1422605"/>
            <a:chExt cx="596900" cy="595313"/>
          </a:xfrm>
        </p:grpSpPr>
        <p:sp>
          <p:nvSpPr>
            <p:cNvPr id="67"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72"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3" name="组合 72"/>
          <p:cNvGrpSpPr/>
          <p:nvPr/>
        </p:nvGrpSpPr>
        <p:grpSpPr>
          <a:xfrm>
            <a:off x="5188381" y="4991179"/>
            <a:ext cx="402121" cy="401104"/>
            <a:chOff x="-959970" y="1422605"/>
            <a:chExt cx="596900" cy="595313"/>
          </a:xfrm>
        </p:grpSpPr>
        <p:sp>
          <p:nvSpPr>
            <p:cNvPr id="75"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78"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slide(fromLeft)">
                                      <p:cBhvr>
                                        <p:cTn id="16" dur="500"/>
                                        <p:tgtEl>
                                          <p:spTgt spid="91"/>
                                        </p:tgtEl>
                                      </p:cBhvr>
                                    </p:animEffect>
                                  </p:childTnLst>
                                </p:cTn>
                              </p:par>
                            </p:childTnLst>
                          </p:cTn>
                        </p:par>
                        <p:par>
                          <p:cTn id="17" fill="hold">
                            <p:stCondLst>
                              <p:cond delay="1500"/>
                            </p:stCondLst>
                            <p:childTnLst>
                              <p:par>
                                <p:cTn id="18" presetID="2" presetClass="entr" presetSubtype="2" accel="50000" decel="50000"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fill="hold"/>
                                        <p:tgtEl>
                                          <p:spTgt spid="62"/>
                                        </p:tgtEl>
                                        <p:attrNameLst>
                                          <p:attrName>ppt_x</p:attrName>
                                        </p:attrNameLst>
                                      </p:cBhvr>
                                      <p:tavLst>
                                        <p:tav tm="0">
                                          <p:val>
                                            <p:strVal val="1+#ppt_w/2"/>
                                          </p:val>
                                        </p:tav>
                                        <p:tav tm="100000">
                                          <p:val>
                                            <p:strVal val="#ppt_x"/>
                                          </p:val>
                                        </p:tav>
                                      </p:tavLst>
                                    </p:anim>
                                    <p:anim calcmode="lin" valueType="num">
                                      <p:cBhvr additive="base">
                                        <p:cTn id="21" dur="500" fill="hold"/>
                                        <p:tgtEl>
                                          <p:spTgt spid="62"/>
                                        </p:tgtEl>
                                        <p:attrNameLst>
                                          <p:attrName>ppt_y</p:attrName>
                                        </p:attrNameLst>
                                      </p:cBhvr>
                                      <p:tavLst>
                                        <p:tav tm="0">
                                          <p:val>
                                            <p:strVal val="#ppt_y"/>
                                          </p:val>
                                        </p:tav>
                                        <p:tav tm="100000">
                                          <p:val>
                                            <p:strVal val="#ppt_y"/>
                                          </p:val>
                                        </p:tav>
                                      </p:tavLst>
                                    </p:anim>
                                  </p:childTnLst>
                                </p:cTn>
                              </p:par>
                              <p:par>
                                <p:cTn id="22" presetID="2" presetClass="entr" presetSubtype="8" accel="50000" decel="5000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0-#ppt_w/2"/>
                                          </p:val>
                                        </p:tav>
                                        <p:tav tm="100000">
                                          <p:val>
                                            <p:strVal val="#ppt_x"/>
                                          </p:val>
                                        </p:tav>
                                      </p:tavLst>
                                    </p:anim>
                                    <p:anim calcmode="lin" valueType="num">
                                      <p:cBhvr additive="base">
                                        <p:cTn id="25" dur="500" fill="hold"/>
                                        <p:tgtEl>
                                          <p:spTgt spid="57"/>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2" presetClass="entr" presetSubtype="8"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slide(fromLeft)">
                                      <p:cBhvr>
                                        <p:cTn id="29" dur="500"/>
                                        <p:tgtEl>
                                          <p:spTgt spid="94"/>
                                        </p:tgtEl>
                                      </p:cBhvr>
                                    </p:animEffect>
                                  </p:childTnLst>
                                </p:cTn>
                              </p:par>
                            </p:childTnLst>
                          </p:cTn>
                        </p:par>
                        <p:par>
                          <p:cTn id="30" fill="hold">
                            <p:stCondLst>
                              <p:cond delay="2500"/>
                            </p:stCondLst>
                            <p:childTnLst>
                              <p:par>
                                <p:cTn id="31" presetID="2" presetClass="entr" presetSubtype="2" accel="50000" decel="50000"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1+#ppt_w/2"/>
                                          </p:val>
                                        </p:tav>
                                        <p:tav tm="100000">
                                          <p:val>
                                            <p:strVal val="#ppt_x"/>
                                          </p:val>
                                        </p:tav>
                                      </p:tavLst>
                                    </p:anim>
                                    <p:anim calcmode="lin" valueType="num">
                                      <p:cBhvr additive="base">
                                        <p:cTn id="34" dur="500" fill="hold"/>
                                        <p:tgtEl>
                                          <p:spTgt spid="70"/>
                                        </p:tgtEl>
                                        <p:attrNameLst>
                                          <p:attrName>ppt_y</p:attrName>
                                        </p:attrNameLst>
                                      </p:cBhvr>
                                      <p:tavLst>
                                        <p:tav tm="0">
                                          <p:val>
                                            <p:strVal val="#ppt_y"/>
                                          </p:val>
                                        </p:tav>
                                        <p:tav tm="100000">
                                          <p:val>
                                            <p:strVal val="#ppt_y"/>
                                          </p:val>
                                        </p:tav>
                                      </p:tavLst>
                                    </p:anim>
                                  </p:childTnLst>
                                </p:cTn>
                              </p:par>
                              <p:par>
                                <p:cTn id="35" presetID="2" presetClass="entr" presetSubtype="8" accel="50000" decel="5000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0-#ppt_w/2"/>
                                          </p:val>
                                        </p:tav>
                                        <p:tav tm="100000">
                                          <p:val>
                                            <p:strVal val="#ppt_x"/>
                                          </p:val>
                                        </p:tav>
                                      </p:tavLst>
                                    </p:anim>
                                    <p:anim calcmode="lin" valueType="num">
                                      <p:cBhvr additive="base">
                                        <p:cTn id="38" dur="500" fill="hold"/>
                                        <p:tgtEl>
                                          <p:spTgt spid="60"/>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12" presetClass="entr" presetSubtype="8" fill="hold" nodeType="after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slide(fromLeft)">
                                      <p:cBhvr>
                                        <p:cTn id="42" dur="500"/>
                                        <p:tgtEl>
                                          <p:spTgt spid="97"/>
                                        </p:tgtEl>
                                      </p:cBhvr>
                                    </p:animEffect>
                                  </p:childTnLst>
                                </p:cTn>
                              </p:par>
                            </p:childTnLst>
                          </p:cTn>
                        </p:par>
                        <p:par>
                          <p:cTn id="43" fill="hold">
                            <p:stCondLst>
                              <p:cond delay="3500"/>
                            </p:stCondLst>
                            <p:childTnLst>
                              <p:par>
                                <p:cTn id="44" presetID="2" presetClass="entr" presetSubtype="2" accel="50000" decel="50000" fill="hold" nodeType="afterEffect">
                                  <p:stCondLst>
                                    <p:cond delay="0"/>
                                  </p:stCondLst>
                                  <p:childTnLst>
                                    <p:set>
                                      <p:cBhvr>
                                        <p:cTn id="45" dur="1" fill="hold">
                                          <p:stCondLst>
                                            <p:cond delay="0"/>
                                          </p:stCondLst>
                                        </p:cTn>
                                        <p:tgtEl>
                                          <p:spTgt spid="83"/>
                                        </p:tgtEl>
                                        <p:attrNameLst>
                                          <p:attrName>style.visibility</p:attrName>
                                        </p:attrNameLst>
                                      </p:cBhvr>
                                      <p:to>
                                        <p:strVal val="visible"/>
                                      </p:to>
                                    </p:set>
                                    <p:anim calcmode="lin" valueType="num">
                                      <p:cBhvr additive="base">
                                        <p:cTn id="46" dur="500" fill="hold"/>
                                        <p:tgtEl>
                                          <p:spTgt spid="83"/>
                                        </p:tgtEl>
                                        <p:attrNameLst>
                                          <p:attrName>ppt_x</p:attrName>
                                        </p:attrNameLst>
                                      </p:cBhvr>
                                      <p:tavLst>
                                        <p:tav tm="0">
                                          <p:val>
                                            <p:strVal val="1+#ppt_w/2"/>
                                          </p:val>
                                        </p:tav>
                                        <p:tav tm="100000">
                                          <p:val>
                                            <p:strVal val="#ppt_x"/>
                                          </p:val>
                                        </p:tav>
                                      </p:tavLst>
                                    </p:anim>
                                    <p:anim calcmode="lin" valueType="num">
                                      <p:cBhvr additive="base">
                                        <p:cTn id="47" dur="500" fill="hold"/>
                                        <p:tgtEl>
                                          <p:spTgt spid="83"/>
                                        </p:tgtEl>
                                        <p:attrNameLst>
                                          <p:attrName>ppt_y</p:attrName>
                                        </p:attrNameLst>
                                      </p:cBhvr>
                                      <p:tavLst>
                                        <p:tav tm="0">
                                          <p:val>
                                            <p:strVal val="#ppt_y"/>
                                          </p:val>
                                        </p:tav>
                                        <p:tav tm="100000">
                                          <p:val>
                                            <p:strVal val="#ppt_y"/>
                                          </p:val>
                                        </p:tav>
                                      </p:tavLst>
                                    </p:anim>
                                  </p:childTnLst>
                                </p:cTn>
                              </p:par>
                              <p:par>
                                <p:cTn id="48" presetID="2" presetClass="entr" presetSubtype="8" accel="50000" decel="50000" fill="hold"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0-#ppt_w/2"/>
                                          </p:val>
                                        </p:tav>
                                        <p:tav tm="100000">
                                          <p:val>
                                            <p:strVal val="#ppt_x"/>
                                          </p:val>
                                        </p:tav>
                                      </p:tavLst>
                                    </p:anim>
                                    <p:anim calcmode="lin" valueType="num">
                                      <p:cBhvr additive="base">
                                        <p:cTn id="51" dur="500" fill="hold"/>
                                        <p:tgtEl>
                                          <p:spTgt spid="66"/>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12" presetClass="entr" presetSubtype="8"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slide(fromLeft)">
                                      <p:cBhvr>
                                        <p:cTn id="55" dur="500"/>
                                        <p:tgtEl>
                                          <p:spTgt spid="100"/>
                                        </p:tgtEl>
                                      </p:cBhvr>
                                    </p:animEffect>
                                  </p:childTnLst>
                                </p:cTn>
                              </p:par>
                            </p:childTnLst>
                          </p:cTn>
                        </p:par>
                        <p:par>
                          <p:cTn id="56" fill="hold">
                            <p:stCondLst>
                              <p:cond delay="4500"/>
                            </p:stCondLst>
                            <p:childTnLst>
                              <p:par>
                                <p:cTn id="57" presetID="2" presetClass="entr" presetSubtype="2" accel="50000" decel="50000"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1+#ppt_w/2"/>
                                          </p:val>
                                        </p:tav>
                                        <p:tav tm="100000">
                                          <p:val>
                                            <p:strVal val="#ppt_x"/>
                                          </p:val>
                                        </p:tav>
                                      </p:tavLst>
                                    </p:anim>
                                    <p:anim calcmode="lin" valueType="num">
                                      <p:cBhvr additive="base">
                                        <p:cTn id="60" dur="500" fill="hold"/>
                                        <p:tgtEl>
                                          <p:spTgt spid="52"/>
                                        </p:tgtEl>
                                        <p:attrNameLst>
                                          <p:attrName>ppt_y</p:attrName>
                                        </p:attrNameLst>
                                      </p:cBhvr>
                                      <p:tavLst>
                                        <p:tav tm="0">
                                          <p:val>
                                            <p:strVal val="#ppt_y"/>
                                          </p:val>
                                        </p:tav>
                                        <p:tav tm="100000">
                                          <p:val>
                                            <p:strVal val="#ppt_y"/>
                                          </p:val>
                                        </p:tav>
                                      </p:tavLst>
                                    </p:anim>
                                  </p:childTnLst>
                                </p:cTn>
                              </p:par>
                              <p:par>
                                <p:cTn id="61" presetID="2" presetClass="entr" presetSubtype="8" accel="50000" decel="50000"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anim calcmode="lin" valueType="num">
                                      <p:cBhvr additive="base">
                                        <p:cTn id="63" dur="500" fill="hold"/>
                                        <p:tgtEl>
                                          <p:spTgt spid="73"/>
                                        </p:tgtEl>
                                        <p:attrNameLst>
                                          <p:attrName>ppt_x</p:attrName>
                                        </p:attrNameLst>
                                      </p:cBhvr>
                                      <p:tavLst>
                                        <p:tav tm="0">
                                          <p:val>
                                            <p:strVal val="0-#ppt_w/2"/>
                                          </p:val>
                                        </p:tav>
                                        <p:tav tm="100000">
                                          <p:val>
                                            <p:strVal val="#ppt_x"/>
                                          </p:val>
                                        </p:tav>
                                      </p:tavLst>
                                    </p:anim>
                                    <p:anim calcmode="lin" valueType="num">
                                      <p:cBhvr additive="base">
                                        <p:cTn id="64"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014943" y="3389120"/>
            <a:ext cx="2151008" cy="460856"/>
            <a:chOff x="769938" y="2456536"/>
            <a:chExt cx="1613466" cy="345642"/>
          </a:xfrm>
        </p:grpSpPr>
        <p:sp>
          <p:nvSpPr>
            <p:cNvPr id="38" name="Notched Right Arrow 37"/>
            <p:cNvSpPr/>
            <p:nvPr/>
          </p:nvSpPr>
          <p:spPr>
            <a:xfrm>
              <a:off x="769938" y="2456536"/>
              <a:ext cx="1613466" cy="345642"/>
            </a:xfrm>
            <a:prstGeom prst="notchedRightArrow">
              <a:avLst>
                <a:gd name="adj1" fmla="val 100000"/>
                <a:gd name="adj2" fmla="val 910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0" name="Oval 39"/>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mn-ea"/>
              </a:endParaRPr>
            </a:p>
          </p:txBody>
        </p:sp>
      </p:grpSp>
      <p:grpSp>
        <p:nvGrpSpPr>
          <p:cNvPr id="41" name="Group 40"/>
          <p:cNvGrpSpPr/>
          <p:nvPr/>
        </p:nvGrpSpPr>
        <p:grpSpPr>
          <a:xfrm>
            <a:off x="5002641" y="3389120"/>
            <a:ext cx="2151008" cy="460856"/>
            <a:chOff x="769938" y="2456536"/>
            <a:chExt cx="1613466" cy="345642"/>
          </a:xfrm>
        </p:grpSpPr>
        <p:sp>
          <p:nvSpPr>
            <p:cNvPr id="42" name="Notched Right Arrow 41"/>
            <p:cNvSpPr/>
            <p:nvPr/>
          </p:nvSpPr>
          <p:spPr>
            <a:xfrm>
              <a:off x="769938" y="2456536"/>
              <a:ext cx="1613466" cy="345642"/>
            </a:xfrm>
            <a:prstGeom prst="notchedRightArrow">
              <a:avLst>
                <a:gd name="adj1" fmla="val 100000"/>
                <a:gd name="adj2" fmla="val 910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3" name="Oval 42"/>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mn-ea"/>
              </a:endParaRPr>
            </a:p>
          </p:txBody>
        </p:sp>
      </p:grpSp>
      <p:grpSp>
        <p:nvGrpSpPr>
          <p:cNvPr id="44" name="Group 43"/>
          <p:cNvGrpSpPr/>
          <p:nvPr/>
        </p:nvGrpSpPr>
        <p:grpSpPr>
          <a:xfrm>
            <a:off x="6990340" y="3389120"/>
            <a:ext cx="2151008" cy="460856"/>
            <a:chOff x="769938" y="2456536"/>
            <a:chExt cx="1613466" cy="345642"/>
          </a:xfrm>
        </p:grpSpPr>
        <p:sp>
          <p:nvSpPr>
            <p:cNvPr id="45" name="Notched Right Arrow 44"/>
            <p:cNvSpPr/>
            <p:nvPr/>
          </p:nvSpPr>
          <p:spPr>
            <a:xfrm>
              <a:off x="769938" y="2456536"/>
              <a:ext cx="1613466" cy="345642"/>
            </a:xfrm>
            <a:prstGeom prst="notchedRightArrow">
              <a:avLst>
                <a:gd name="adj1" fmla="val 100000"/>
                <a:gd name="adj2" fmla="val 91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6" name="Oval 45"/>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mn-ea"/>
              </a:endParaRPr>
            </a:p>
          </p:txBody>
        </p:sp>
      </p:grpSp>
      <p:grpSp>
        <p:nvGrpSpPr>
          <p:cNvPr id="50" name="Group 49"/>
          <p:cNvGrpSpPr/>
          <p:nvPr/>
        </p:nvGrpSpPr>
        <p:grpSpPr>
          <a:xfrm>
            <a:off x="8978040" y="3389120"/>
            <a:ext cx="2151008" cy="460856"/>
            <a:chOff x="769938" y="2456536"/>
            <a:chExt cx="1613466" cy="345642"/>
          </a:xfrm>
        </p:grpSpPr>
        <p:sp>
          <p:nvSpPr>
            <p:cNvPr id="52" name="Notched Right Arrow 51"/>
            <p:cNvSpPr/>
            <p:nvPr/>
          </p:nvSpPr>
          <p:spPr>
            <a:xfrm>
              <a:off x="769938" y="2456536"/>
              <a:ext cx="1613466" cy="345642"/>
            </a:xfrm>
            <a:prstGeom prst="notchedRightArrow">
              <a:avLst>
                <a:gd name="adj1" fmla="val 100000"/>
                <a:gd name="adj2" fmla="val 910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64" name="Oval 63"/>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mn-ea"/>
              </a:endParaRPr>
            </a:p>
          </p:txBody>
        </p:sp>
      </p:grpSp>
      <p:grpSp>
        <p:nvGrpSpPr>
          <p:cNvPr id="36" name="Group 35"/>
          <p:cNvGrpSpPr/>
          <p:nvPr/>
        </p:nvGrpSpPr>
        <p:grpSpPr>
          <a:xfrm>
            <a:off x="1027244" y="3389120"/>
            <a:ext cx="2151008" cy="460856"/>
            <a:chOff x="769938" y="2456536"/>
            <a:chExt cx="1613466" cy="345642"/>
          </a:xfrm>
        </p:grpSpPr>
        <p:sp>
          <p:nvSpPr>
            <p:cNvPr id="33" name="Notched Right Arrow 32"/>
            <p:cNvSpPr/>
            <p:nvPr/>
          </p:nvSpPr>
          <p:spPr>
            <a:xfrm>
              <a:off x="769938" y="2456536"/>
              <a:ext cx="1613466" cy="345642"/>
            </a:xfrm>
            <a:prstGeom prst="notchedRightArrow">
              <a:avLst>
                <a:gd name="adj1" fmla="val 100000"/>
                <a:gd name="adj2" fmla="val 9102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35" name="Oval 34"/>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mn-ea"/>
              </a:endParaRPr>
            </a:p>
          </p:txBody>
        </p:sp>
      </p:grpSp>
      <p:sp>
        <p:nvSpPr>
          <p:cNvPr id="67" name="TextBox 66"/>
          <p:cNvSpPr txBox="1"/>
          <p:nvPr/>
        </p:nvSpPr>
        <p:spPr>
          <a:xfrm>
            <a:off x="1836430" y="3993472"/>
            <a:ext cx="538609"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tx2">
                    <a:lumMod val="75000"/>
                  </a:schemeClr>
                </a:solidFill>
                <a:latin typeface="+mn-ea"/>
              </a:rPr>
              <a:t>2012</a:t>
            </a:r>
          </a:p>
        </p:txBody>
      </p:sp>
      <p:sp>
        <p:nvSpPr>
          <p:cNvPr id="70" name="TextBox 69"/>
          <p:cNvSpPr txBox="1"/>
          <p:nvPr/>
        </p:nvSpPr>
        <p:spPr>
          <a:xfrm>
            <a:off x="3822941" y="3022348"/>
            <a:ext cx="538609"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4"/>
                </a:solidFill>
                <a:latin typeface="+mn-ea"/>
              </a:rPr>
              <a:t>2013</a:t>
            </a:r>
          </a:p>
        </p:txBody>
      </p:sp>
      <p:sp>
        <p:nvSpPr>
          <p:cNvPr id="71" name="TextBox 70"/>
          <p:cNvSpPr txBox="1"/>
          <p:nvPr/>
        </p:nvSpPr>
        <p:spPr>
          <a:xfrm>
            <a:off x="5809451" y="3993472"/>
            <a:ext cx="538609"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1"/>
                </a:solidFill>
                <a:latin typeface="+mn-ea"/>
              </a:rPr>
              <a:t>2014</a:t>
            </a:r>
          </a:p>
        </p:txBody>
      </p:sp>
      <p:sp>
        <p:nvSpPr>
          <p:cNvPr id="72" name="TextBox 71"/>
          <p:cNvSpPr txBox="1"/>
          <p:nvPr/>
        </p:nvSpPr>
        <p:spPr>
          <a:xfrm>
            <a:off x="7795962" y="3022348"/>
            <a:ext cx="538610"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2"/>
                </a:solidFill>
                <a:latin typeface="+mn-ea"/>
              </a:rPr>
              <a:t>2017</a:t>
            </a:r>
          </a:p>
        </p:txBody>
      </p:sp>
      <p:sp>
        <p:nvSpPr>
          <p:cNvPr id="74" name="TextBox 73"/>
          <p:cNvSpPr txBox="1"/>
          <p:nvPr/>
        </p:nvSpPr>
        <p:spPr>
          <a:xfrm>
            <a:off x="9782471" y="3993472"/>
            <a:ext cx="538610" cy="276999"/>
          </a:xfrm>
          <a:prstGeom prst="rect">
            <a:avLst/>
          </a:prstGeom>
          <a:noFill/>
          <a:ln>
            <a:noFill/>
          </a:ln>
        </p:spPr>
        <p:txBody>
          <a:bodyPr wrap="none" lIns="0" tIns="0" rIns="0" bIns="0" rtlCol="0" anchor="ctr">
            <a:spAutoFit/>
          </a:bodyPr>
          <a:lstStyle/>
          <a:p>
            <a:pPr algn="ctr" defTabSz="1218565">
              <a:spcBef>
                <a:spcPct val="20000"/>
              </a:spcBef>
              <a:defRPr/>
            </a:pPr>
            <a:r>
              <a:rPr lang="en-US" dirty="0">
                <a:solidFill>
                  <a:schemeClr val="accent3"/>
                </a:solidFill>
                <a:latin typeface="+mn-ea"/>
              </a:rPr>
              <a:t>2018</a:t>
            </a:r>
          </a:p>
        </p:txBody>
      </p:sp>
      <p:grpSp>
        <p:nvGrpSpPr>
          <p:cNvPr id="84" name="Group 83"/>
          <p:cNvGrpSpPr/>
          <p:nvPr/>
        </p:nvGrpSpPr>
        <p:grpSpPr>
          <a:xfrm>
            <a:off x="1727250" y="1892815"/>
            <a:ext cx="745118" cy="1719417"/>
            <a:chOff x="1295010" y="1516652"/>
            <a:chExt cx="558911" cy="1289563"/>
          </a:xfrm>
        </p:grpSpPr>
        <p:cxnSp>
          <p:nvCxnSpPr>
            <p:cNvPr id="75" name="Straight Connector 74"/>
            <p:cNvCxnSpPr>
              <a:stCxn id="65" idx="7"/>
            </p:cNvCxnSpPr>
            <p:nvPr/>
          </p:nvCxnSpPr>
          <p:spPr>
            <a:xfrm flipH="1">
              <a:off x="1574465" y="2191317"/>
              <a:ext cx="1" cy="614898"/>
            </a:xfrm>
            <a:prstGeom prst="line">
              <a:avLst/>
            </a:prstGeom>
            <a:ln w="19050">
              <a:solidFill>
                <a:schemeClr val="tx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295010" y="1516652"/>
              <a:ext cx="558911" cy="558911"/>
              <a:chOff x="1295010" y="1516652"/>
              <a:chExt cx="558911" cy="558911"/>
            </a:xfrm>
          </p:grpSpPr>
          <p:sp>
            <p:nvSpPr>
              <p:cNvPr id="65" name="Teardrop 64"/>
              <p:cNvSpPr/>
              <p:nvPr/>
            </p:nvSpPr>
            <p:spPr>
              <a:xfrm rot="8100000">
                <a:off x="1295010" y="1516652"/>
                <a:ext cx="558911" cy="558911"/>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8" name="Oval 77"/>
              <p:cNvSpPr/>
              <p:nvPr/>
            </p:nvSpPr>
            <p:spPr>
              <a:xfrm>
                <a:off x="1390237" y="1619580"/>
                <a:ext cx="368458" cy="3684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n-ea"/>
                </a:endParaRPr>
              </a:p>
            </p:txBody>
          </p:sp>
        </p:grpSp>
      </p:grpSp>
      <p:grpSp>
        <p:nvGrpSpPr>
          <p:cNvPr id="85" name="Group 84"/>
          <p:cNvGrpSpPr/>
          <p:nvPr/>
        </p:nvGrpSpPr>
        <p:grpSpPr>
          <a:xfrm>
            <a:off x="5706236" y="1892815"/>
            <a:ext cx="745118" cy="1719417"/>
            <a:chOff x="1295010" y="1516652"/>
            <a:chExt cx="558911" cy="1289563"/>
          </a:xfrm>
        </p:grpSpPr>
        <p:cxnSp>
          <p:nvCxnSpPr>
            <p:cNvPr id="86" name="Straight Connector 85"/>
            <p:cNvCxnSpPr>
              <a:stCxn id="88" idx="7"/>
            </p:cNvCxnSpPr>
            <p:nvPr/>
          </p:nvCxnSpPr>
          <p:spPr>
            <a:xfrm flipH="1">
              <a:off x="1574465" y="2191317"/>
              <a:ext cx="1" cy="614898"/>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1295010" y="1516652"/>
              <a:ext cx="558911" cy="558911"/>
              <a:chOff x="1295010" y="1516652"/>
              <a:chExt cx="558911" cy="558911"/>
            </a:xfrm>
          </p:grpSpPr>
          <p:sp>
            <p:nvSpPr>
              <p:cNvPr id="88" name="Teardrop 87"/>
              <p:cNvSpPr/>
              <p:nvPr/>
            </p:nvSpPr>
            <p:spPr>
              <a:xfrm rot="8100000">
                <a:off x="1295010" y="1516652"/>
                <a:ext cx="558911" cy="55891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89" name="Oval 88"/>
              <p:cNvSpPr/>
              <p:nvPr/>
            </p:nvSpPr>
            <p:spPr>
              <a:xfrm>
                <a:off x="1390237" y="1619580"/>
                <a:ext cx="368458" cy="3684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dirty="0">
                  <a:solidFill>
                    <a:schemeClr val="bg1"/>
                  </a:solidFill>
                  <a:latin typeface="+mn-ea"/>
                </a:endParaRPr>
              </a:p>
            </p:txBody>
          </p:sp>
        </p:grpSp>
      </p:grpSp>
      <p:grpSp>
        <p:nvGrpSpPr>
          <p:cNvPr id="90" name="Group 89"/>
          <p:cNvGrpSpPr/>
          <p:nvPr/>
        </p:nvGrpSpPr>
        <p:grpSpPr>
          <a:xfrm>
            <a:off x="9690874" y="1892815"/>
            <a:ext cx="745118" cy="1719417"/>
            <a:chOff x="1295010" y="1516652"/>
            <a:chExt cx="558911" cy="1289563"/>
          </a:xfrm>
        </p:grpSpPr>
        <p:cxnSp>
          <p:nvCxnSpPr>
            <p:cNvPr id="91" name="Straight Connector 90"/>
            <p:cNvCxnSpPr>
              <a:stCxn id="93" idx="7"/>
            </p:cNvCxnSpPr>
            <p:nvPr/>
          </p:nvCxnSpPr>
          <p:spPr>
            <a:xfrm flipH="1">
              <a:off x="1574465" y="2191317"/>
              <a:ext cx="1" cy="614898"/>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1295010" y="1516652"/>
              <a:ext cx="558911" cy="558911"/>
              <a:chOff x="1295010" y="1516652"/>
              <a:chExt cx="558911" cy="558911"/>
            </a:xfrm>
          </p:grpSpPr>
          <p:sp>
            <p:nvSpPr>
              <p:cNvPr id="93" name="Teardrop 92"/>
              <p:cNvSpPr/>
              <p:nvPr/>
            </p:nvSpPr>
            <p:spPr>
              <a:xfrm rot="8100000">
                <a:off x="1295010" y="1516652"/>
                <a:ext cx="558911" cy="55891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94" name="Oval 93"/>
              <p:cNvSpPr/>
              <p:nvPr/>
            </p:nvSpPr>
            <p:spPr>
              <a:xfrm>
                <a:off x="1390237" y="1619580"/>
                <a:ext cx="368458" cy="3684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n-ea"/>
                </a:endParaRPr>
              </a:p>
            </p:txBody>
          </p:sp>
        </p:grpSp>
      </p:grpSp>
      <p:grpSp>
        <p:nvGrpSpPr>
          <p:cNvPr id="95" name="Group 94"/>
          <p:cNvGrpSpPr/>
          <p:nvPr/>
        </p:nvGrpSpPr>
        <p:grpSpPr>
          <a:xfrm rot="10800000">
            <a:off x="3715950" y="3624933"/>
            <a:ext cx="745118" cy="1719417"/>
            <a:chOff x="1295010" y="1516652"/>
            <a:chExt cx="558911" cy="1289563"/>
          </a:xfrm>
        </p:grpSpPr>
        <p:cxnSp>
          <p:nvCxnSpPr>
            <p:cNvPr id="96" name="Straight Connector 95"/>
            <p:cNvCxnSpPr>
              <a:stCxn id="98" idx="7"/>
            </p:cNvCxnSpPr>
            <p:nvPr/>
          </p:nvCxnSpPr>
          <p:spPr>
            <a:xfrm flipH="1">
              <a:off x="1574465" y="2191317"/>
              <a:ext cx="1" cy="614898"/>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1295010" y="1516652"/>
              <a:ext cx="558911" cy="558911"/>
              <a:chOff x="1295010" y="1516652"/>
              <a:chExt cx="558911" cy="558911"/>
            </a:xfrm>
          </p:grpSpPr>
          <p:sp>
            <p:nvSpPr>
              <p:cNvPr id="98" name="Teardrop 97"/>
              <p:cNvSpPr/>
              <p:nvPr/>
            </p:nvSpPr>
            <p:spPr>
              <a:xfrm rot="8100000">
                <a:off x="1295010" y="1516652"/>
                <a:ext cx="558911" cy="55891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99" name="Oval 98"/>
              <p:cNvSpPr/>
              <p:nvPr/>
            </p:nvSpPr>
            <p:spPr>
              <a:xfrm rot="10800000">
                <a:off x="1390237" y="1619580"/>
                <a:ext cx="368458" cy="3684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n-ea"/>
                </a:endParaRPr>
              </a:p>
            </p:txBody>
          </p:sp>
        </p:grpSp>
      </p:grpSp>
      <p:grpSp>
        <p:nvGrpSpPr>
          <p:cNvPr id="100" name="Group 99"/>
          <p:cNvGrpSpPr/>
          <p:nvPr/>
        </p:nvGrpSpPr>
        <p:grpSpPr>
          <a:xfrm rot="10800000">
            <a:off x="7691667" y="3624933"/>
            <a:ext cx="745118" cy="1719417"/>
            <a:chOff x="1295010" y="1516652"/>
            <a:chExt cx="558911" cy="1289563"/>
          </a:xfrm>
        </p:grpSpPr>
        <p:cxnSp>
          <p:nvCxnSpPr>
            <p:cNvPr id="101" name="Straight Connector 100"/>
            <p:cNvCxnSpPr>
              <a:stCxn id="103" idx="7"/>
            </p:cNvCxnSpPr>
            <p:nvPr/>
          </p:nvCxnSpPr>
          <p:spPr>
            <a:xfrm flipH="1">
              <a:off x="1574465" y="2191317"/>
              <a:ext cx="1" cy="614898"/>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1295010" y="1516652"/>
              <a:ext cx="558911" cy="558911"/>
              <a:chOff x="1295010" y="1516652"/>
              <a:chExt cx="558911" cy="558911"/>
            </a:xfrm>
          </p:grpSpPr>
          <p:sp>
            <p:nvSpPr>
              <p:cNvPr id="103" name="Teardrop 102"/>
              <p:cNvSpPr/>
              <p:nvPr/>
            </p:nvSpPr>
            <p:spPr>
              <a:xfrm rot="8100000">
                <a:off x="1295010" y="1516652"/>
                <a:ext cx="558911" cy="55891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04" name="Oval 103"/>
              <p:cNvSpPr/>
              <p:nvPr/>
            </p:nvSpPr>
            <p:spPr>
              <a:xfrm rot="10800000">
                <a:off x="1390237" y="1619580"/>
                <a:ext cx="368458" cy="3684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n-ea"/>
                </a:endParaRPr>
              </a:p>
            </p:txBody>
          </p:sp>
        </p:grpSp>
      </p:grpSp>
      <p:grpSp>
        <p:nvGrpSpPr>
          <p:cNvPr id="105" name="Group 88"/>
          <p:cNvGrpSpPr/>
          <p:nvPr/>
        </p:nvGrpSpPr>
        <p:grpSpPr>
          <a:xfrm>
            <a:off x="1163957" y="4468157"/>
            <a:ext cx="1871700" cy="495352"/>
            <a:chOff x="690582" y="661615"/>
            <a:chExt cx="1370060" cy="201904"/>
          </a:xfrm>
        </p:grpSpPr>
        <p:sp>
          <p:nvSpPr>
            <p:cNvPr id="106" name="TextBox 105"/>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Add a title</a:t>
              </a:r>
              <a:endParaRPr lang="en-US" altLang="zh-CN" sz="1600" dirty="0">
                <a:solidFill>
                  <a:schemeClr val="tx1">
                    <a:lumMod val="65000"/>
                    <a:lumOff val="35000"/>
                  </a:schemeClr>
                </a:solidFill>
                <a:latin typeface="+mn-ea"/>
              </a:endParaRPr>
            </a:p>
          </p:txBody>
        </p:sp>
        <p:sp>
          <p:nvSpPr>
            <p:cNvPr id="107" name="TextBox 106"/>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Click here to add a subtitle</a:t>
              </a:r>
              <a:endParaRPr lang="en-US" sz="1300" dirty="0">
                <a:solidFill>
                  <a:schemeClr val="tx1">
                    <a:lumMod val="65000"/>
                    <a:lumOff val="35000"/>
                  </a:schemeClr>
                </a:solidFill>
                <a:latin typeface="+mn-ea"/>
              </a:endParaRPr>
            </a:p>
          </p:txBody>
        </p:sp>
      </p:grpSp>
      <p:grpSp>
        <p:nvGrpSpPr>
          <p:cNvPr id="108" name="Group 88"/>
          <p:cNvGrpSpPr/>
          <p:nvPr/>
        </p:nvGrpSpPr>
        <p:grpSpPr>
          <a:xfrm>
            <a:off x="5165951" y="4468157"/>
            <a:ext cx="1871700" cy="495352"/>
            <a:chOff x="690582" y="661615"/>
            <a:chExt cx="1370060" cy="201904"/>
          </a:xfrm>
        </p:grpSpPr>
        <p:sp>
          <p:nvSpPr>
            <p:cNvPr id="109" name="TextBox 108"/>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Add a title</a:t>
              </a:r>
              <a:endParaRPr lang="en-US" altLang="zh-CN" sz="1600" dirty="0">
                <a:solidFill>
                  <a:schemeClr val="tx1">
                    <a:lumMod val="65000"/>
                    <a:lumOff val="35000"/>
                  </a:schemeClr>
                </a:solidFill>
                <a:latin typeface="+mn-ea"/>
              </a:endParaRPr>
            </a:p>
          </p:txBody>
        </p:sp>
        <p:sp>
          <p:nvSpPr>
            <p:cNvPr id="110" name="TextBox 109"/>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Click here to add a subtitle</a:t>
              </a:r>
              <a:endParaRPr lang="en-US" sz="1300" dirty="0">
                <a:solidFill>
                  <a:schemeClr val="tx1">
                    <a:lumMod val="65000"/>
                    <a:lumOff val="35000"/>
                  </a:schemeClr>
                </a:solidFill>
                <a:latin typeface="+mn-ea"/>
              </a:endParaRPr>
            </a:p>
          </p:txBody>
        </p:sp>
      </p:grpSp>
      <p:grpSp>
        <p:nvGrpSpPr>
          <p:cNvPr id="111" name="Group 88"/>
          <p:cNvGrpSpPr/>
          <p:nvPr/>
        </p:nvGrpSpPr>
        <p:grpSpPr>
          <a:xfrm>
            <a:off x="9141348" y="4468157"/>
            <a:ext cx="1871700" cy="495352"/>
            <a:chOff x="690582" y="661615"/>
            <a:chExt cx="1370060" cy="201904"/>
          </a:xfrm>
        </p:grpSpPr>
        <p:sp>
          <p:nvSpPr>
            <p:cNvPr id="112" name="TextBox 111"/>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Add a title</a:t>
              </a:r>
              <a:endParaRPr lang="en-US" altLang="zh-CN" sz="1600" dirty="0">
                <a:solidFill>
                  <a:schemeClr val="tx1">
                    <a:lumMod val="65000"/>
                    <a:lumOff val="35000"/>
                  </a:schemeClr>
                </a:solidFill>
                <a:latin typeface="+mn-ea"/>
              </a:endParaRPr>
            </a:p>
          </p:txBody>
        </p:sp>
        <p:sp>
          <p:nvSpPr>
            <p:cNvPr id="113" name="TextBox 112"/>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Click here to add a subtitle</a:t>
              </a:r>
              <a:endParaRPr lang="en-US" sz="1300" dirty="0">
                <a:solidFill>
                  <a:schemeClr val="tx1">
                    <a:lumMod val="65000"/>
                    <a:lumOff val="35000"/>
                  </a:schemeClr>
                </a:solidFill>
                <a:latin typeface="+mn-ea"/>
              </a:endParaRPr>
            </a:p>
          </p:txBody>
        </p:sp>
      </p:grpSp>
      <p:grpSp>
        <p:nvGrpSpPr>
          <p:cNvPr id="114" name="Group 88"/>
          <p:cNvGrpSpPr/>
          <p:nvPr/>
        </p:nvGrpSpPr>
        <p:grpSpPr>
          <a:xfrm>
            <a:off x="3128651" y="2309899"/>
            <a:ext cx="1871700" cy="495352"/>
            <a:chOff x="690582" y="661615"/>
            <a:chExt cx="1370060" cy="201904"/>
          </a:xfrm>
        </p:grpSpPr>
        <p:sp>
          <p:nvSpPr>
            <p:cNvPr id="115" name="TextBox 114"/>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Add a title</a:t>
              </a:r>
              <a:endParaRPr lang="en-US" altLang="zh-CN" sz="1600" dirty="0">
                <a:solidFill>
                  <a:schemeClr val="tx1">
                    <a:lumMod val="65000"/>
                    <a:lumOff val="35000"/>
                  </a:schemeClr>
                </a:solidFill>
                <a:latin typeface="+mn-ea"/>
              </a:endParaRPr>
            </a:p>
          </p:txBody>
        </p:sp>
        <p:sp>
          <p:nvSpPr>
            <p:cNvPr id="116" name="TextBox 115"/>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50000"/>
                      <a:lumOff val="50000"/>
                    </a:schemeClr>
                  </a:solidFill>
                  <a:latin typeface="+mn-ea"/>
                </a:rPr>
                <a:t>Click here to add a subtitle</a:t>
              </a:r>
              <a:endParaRPr lang="en-US" sz="1300" dirty="0">
                <a:solidFill>
                  <a:schemeClr val="tx1">
                    <a:lumMod val="50000"/>
                    <a:lumOff val="50000"/>
                  </a:schemeClr>
                </a:solidFill>
                <a:latin typeface="+mn-ea"/>
              </a:endParaRPr>
            </a:p>
          </p:txBody>
        </p:sp>
      </p:grpSp>
      <p:grpSp>
        <p:nvGrpSpPr>
          <p:cNvPr id="117" name="Group 88"/>
          <p:cNvGrpSpPr/>
          <p:nvPr/>
        </p:nvGrpSpPr>
        <p:grpSpPr>
          <a:xfrm>
            <a:off x="7081680" y="2295169"/>
            <a:ext cx="1871700" cy="495352"/>
            <a:chOff x="690582" y="661615"/>
            <a:chExt cx="1370060" cy="201904"/>
          </a:xfrm>
        </p:grpSpPr>
        <p:sp>
          <p:nvSpPr>
            <p:cNvPr id="118" name="TextBox 117"/>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Add a title</a:t>
              </a:r>
              <a:endParaRPr lang="en-US" altLang="zh-CN" sz="1600" dirty="0">
                <a:solidFill>
                  <a:schemeClr val="tx1">
                    <a:lumMod val="65000"/>
                    <a:lumOff val="35000"/>
                  </a:schemeClr>
                </a:solidFill>
                <a:latin typeface="+mn-ea"/>
              </a:endParaRPr>
            </a:p>
          </p:txBody>
        </p:sp>
        <p:sp>
          <p:nvSpPr>
            <p:cNvPr id="119" name="TextBox 118"/>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50000"/>
                      <a:lumOff val="50000"/>
                    </a:schemeClr>
                  </a:solidFill>
                  <a:latin typeface="+mn-ea"/>
                </a:rPr>
                <a:t>Click here to add a subtitle</a:t>
              </a:r>
              <a:endParaRPr lang="en-US" sz="1300" dirty="0">
                <a:solidFill>
                  <a:schemeClr val="tx1">
                    <a:lumMod val="50000"/>
                    <a:lumOff val="50000"/>
                  </a:schemeClr>
                </a:solidFill>
                <a:latin typeface="+mn-ea"/>
              </a:endParaRPr>
            </a:p>
          </p:txBody>
        </p:sp>
      </p:grpSp>
      <p:sp>
        <p:nvSpPr>
          <p:cNvPr id="68" name="Freeform 143"/>
          <p:cNvSpPr>
            <a:spLocks noEditPoints="1"/>
          </p:cNvSpPr>
          <p:nvPr/>
        </p:nvSpPr>
        <p:spPr bwMode="auto">
          <a:xfrm>
            <a:off x="1853265" y="2021621"/>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69" name="Freeform 92"/>
          <p:cNvSpPr>
            <a:spLocks noEditPoints="1"/>
          </p:cNvSpPr>
          <p:nvPr/>
        </p:nvSpPr>
        <p:spPr bwMode="auto">
          <a:xfrm>
            <a:off x="3864114" y="4754551"/>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73" name="组合 72"/>
          <p:cNvGrpSpPr/>
          <p:nvPr/>
        </p:nvGrpSpPr>
        <p:grpSpPr>
          <a:xfrm>
            <a:off x="5859702" y="2065534"/>
            <a:ext cx="427511" cy="400051"/>
            <a:chOff x="6661150" y="233363"/>
            <a:chExt cx="320675" cy="300038"/>
          </a:xfrm>
          <a:solidFill>
            <a:schemeClr val="bg1"/>
          </a:solidFill>
        </p:grpSpPr>
        <p:sp>
          <p:nvSpPr>
            <p:cNvPr id="76"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7"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0"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1"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82" name="Freeform 140"/>
          <p:cNvSpPr>
            <a:spLocks noEditPoints="1"/>
          </p:cNvSpPr>
          <p:nvPr/>
        </p:nvSpPr>
        <p:spPr bwMode="auto">
          <a:xfrm>
            <a:off x="7808120" y="4707371"/>
            <a:ext cx="512212" cy="512279"/>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83" name="Freeform 190"/>
          <p:cNvSpPr>
            <a:spLocks noEditPoints="1"/>
          </p:cNvSpPr>
          <p:nvPr/>
        </p:nvSpPr>
        <p:spPr bwMode="auto">
          <a:xfrm>
            <a:off x="9853511" y="2090472"/>
            <a:ext cx="391533" cy="416984"/>
          </a:xfrm>
          <a:custGeom>
            <a:avLst/>
            <a:gdLst>
              <a:gd name="T0" fmla="*/ 124 w 128"/>
              <a:gd name="T1" fmla="*/ 126 h 136"/>
              <a:gd name="T2" fmla="*/ 120 w 128"/>
              <a:gd name="T3" fmla="*/ 0 h 136"/>
              <a:gd name="T4" fmla="*/ 97 w 128"/>
              <a:gd name="T5" fmla="*/ 0 h 136"/>
              <a:gd name="T6" fmla="*/ 95 w 128"/>
              <a:gd name="T7" fmla="*/ 62 h 136"/>
              <a:gd name="T8" fmla="*/ 86 w 128"/>
              <a:gd name="T9" fmla="*/ 51 h 136"/>
              <a:gd name="T10" fmla="*/ 68 w 128"/>
              <a:gd name="T11" fmla="*/ 61 h 136"/>
              <a:gd name="T12" fmla="*/ 59 w 128"/>
              <a:gd name="T13" fmla="*/ 51 h 136"/>
              <a:gd name="T14" fmla="*/ 41 w 128"/>
              <a:gd name="T15" fmla="*/ 61 h 136"/>
              <a:gd name="T16" fmla="*/ 32 w 128"/>
              <a:gd name="T17" fmla="*/ 51 h 136"/>
              <a:gd name="T18" fmla="*/ 7 w 128"/>
              <a:gd name="T19" fmla="*/ 65 h 136"/>
              <a:gd name="T20" fmla="*/ 7 w 128"/>
              <a:gd name="T21" fmla="*/ 65 h 136"/>
              <a:gd name="T22" fmla="*/ 7 w 128"/>
              <a:gd name="T23" fmla="*/ 126 h 136"/>
              <a:gd name="T24" fmla="*/ 0 w 128"/>
              <a:gd name="T25" fmla="*/ 126 h 136"/>
              <a:gd name="T26" fmla="*/ 0 w 128"/>
              <a:gd name="T27" fmla="*/ 136 h 136"/>
              <a:gd name="T28" fmla="*/ 128 w 128"/>
              <a:gd name="T29" fmla="*/ 136 h 136"/>
              <a:gd name="T30" fmla="*/ 128 w 128"/>
              <a:gd name="T31" fmla="*/ 126 h 136"/>
              <a:gd name="T32" fmla="*/ 124 w 128"/>
              <a:gd name="T33" fmla="*/ 126 h 136"/>
              <a:gd name="T34" fmla="*/ 43 w 128"/>
              <a:gd name="T35" fmla="*/ 89 h 136"/>
              <a:gd name="T36" fmla="*/ 16 w 128"/>
              <a:gd name="T37" fmla="*/ 89 h 136"/>
              <a:gd name="T38" fmla="*/ 16 w 128"/>
              <a:gd name="T39" fmla="*/ 78 h 136"/>
              <a:gd name="T40" fmla="*/ 43 w 128"/>
              <a:gd name="T41" fmla="*/ 78 h 136"/>
              <a:gd name="T42" fmla="*/ 43 w 128"/>
              <a:gd name="T43" fmla="*/ 89 h 136"/>
              <a:gd name="T44" fmla="*/ 78 w 128"/>
              <a:gd name="T45" fmla="*/ 89 h 136"/>
              <a:gd name="T46" fmla="*/ 51 w 128"/>
              <a:gd name="T47" fmla="*/ 89 h 136"/>
              <a:gd name="T48" fmla="*/ 51 w 128"/>
              <a:gd name="T49" fmla="*/ 78 h 136"/>
              <a:gd name="T50" fmla="*/ 78 w 128"/>
              <a:gd name="T51" fmla="*/ 78 h 136"/>
              <a:gd name="T52" fmla="*/ 78 w 128"/>
              <a:gd name="T53" fmla="*/ 89 h 136"/>
              <a:gd name="T54" fmla="*/ 112 w 128"/>
              <a:gd name="T55" fmla="*/ 89 h 136"/>
              <a:gd name="T56" fmla="*/ 85 w 128"/>
              <a:gd name="T57" fmla="*/ 89 h 136"/>
              <a:gd name="T58" fmla="*/ 85 w 128"/>
              <a:gd name="T59" fmla="*/ 78 h 136"/>
              <a:gd name="T60" fmla="*/ 112 w 128"/>
              <a:gd name="T61" fmla="*/ 78 h 136"/>
              <a:gd name="T62" fmla="*/ 112 w 128"/>
              <a:gd name="T63" fmla="*/ 8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36">
                <a:moveTo>
                  <a:pt x="124" y="126"/>
                </a:moveTo>
                <a:cubicBezTo>
                  <a:pt x="123" y="84"/>
                  <a:pt x="122" y="42"/>
                  <a:pt x="120" y="0"/>
                </a:cubicBezTo>
                <a:cubicBezTo>
                  <a:pt x="113" y="2"/>
                  <a:pt x="105" y="2"/>
                  <a:pt x="97" y="0"/>
                </a:cubicBezTo>
                <a:cubicBezTo>
                  <a:pt x="96" y="20"/>
                  <a:pt x="96" y="41"/>
                  <a:pt x="95" y="62"/>
                </a:cubicBezTo>
                <a:cubicBezTo>
                  <a:pt x="86" y="51"/>
                  <a:pt x="86" y="51"/>
                  <a:pt x="86" y="51"/>
                </a:cubicBezTo>
                <a:cubicBezTo>
                  <a:pt x="68" y="61"/>
                  <a:pt x="68" y="61"/>
                  <a:pt x="68" y="61"/>
                </a:cubicBezTo>
                <a:cubicBezTo>
                  <a:pt x="59" y="51"/>
                  <a:pt x="59" y="51"/>
                  <a:pt x="59" y="51"/>
                </a:cubicBezTo>
                <a:cubicBezTo>
                  <a:pt x="41" y="61"/>
                  <a:pt x="41" y="61"/>
                  <a:pt x="41" y="61"/>
                </a:cubicBezTo>
                <a:cubicBezTo>
                  <a:pt x="32" y="51"/>
                  <a:pt x="32" y="51"/>
                  <a:pt x="32" y="51"/>
                </a:cubicBezTo>
                <a:cubicBezTo>
                  <a:pt x="7" y="65"/>
                  <a:pt x="7" y="65"/>
                  <a:pt x="7" y="65"/>
                </a:cubicBezTo>
                <a:cubicBezTo>
                  <a:pt x="7" y="65"/>
                  <a:pt x="7" y="65"/>
                  <a:pt x="7" y="65"/>
                </a:cubicBezTo>
                <a:cubicBezTo>
                  <a:pt x="7" y="126"/>
                  <a:pt x="7" y="126"/>
                  <a:pt x="7" y="126"/>
                </a:cubicBezTo>
                <a:cubicBezTo>
                  <a:pt x="0" y="126"/>
                  <a:pt x="0" y="126"/>
                  <a:pt x="0" y="126"/>
                </a:cubicBezTo>
                <a:cubicBezTo>
                  <a:pt x="0" y="136"/>
                  <a:pt x="0" y="136"/>
                  <a:pt x="0" y="136"/>
                </a:cubicBezTo>
                <a:cubicBezTo>
                  <a:pt x="128" y="136"/>
                  <a:pt x="128" y="136"/>
                  <a:pt x="128" y="136"/>
                </a:cubicBezTo>
                <a:cubicBezTo>
                  <a:pt x="128" y="126"/>
                  <a:pt x="128" y="126"/>
                  <a:pt x="128" y="126"/>
                </a:cubicBezTo>
                <a:lnTo>
                  <a:pt x="124" y="126"/>
                </a:lnTo>
                <a:close/>
                <a:moveTo>
                  <a:pt x="43" y="89"/>
                </a:moveTo>
                <a:cubicBezTo>
                  <a:pt x="16" y="89"/>
                  <a:pt x="16" y="89"/>
                  <a:pt x="16" y="89"/>
                </a:cubicBezTo>
                <a:cubicBezTo>
                  <a:pt x="16" y="78"/>
                  <a:pt x="16" y="78"/>
                  <a:pt x="16" y="78"/>
                </a:cubicBezTo>
                <a:cubicBezTo>
                  <a:pt x="43" y="78"/>
                  <a:pt x="43" y="78"/>
                  <a:pt x="43" y="78"/>
                </a:cubicBezTo>
                <a:lnTo>
                  <a:pt x="43" y="89"/>
                </a:lnTo>
                <a:close/>
                <a:moveTo>
                  <a:pt x="78" y="89"/>
                </a:moveTo>
                <a:cubicBezTo>
                  <a:pt x="51" y="89"/>
                  <a:pt x="51" y="89"/>
                  <a:pt x="51" y="89"/>
                </a:cubicBezTo>
                <a:cubicBezTo>
                  <a:pt x="51" y="78"/>
                  <a:pt x="51" y="78"/>
                  <a:pt x="51" y="78"/>
                </a:cubicBezTo>
                <a:cubicBezTo>
                  <a:pt x="78" y="78"/>
                  <a:pt x="78" y="78"/>
                  <a:pt x="78" y="78"/>
                </a:cubicBezTo>
                <a:lnTo>
                  <a:pt x="78" y="89"/>
                </a:lnTo>
                <a:close/>
                <a:moveTo>
                  <a:pt x="112" y="89"/>
                </a:moveTo>
                <a:cubicBezTo>
                  <a:pt x="85" y="89"/>
                  <a:pt x="85" y="89"/>
                  <a:pt x="85" y="89"/>
                </a:cubicBezTo>
                <a:cubicBezTo>
                  <a:pt x="85" y="78"/>
                  <a:pt x="85" y="78"/>
                  <a:pt x="85" y="78"/>
                </a:cubicBezTo>
                <a:cubicBezTo>
                  <a:pt x="112" y="78"/>
                  <a:pt x="112" y="78"/>
                  <a:pt x="112" y="78"/>
                </a:cubicBezTo>
                <a:lnTo>
                  <a:pt x="112" y="89"/>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slide(fromBottom)">
                                      <p:cBhvr>
                                        <p:cTn id="11" dur="500"/>
                                        <p:tgtEl>
                                          <p:spTgt spid="67"/>
                                        </p:tgtEl>
                                      </p:cBhvr>
                                    </p:animEffect>
                                  </p:childTnLst>
                                </p:cTn>
                              </p:par>
                            </p:childTnLst>
                          </p:cTn>
                        </p:par>
                        <p:par>
                          <p:cTn id="12" fill="hold">
                            <p:stCondLst>
                              <p:cond delay="1000"/>
                            </p:stCondLst>
                            <p:childTnLst>
                              <p:par>
                                <p:cTn id="13" presetID="2" presetClass="entr" presetSubtype="1" accel="50000" decel="50000"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additive="base">
                                        <p:cTn id="15" dur="500" fill="hold"/>
                                        <p:tgtEl>
                                          <p:spTgt spid="84"/>
                                        </p:tgtEl>
                                        <p:attrNameLst>
                                          <p:attrName>ppt_x</p:attrName>
                                        </p:attrNameLst>
                                      </p:cBhvr>
                                      <p:tavLst>
                                        <p:tav tm="0">
                                          <p:val>
                                            <p:strVal val="#ppt_x"/>
                                          </p:val>
                                        </p:tav>
                                        <p:tav tm="100000">
                                          <p:val>
                                            <p:strVal val="#ppt_x"/>
                                          </p:val>
                                        </p:tav>
                                      </p:tavLst>
                                    </p:anim>
                                    <p:anim calcmode="lin" valueType="num">
                                      <p:cBhvr additive="base">
                                        <p:cTn id="16" dur="500" fill="hold"/>
                                        <p:tgtEl>
                                          <p:spTgt spid="84"/>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slide(fromBottom)">
                                      <p:cBhvr>
                                        <p:cTn id="20" dur="500"/>
                                        <p:tgtEl>
                                          <p:spTgt spid="105"/>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slide(fromLeft)">
                                      <p:cBhvr>
                                        <p:cTn id="24" dur="500"/>
                                        <p:tgtEl>
                                          <p:spTgt spid="37"/>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slide(fromBottom)">
                                      <p:cBhvr>
                                        <p:cTn id="28" dur="500"/>
                                        <p:tgtEl>
                                          <p:spTgt spid="70"/>
                                        </p:tgtEl>
                                      </p:cBhvr>
                                    </p:animEffect>
                                  </p:childTnLst>
                                </p:cTn>
                              </p:par>
                            </p:childTnLst>
                          </p:cTn>
                        </p:par>
                        <p:par>
                          <p:cTn id="29" fill="hold">
                            <p:stCondLst>
                              <p:cond delay="3000"/>
                            </p:stCondLst>
                            <p:childTnLst>
                              <p:par>
                                <p:cTn id="30" presetID="2" presetClass="entr" presetSubtype="4" accel="50000" decel="50000" fill="hold" nodeType="afterEffect">
                                  <p:stCondLst>
                                    <p:cond delay="0"/>
                                  </p:stCondLst>
                                  <p:childTnLst>
                                    <p:set>
                                      <p:cBhvr>
                                        <p:cTn id="31" dur="1" fill="hold">
                                          <p:stCondLst>
                                            <p:cond delay="0"/>
                                          </p:stCondLst>
                                        </p:cTn>
                                        <p:tgtEl>
                                          <p:spTgt spid="95"/>
                                        </p:tgtEl>
                                        <p:attrNameLst>
                                          <p:attrName>style.visibility</p:attrName>
                                        </p:attrNameLst>
                                      </p:cBhvr>
                                      <p:to>
                                        <p:strVal val="visible"/>
                                      </p:to>
                                    </p:set>
                                    <p:anim calcmode="lin" valueType="num">
                                      <p:cBhvr additive="base">
                                        <p:cTn id="32" dur="500" fill="hold"/>
                                        <p:tgtEl>
                                          <p:spTgt spid="95"/>
                                        </p:tgtEl>
                                        <p:attrNameLst>
                                          <p:attrName>ppt_x</p:attrName>
                                        </p:attrNameLst>
                                      </p:cBhvr>
                                      <p:tavLst>
                                        <p:tav tm="0">
                                          <p:val>
                                            <p:strVal val="#ppt_x"/>
                                          </p:val>
                                        </p:tav>
                                        <p:tav tm="100000">
                                          <p:val>
                                            <p:strVal val="#ppt_x"/>
                                          </p:val>
                                        </p:tav>
                                      </p:tavLst>
                                    </p:anim>
                                    <p:anim calcmode="lin" valueType="num">
                                      <p:cBhvr additive="base">
                                        <p:cTn id="33" dur="500" fill="hold"/>
                                        <p:tgtEl>
                                          <p:spTgt spid="95"/>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12" presetClass="entr" presetSubtype="4" fill="hold"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slide(fromBottom)">
                                      <p:cBhvr>
                                        <p:cTn id="37" dur="500"/>
                                        <p:tgtEl>
                                          <p:spTgt spid="114"/>
                                        </p:tgtEl>
                                      </p:cBhvr>
                                    </p:animEffect>
                                  </p:childTnLst>
                                </p:cTn>
                              </p:par>
                            </p:childTnLst>
                          </p:cTn>
                        </p:par>
                        <p:par>
                          <p:cTn id="38" fill="hold">
                            <p:stCondLst>
                              <p:cond delay="4000"/>
                            </p:stCondLst>
                            <p:childTnLst>
                              <p:par>
                                <p:cTn id="39" presetID="12" presetClass="entr" presetSubtype="8"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slide(fromLeft)">
                                      <p:cBhvr>
                                        <p:cTn id="41" dur="500"/>
                                        <p:tgtEl>
                                          <p:spTgt spid="41"/>
                                        </p:tgtEl>
                                      </p:cBhvr>
                                    </p:animEffect>
                                  </p:childTnLst>
                                </p:cTn>
                              </p:par>
                            </p:childTnLst>
                          </p:cTn>
                        </p:par>
                        <p:par>
                          <p:cTn id="42" fill="hold">
                            <p:stCondLst>
                              <p:cond delay="4500"/>
                            </p:stCondLst>
                            <p:childTnLst>
                              <p:par>
                                <p:cTn id="43" presetID="12" presetClass="entr" presetSubtype="4"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slide(fromBottom)">
                                      <p:cBhvr>
                                        <p:cTn id="45" dur="500"/>
                                        <p:tgtEl>
                                          <p:spTgt spid="71"/>
                                        </p:tgtEl>
                                      </p:cBhvr>
                                    </p:animEffect>
                                  </p:childTnLst>
                                </p:cTn>
                              </p:par>
                            </p:childTnLst>
                          </p:cTn>
                        </p:par>
                        <p:par>
                          <p:cTn id="46" fill="hold">
                            <p:stCondLst>
                              <p:cond delay="5000"/>
                            </p:stCondLst>
                            <p:childTnLst>
                              <p:par>
                                <p:cTn id="47" presetID="2" presetClass="entr" presetSubtype="1" accel="50000" decel="50000" fill="hold" nodeType="after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fill="hold"/>
                                        <p:tgtEl>
                                          <p:spTgt spid="85"/>
                                        </p:tgtEl>
                                        <p:attrNameLst>
                                          <p:attrName>ppt_x</p:attrName>
                                        </p:attrNameLst>
                                      </p:cBhvr>
                                      <p:tavLst>
                                        <p:tav tm="0">
                                          <p:val>
                                            <p:strVal val="#ppt_x"/>
                                          </p:val>
                                        </p:tav>
                                        <p:tav tm="100000">
                                          <p:val>
                                            <p:strVal val="#ppt_x"/>
                                          </p:val>
                                        </p:tav>
                                      </p:tavLst>
                                    </p:anim>
                                    <p:anim calcmode="lin" valueType="num">
                                      <p:cBhvr additive="base">
                                        <p:cTn id="50" dur="500" fill="hold"/>
                                        <p:tgtEl>
                                          <p:spTgt spid="85"/>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12" presetClass="entr" presetSubtype="4" fill="hold" nodeType="after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slide(fromBottom)">
                                      <p:cBhvr>
                                        <p:cTn id="54" dur="500"/>
                                        <p:tgtEl>
                                          <p:spTgt spid="108"/>
                                        </p:tgtEl>
                                      </p:cBhvr>
                                    </p:animEffect>
                                  </p:childTnLst>
                                </p:cTn>
                              </p:par>
                            </p:childTnLst>
                          </p:cTn>
                        </p:par>
                        <p:par>
                          <p:cTn id="55" fill="hold">
                            <p:stCondLst>
                              <p:cond delay="6000"/>
                            </p:stCondLst>
                            <p:childTnLst>
                              <p:par>
                                <p:cTn id="56" presetID="12" presetClass="entr" presetSubtype="8" fill="hold"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slide(fromLeft)">
                                      <p:cBhvr>
                                        <p:cTn id="58" dur="500"/>
                                        <p:tgtEl>
                                          <p:spTgt spid="44"/>
                                        </p:tgtEl>
                                      </p:cBhvr>
                                    </p:animEffect>
                                  </p:childTnLst>
                                </p:cTn>
                              </p:par>
                            </p:childTnLst>
                          </p:cTn>
                        </p:par>
                        <p:par>
                          <p:cTn id="59" fill="hold">
                            <p:stCondLst>
                              <p:cond delay="6500"/>
                            </p:stCondLst>
                            <p:childTnLst>
                              <p:par>
                                <p:cTn id="60" presetID="12" presetClass="entr" presetSubtype="4" fill="hold" grpId="0" nodeType="after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slide(fromBottom)">
                                      <p:cBhvr>
                                        <p:cTn id="62" dur="500"/>
                                        <p:tgtEl>
                                          <p:spTgt spid="72"/>
                                        </p:tgtEl>
                                      </p:cBhvr>
                                    </p:animEffect>
                                  </p:childTnLst>
                                </p:cTn>
                              </p:par>
                            </p:childTnLst>
                          </p:cTn>
                        </p:par>
                        <p:par>
                          <p:cTn id="63" fill="hold">
                            <p:stCondLst>
                              <p:cond delay="7000"/>
                            </p:stCondLst>
                            <p:childTnLst>
                              <p:par>
                                <p:cTn id="64" presetID="2" presetClass="entr" presetSubtype="4" accel="50000" decel="50000"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500" fill="hold"/>
                                        <p:tgtEl>
                                          <p:spTgt spid="100"/>
                                        </p:tgtEl>
                                        <p:attrNameLst>
                                          <p:attrName>ppt_x</p:attrName>
                                        </p:attrNameLst>
                                      </p:cBhvr>
                                      <p:tavLst>
                                        <p:tav tm="0">
                                          <p:val>
                                            <p:strVal val="#ppt_x"/>
                                          </p:val>
                                        </p:tav>
                                        <p:tav tm="100000">
                                          <p:val>
                                            <p:strVal val="#ppt_x"/>
                                          </p:val>
                                        </p:tav>
                                      </p:tavLst>
                                    </p:anim>
                                    <p:anim calcmode="lin" valueType="num">
                                      <p:cBhvr additive="base">
                                        <p:cTn id="67" dur="500" fill="hold"/>
                                        <p:tgtEl>
                                          <p:spTgt spid="100"/>
                                        </p:tgtEl>
                                        <p:attrNameLst>
                                          <p:attrName>ppt_y</p:attrName>
                                        </p:attrNameLst>
                                      </p:cBhvr>
                                      <p:tavLst>
                                        <p:tav tm="0">
                                          <p:val>
                                            <p:strVal val="1+#ppt_h/2"/>
                                          </p:val>
                                        </p:tav>
                                        <p:tav tm="100000">
                                          <p:val>
                                            <p:strVal val="#ppt_y"/>
                                          </p:val>
                                        </p:tav>
                                      </p:tavLst>
                                    </p:anim>
                                  </p:childTnLst>
                                </p:cTn>
                              </p:par>
                            </p:childTnLst>
                          </p:cTn>
                        </p:par>
                        <p:par>
                          <p:cTn id="68" fill="hold">
                            <p:stCondLst>
                              <p:cond delay="7500"/>
                            </p:stCondLst>
                            <p:childTnLst>
                              <p:par>
                                <p:cTn id="69" presetID="12" presetClass="entr" presetSubtype="4"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Effect transition="in" filter="slide(fromBottom)">
                                      <p:cBhvr>
                                        <p:cTn id="71" dur="500"/>
                                        <p:tgtEl>
                                          <p:spTgt spid="117"/>
                                        </p:tgtEl>
                                      </p:cBhvr>
                                    </p:animEffect>
                                  </p:childTnLst>
                                </p:cTn>
                              </p:par>
                            </p:childTnLst>
                          </p:cTn>
                        </p:par>
                        <p:par>
                          <p:cTn id="72" fill="hold">
                            <p:stCondLst>
                              <p:cond delay="8000"/>
                            </p:stCondLst>
                            <p:childTnLst>
                              <p:par>
                                <p:cTn id="73" presetID="1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slide(fromLeft)">
                                      <p:cBhvr>
                                        <p:cTn id="75" dur="500"/>
                                        <p:tgtEl>
                                          <p:spTgt spid="50"/>
                                        </p:tgtEl>
                                      </p:cBhvr>
                                    </p:animEffect>
                                  </p:childTnLst>
                                </p:cTn>
                              </p:par>
                            </p:childTnLst>
                          </p:cTn>
                        </p:par>
                        <p:par>
                          <p:cTn id="76" fill="hold">
                            <p:stCondLst>
                              <p:cond delay="8500"/>
                            </p:stCondLst>
                            <p:childTnLst>
                              <p:par>
                                <p:cTn id="77" presetID="12" presetClass="entr" presetSubtype="4"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slide(fromBottom)">
                                      <p:cBhvr>
                                        <p:cTn id="79" dur="500"/>
                                        <p:tgtEl>
                                          <p:spTgt spid="74"/>
                                        </p:tgtEl>
                                      </p:cBhvr>
                                    </p:animEffect>
                                  </p:childTnLst>
                                </p:cTn>
                              </p:par>
                            </p:childTnLst>
                          </p:cTn>
                        </p:par>
                        <p:par>
                          <p:cTn id="80" fill="hold">
                            <p:stCondLst>
                              <p:cond delay="9000"/>
                            </p:stCondLst>
                            <p:childTnLst>
                              <p:par>
                                <p:cTn id="81" presetID="2" presetClass="entr" presetSubtype="1" accel="50000" decel="50000" fill="hold" nodeType="after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additive="base">
                                        <p:cTn id="83" dur="500" fill="hold"/>
                                        <p:tgtEl>
                                          <p:spTgt spid="90"/>
                                        </p:tgtEl>
                                        <p:attrNameLst>
                                          <p:attrName>ppt_x</p:attrName>
                                        </p:attrNameLst>
                                      </p:cBhvr>
                                      <p:tavLst>
                                        <p:tav tm="0">
                                          <p:val>
                                            <p:strVal val="#ppt_x"/>
                                          </p:val>
                                        </p:tav>
                                        <p:tav tm="100000">
                                          <p:val>
                                            <p:strVal val="#ppt_x"/>
                                          </p:val>
                                        </p:tav>
                                      </p:tavLst>
                                    </p:anim>
                                    <p:anim calcmode="lin" valueType="num">
                                      <p:cBhvr additive="base">
                                        <p:cTn id="84" dur="500" fill="hold"/>
                                        <p:tgtEl>
                                          <p:spTgt spid="90"/>
                                        </p:tgtEl>
                                        <p:attrNameLst>
                                          <p:attrName>ppt_y</p:attrName>
                                        </p:attrNameLst>
                                      </p:cBhvr>
                                      <p:tavLst>
                                        <p:tav tm="0">
                                          <p:val>
                                            <p:strVal val="0-#ppt_h/2"/>
                                          </p:val>
                                        </p:tav>
                                        <p:tav tm="100000">
                                          <p:val>
                                            <p:strVal val="#ppt_y"/>
                                          </p:val>
                                        </p:tav>
                                      </p:tavLst>
                                    </p:anim>
                                  </p:childTnLst>
                                </p:cTn>
                              </p:par>
                            </p:childTnLst>
                          </p:cTn>
                        </p:par>
                        <p:par>
                          <p:cTn id="85" fill="hold">
                            <p:stCondLst>
                              <p:cond delay="9500"/>
                            </p:stCondLst>
                            <p:childTnLst>
                              <p:par>
                                <p:cTn id="86" presetID="12" presetClass="entr" presetSubtype="4" fill="hold" nodeType="afterEffect">
                                  <p:stCondLst>
                                    <p:cond delay="0"/>
                                  </p:stCondLst>
                                  <p:childTnLst>
                                    <p:set>
                                      <p:cBhvr>
                                        <p:cTn id="87" dur="1" fill="hold">
                                          <p:stCondLst>
                                            <p:cond delay="0"/>
                                          </p:stCondLst>
                                        </p:cTn>
                                        <p:tgtEl>
                                          <p:spTgt spid="111"/>
                                        </p:tgtEl>
                                        <p:attrNameLst>
                                          <p:attrName>style.visibility</p:attrName>
                                        </p:attrNameLst>
                                      </p:cBhvr>
                                      <p:to>
                                        <p:strVal val="visible"/>
                                      </p:to>
                                    </p:set>
                                    <p:animEffect transition="in" filter="slide(fromBottom)">
                                      <p:cBhvr>
                                        <p:cTn id="88"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0" grpId="0"/>
      <p:bldP spid="71" grpId="0"/>
      <p:bldP spid="72" grpId="0"/>
      <p:bldP spid="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flipH="1">
            <a:off x="1277958" y="2795136"/>
            <a:ext cx="9636087"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201671" y="1892814"/>
            <a:ext cx="1788660" cy="17888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17" name="Oval 16"/>
          <p:cNvSpPr/>
          <p:nvPr/>
        </p:nvSpPr>
        <p:spPr>
          <a:xfrm>
            <a:off x="7195827" y="2057438"/>
            <a:ext cx="1459454" cy="14596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solidFill>
                <a:schemeClr val="bg1"/>
              </a:solidFill>
              <a:latin typeface="+mn-ea"/>
            </a:endParaRPr>
          </a:p>
        </p:txBody>
      </p:sp>
      <p:sp>
        <p:nvSpPr>
          <p:cNvPr id="20" name="Oval 19"/>
          <p:cNvSpPr/>
          <p:nvPr/>
        </p:nvSpPr>
        <p:spPr>
          <a:xfrm>
            <a:off x="8860777" y="2230274"/>
            <a:ext cx="1113828" cy="11139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3200" dirty="0">
              <a:latin typeface="+mn-ea"/>
            </a:endParaRPr>
          </a:p>
        </p:txBody>
      </p:sp>
      <p:sp>
        <p:nvSpPr>
          <p:cNvPr id="5" name="Oval 4"/>
          <p:cNvSpPr/>
          <p:nvPr/>
        </p:nvSpPr>
        <p:spPr>
          <a:xfrm>
            <a:off x="2217396" y="2230274"/>
            <a:ext cx="1113828" cy="11139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3200" dirty="0">
              <a:latin typeface="+mn-ea"/>
            </a:endParaRPr>
          </a:p>
        </p:txBody>
      </p:sp>
      <p:sp>
        <p:nvSpPr>
          <p:cNvPr id="9" name="Oval 8"/>
          <p:cNvSpPr/>
          <p:nvPr/>
        </p:nvSpPr>
        <p:spPr>
          <a:xfrm>
            <a:off x="3536721" y="2057438"/>
            <a:ext cx="1459454" cy="14596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grpSp>
        <p:nvGrpSpPr>
          <p:cNvPr id="80" name="Group 79"/>
          <p:cNvGrpSpPr/>
          <p:nvPr/>
        </p:nvGrpSpPr>
        <p:grpSpPr>
          <a:xfrm>
            <a:off x="669244" y="3960957"/>
            <a:ext cx="1971881" cy="1521579"/>
            <a:chOff x="491242" y="2970717"/>
            <a:chExt cx="1479103" cy="1141184"/>
          </a:xfrm>
        </p:grpSpPr>
        <p:grpSp>
          <p:nvGrpSpPr>
            <p:cNvPr id="3" name="Group 25"/>
            <p:cNvGrpSpPr/>
            <p:nvPr/>
          </p:nvGrpSpPr>
          <p:grpSpPr>
            <a:xfrm>
              <a:off x="491242" y="2970717"/>
              <a:ext cx="1479103" cy="648104"/>
              <a:chOff x="764014" y="1539881"/>
              <a:chExt cx="1544637" cy="648104"/>
            </a:xfrm>
          </p:grpSpPr>
          <p:sp>
            <p:nvSpPr>
              <p:cNvPr id="27" name="Text Placeholder 3"/>
              <p:cNvSpPr txBox="1"/>
              <p:nvPr/>
            </p:nvSpPr>
            <p:spPr>
              <a:xfrm>
                <a:off x="1072018" y="1539881"/>
                <a:ext cx="106230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p>
            </p:txBody>
          </p:sp>
          <p:sp>
            <p:nvSpPr>
              <p:cNvPr id="28" name="Text Placeholder 3"/>
              <p:cNvSpPr txBox="1"/>
              <p:nvPr/>
            </p:nvSpPr>
            <p:spPr>
              <a:xfrm>
                <a:off x="764014" y="1880208"/>
                <a:ext cx="154463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Click here to add a subtitle or a detailed text description</a:t>
                </a:r>
              </a:p>
            </p:txBody>
          </p:sp>
        </p:grpSp>
        <p:sp>
          <p:nvSpPr>
            <p:cNvPr id="75" name="Oval 74"/>
            <p:cNvSpPr/>
            <p:nvPr/>
          </p:nvSpPr>
          <p:spPr>
            <a:xfrm>
              <a:off x="1094395" y="3839104"/>
              <a:ext cx="272797" cy="2727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1" name="Group 80"/>
          <p:cNvGrpSpPr/>
          <p:nvPr/>
        </p:nvGrpSpPr>
        <p:grpSpPr>
          <a:xfrm>
            <a:off x="2835713" y="3960957"/>
            <a:ext cx="1971881" cy="1521579"/>
            <a:chOff x="2116305" y="2970717"/>
            <a:chExt cx="1479103" cy="1141184"/>
          </a:xfrm>
        </p:grpSpPr>
        <p:grpSp>
          <p:nvGrpSpPr>
            <p:cNvPr id="52" name="Group 25"/>
            <p:cNvGrpSpPr/>
            <p:nvPr/>
          </p:nvGrpSpPr>
          <p:grpSpPr>
            <a:xfrm>
              <a:off x="2116305" y="2970717"/>
              <a:ext cx="1479103" cy="648104"/>
              <a:chOff x="764014" y="1539881"/>
              <a:chExt cx="1544637" cy="648104"/>
            </a:xfrm>
          </p:grpSpPr>
          <p:sp>
            <p:nvSpPr>
              <p:cNvPr id="53" name="Text Placeholder 3"/>
              <p:cNvSpPr txBox="1"/>
              <p:nvPr/>
            </p:nvSpPr>
            <p:spPr>
              <a:xfrm>
                <a:off x="1005179" y="1539881"/>
                <a:ext cx="106230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p>
            </p:txBody>
          </p:sp>
          <p:sp>
            <p:nvSpPr>
              <p:cNvPr id="54" name="Text Placeholder 3"/>
              <p:cNvSpPr txBox="1"/>
              <p:nvPr/>
            </p:nvSpPr>
            <p:spPr>
              <a:xfrm>
                <a:off x="764014" y="1880208"/>
                <a:ext cx="154463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Click here to add a subtitle or a detailed text description</a:t>
                </a:r>
              </a:p>
            </p:txBody>
          </p:sp>
        </p:grpSp>
        <p:sp>
          <p:nvSpPr>
            <p:cNvPr id="76" name="Oval 75"/>
            <p:cNvSpPr/>
            <p:nvPr/>
          </p:nvSpPr>
          <p:spPr>
            <a:xfrm>
              <a:off x="2719458" y="3839104"/>
              <a:ext cx="272797" cy="2727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2" name="Group 81"/>
          <p:cNvGrpSpPr/>
          <p:nvPr/>
        </p:nvGrpSpPr>
        <p:grpSpPr>
          <a:xfrm>
            <a:off x="5002182" y="3960957"/>
            <a:ext cx="1971881" cy="1521579"/>
            <a:chOff x="3741368" y="2970717"/>
            <a:chExt cx="1479103" cy="1141184"/>
          </a:xfrm>
        </p:grpSpPr>
        <p:grpSp>
          <p:nvGrpSpPr>
            <p:cNvPr id="55" name="Group 25"/>
            <p:cNvGrpSpPr/>
            <p:nvPr/>
          </p:nvGrpSpPr>
          <p:grpSpPr>
            <a:xfrm>
              <a:off x="3741368" y="2970717"/>
              <a:ext cx="1479103" cy="648104"/>
              <a:chOff x="764014" y="1539881"/>
              <a:chExt cx="1544637" cy="648104"/>
            </a:xfrm>
          </p:grpSpPr>
          <p:sp>
            <p:nvSpPr>
              <p:cNvPr id="56" name="Text Placeholder 3"/>
              <p:cNvSpPr txBox="1"/>
              <p:nvPr/>
            </p:nvSpPr>
            <p:spPr>
              <a:xfrm>
                <a:off x="1005179" y="1539881"/>
                <a:ext cx="106230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p>
            </p:txBody>
          </p:sp>
          <p:sp>
            <p:nvSpPr>
              <p:cNvPr id="68" name="Text Placeholder 3"/>
              <p:cNvSpPr txBox="1"/>
              <p:nvPr/>
            </p:nvSpPr>
            <p:spPr>
              <a:xfrm>
                <a:off x="764014" y="1880208"/>
                <a:ext cx="154463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Click here to add a subtitle or a detailed text description</a:t>
                </a:r>
              </a:p>
            </p:txBody>
          </p:sp>
        </p:grpSp>
        <p:sp>
          <p:nvSpPr>
            <p:cNvPr id="77" name="Oval 76"/>
            <p:cNvSpPr/>
            <p:nvPr/>
          </p:nvSpPr>
          <p:spPr>
            <a:xfrm>
              <a:off x="4344521" y="3839104"/>
              <a:ext cx="272797" cy="2727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3" name="Group 82"/>
          <p:cNvGrpSpPr/>
          <p:nvPr/>
        </p:nvGrpSpPr>
        <p:grpSpPr>
          <a:xfrm>
            <a:off x="7168650" y="3960957"/>
            <a:ext cx="1971881" cy="1521579"/>
            <a:chOff x="5366431" y="2970717"/>
            <a:chExt cx="1479103" cy="1141184"/>
          </a:xfrm>
        </p:grpSpPr>
        <p:grpSp>
          <p:nvGrpSpPr>
            <p:cNvPr id="69" name="Group 25"/>
            <p:cNvGrpSpPr/>
            <p:nvPr/>
          </p:nvGrpSpPr>
          <p:grpSpPr>
            <a:xfrm>
              <a:off x="5366431" y="2970717"/>
              <a:ext cx="1479103" cy="648104"/>
              <a:chOff x="764014" y="1539881"/>
              <a:chExt cx="1544637" cy="648104"/>
            </a:xfrm>
          </p:grpSpPr>
          <p:sp>
            <p:nvSpPr>
              <p:cNvPr id="70" name="Text Placeholder 3"/>
              <p:cNvSpPr txBox="1"/>
              <p:nvPr/>
            </p:nvSpPr>
            <p:spPr>
              <a:xfrm>
                <a:off x="1005179" y="1539881"/>
                <a:ext cx="106230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p>
            </p:txBody>
          </p:sp>
          <p:sp>
            <p:nvSpPr>
              <p:cNvPr id="71" name="Text Placeholder 3"/>
              <p:cNvSpPr txBox="1"/>
              <p:nvPr/>
            </p:nvSpPr>
            <p:spPr>
              <a:xfrm>
                <a:off x="764014" y="1880208"/>
                <a:ext cx="154463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Click here to add a subtitle or a detailed text description</a:t>
                </a:r>
              </a:p>
            </p:txBody>
          </p:sp>
        </p:grpSp>
        <p:sp>
          <p:nvSpPr>
            <p:cNvPr id="78" name="Oval 77"/>
            <p:cNvSpPr/>
            <p:nvPr/>
          </p:nvSpPr>
          <p:spPr>
            <a:xfrm>
              <a:off x="5969584" y="3839104"/>
              <a:ext cx="272797" cy="2727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4" name="Group 83"/>
          <p:cNvGrpSpPr/>
          <p:nvPr/>
        </p:nvGrpSpPr>
        <p:grpSpPr>
          <a:xfrm>
            <a:off x="9335119" y="3960957"/>
            <a:ext cx="1971881" cy="1521579"/>
            <a:chOff x="6991494" y="2970717"/>
            <a:chExt cx="1479103" cy="1141184"/>
          </a:xfrm>
        </p:grpSpPr>
        <p:grpSp>
          <p:nvGrpSpPr>
            <p:cNvPr id="72" name="Group 25"/>
            <p:cNvGrpSpPr/>
            <p:nvPr/>
          </p:nvGrpSpPr>
          <p:grpSpPr>
            <a:xfrm>
              <a:off x="6991494" y="2970717"/>
              <a:ext cx="1479103" cy="648104"/>
              <a:chOff x="764014" y="1539881"/>
              <a:chExt cx="1544637" cy="648104"/>
            </a:xfrm>
          </p:grpSpPr>
          <p:sp>
            <p:nvSpPr>
              <p:cNvPr id="73" name="Text Placeholder 3"/>
              <p:cNvSpPr txBox="1"/>
              <p:nvPr/>
            </p:nvSpPr>
            <p:spPr>
              <a:xfrm>
                <a:off x="1005179" y="1539881"/>
                <a:ext cx="106230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p>
            </p:txBody>
          </p:sp>
          <p:sp>
            <p:nvSpPr>
              <p:cNvPr id="74" name="Text Placeholder 3"/>
              <p:cNvSpPr txBox="1"/>
              <p:nvPr/>
            </p:nvSpPr>
            <p:spPr>
              <a:xfrm>
                <a:off x="764014" y="1880208"/>
                <a:ext cx="154463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Click here to add a subtitle or a detailed text description</a:t>
                </a:r>
              </a:p>
            </p:txBody>
          </p:sp>
        </p:grpSp>
        <p:sp>
          <p:nvSpPr>
            <p:cNvPr id="79" name="Oval 78"/>
            <p:cNvSpPr/>
            <p:nvPr/>
          </p:nvSpPr>
          <p:spPr>
            <a:xfrm>
              <a:off x="7594647" y="3839104"/>
              <a:ext cx="272797" cy="2727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36" name="Freeform 143"/>
          <p:cNvSpPr>
            <a:spLocks noEditPoints="1"/>
          </p:cNvSpPr>
          <p:nvPr/>
        </p:nvSpPr>
        <p:spPr bwMode="auto">
          <a:xfrm>
            <a:off x="2575184" y="2608032"/>
            <a:ext cx="406232" cy="374211"/>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7" name="Freeform 92"/>
          <p:cNvSpPr>
            <a:spLocks noEditPoints="1"/>
          </p:cNvSpPr>
          <p:nvPr/>
        </p:nvSpPr>
        <p:spPr bwMode="auto">
          <a:xfrm>
            <a:off x="4073283" y="2591993"/>
            <a:ext cx="383070" cy="390248"/>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8" name="组合 37"/>
          <p:cNvGrpSpPr/>
          <p:nvPr/>
        </p:nvGrpSpPr>
        <p:grpSpPr>
          <a:xfrm>
            <a:off x="5818633" y="2437630"/>
            <a:ext cx="581996" cy="544612"/>
            <a:chOff x="6661150" y="233363"/>
            <a:chExt cx="320675" cy="300038"/>
          </a:xfrm>
          <a:solidFill>
            <a:schemeClr val="bg1"/>
          </a:solidFill>
        </p:grpSpPr>
        <p:sp>
          <p:nvSpPr>
            <p:cNvPr id="39"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0"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1"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2"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43" name="Freeform 140"/>
          <p:cNvSpPr>
            <a:spLocks noEditPoints="1"/>
          </p:cNvSpPr>
          <p:nvPr/>
        </p:nvSpPr>
        <p:spPr bwMode="auto">
          <a:xfrm>
            <a:off x="7724629" y="2582760"/>
            <a:ext cx="399431" cy="399483"/>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44" name="组合 43"/>
          <p:cNvGrpSpPr/>
          <p:nvPr/>
        </p:nvGrpSpPr>
        <p:grpSpPr>
          <a:xfrm>
            <a:off x="9241300" y="2638325"/>
            <a:ext cx="352781" cy="343917"/>
            <a:chOff x="8175625" y="987426"/>
            <a:chExt cx="314325" cy="306388"/>
          </a:xfrm>
          <a:solidFill>
            <a:schemeClr val="bg1"/>
          </a:solidFill>
        </p:grpSpPr>
        <p:sp>
          <p:nvSpPr>
            <p:cNvPr id="45"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6"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7"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8"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9"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trips(upRight)">
                                      <p:cBhvr>
                                        <p:cTn id="7" dur="500"/>
                                        <p:tgtEl>
                                          <p:spTgt spid="6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 presetClass="entr" presetSubtype="4" accel="50000" decel="50000" fill="hold" nodeType="afterEffect">
                                  <p:stCondLst>
                                    <p:cond delay="0"/>
                                  </p:stCondLst>
                                  <p:childTnLst>
                                    <p:set>
                                      <p:cBhvr>
                                        <p:cTn id="35" dur="1" fill="hold">
                                          <p:stCondLst>
                                            <p:cond delay="0"/>
                                          </p:stCondLst>
                                        </p:cTn>
                                        <p:tgtEl>
                                          <p:spTgt spid="80"/>
                                        </p:tgtEl>
                                        <p:attrNameLst>
                                          <p:attrName>style.visibility</p:attrName>
                                        </p:attrNameLst>
                                      </p:cBhvr>
                                      <p:to>
                                        <p:strVal val="visible"/>
                                      </p:to>
                                    </p:set>
                                    <p:anim calcmode="lin" valueType="num">
                                      <p:cBhvr additive="base">
                                        <p:cTn id="36" dur="500" fill="hold"/>
                                        <p:tgtEl>
                                          <p:spTgt spid="80"/>
                                        </p:tgtEl>
                                        <p:attrNameLst>
                                          <p:attrName>ppt_x</p:attrName>
                                        </p:attrNameLst>
                                      </p:cBhvr>
                                      <p:tavLst>
                                        <p:tav tm="0">
                                          <p:val>
                                            <p:strVal val="#ppt_x"/>
                                          </p:val>
                                        </p:tav>
                                        <p:tav tm="100000">
                                          <p:val>
                                            <p:strVal val="#ppt_x"/>
                                          </p:val>
                                        </p:tav>
                                      </p:tavLst>
                                    </p:anim>
                                    <p:anim calcmode="lin" valueType="num">
                                      <p:cBhvr additive="base">
                                        <p:cTn id="37" dur="500" fill="hold"/>
                                        <p:tgtEl>
                                          <p:spTgt spid="8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accel="50000" decel="50000" fill="hold" nodeType="afterEffect">
                                  <p:stCondLst>
                                    <p:cond delay="0"/>
                                  </p:stCondLst>
                                  <p:childTnLst>
                                    <p:set>
                                      <p:cBhvr>
                                        <p:cTn id="40" dur="1" fill="hold">
                                          <p:stCondLst>
                                            <p:cond delay="0"/>
                                          </p:stCondLst>
                                        </p:cTn>
                                        <p:tgtEl>
                                          <p:spTgt spid="81"/>
                                        </p:tgtEl>
                                        <p:attrNameLst>
                                          <p:attrName>style.visibility</p:attrName>
                                        </p:attrNameLst>
                                      </p:cBhvr>
                                      <p:to>
                                        <p:strVal val="visible"/>
                                      </p:to>
                                    </p:set>
                                    <p:anim calcmode="lin" valueType="num">
                                      <p:cBhvr additive="base">
                                        <p:cTn id="41" dur="500" fill="hold"/>
                                        <p:tgtEl>
                                          <p:spTgt spid="81"/>
                                        </p:tgtEl>
                                        <p:attrNameLst>
                                          <p:attrName>ppt_x</p:attrName>
                                        </p:attrNameLst>
                                      </p:cBhvr>
                                      <p:tavLst>
                                        <p:tav tm="0">
                                          <p:val>
                                            <p:strVal val="#ppt_x"/>
                                          </p:val>
                                        </p:tav>
                                        <p:tav tm="100000">
                                          <p:val>
                                            <p:strVal val="#ppt_x"/>
                                          </p:val>
                                        </p:tav>
                                      </p:tavLst>
                                    </p:anim>
                                    <p:anim calcmode="lin" valueType="num">
                                      <p:cBhvr additive="base">
                                        <p:cTn id="42" dur="500" fill="hold"/>
                                        <p:tgtEl>
                                          <p:spTgt spid="81"/>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additive="base">
                                        <p:cTn id="46" dur="500" fill="hold"/>
                                        <p:tgtEl>
                                          <p:spTgt spid="82"/>
                                        </p:tgtEl>
                                        <p:attrNameLst>
                                          <p:attrName>ppt_x</p:attrName>
                                        </p:attrNameLst>
                                      </p:cBhvr>
                                      <p:tavLst>
                                        <p:tav tm="0">
                                          <p:val>
                                            <p:strVal val="#ppt_x"/>
                                          </p:val>
                                        </p:tav>
                                        <p:tav tm="100000">
                                          <p:val>
                                            <p:strVal val="#ppt_x"/>
                                          </p:val>
                                        </p:tav>
                                      </p:tavLst>
                                    </p:anim>
                                    <p:anim calcmode="lin" valueType="num">
                                      <p:cBhvr additive="base">
                                        <p:cTn id="47" dur="500" fill="hold"/>
                                        <p:tgtEl>
                                          <p:spTgt spid="8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accel="50000" decel="50000"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accel="50000" decel="50000" fill="hold"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ppt_x"/>
                                          </p:val>
                                        </p:tav>
                                        <p:tav tm="100000">
                                          <p:val>
                                            <p:strVal val="#ppt_x"/>
                                          </p:val>
                                        </p:tav>
                                      </p:tavLst>
                                    </p:anim>
                                    <p:anim calcmode="lin" valueType="num">
                                      <p:cBhvr additive="base">
                                        <p:cTn id="57" dur="500" fill="hold"/>
                                        <p:tgtEl>
                                          <p:spTgt spid="84"/>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3" presetClass="entr" presetSubtype="16"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childTnLst>
                                </p:cTn>
                              </p:par>
                            </p:childTnLst>
                          </p:cTn>
                        </p:par>
                        <p:par>
                          <p:cTn id="63" fill="hold">
                            <p:stCondLst>
                              <p:cond delay="6000"/>
                            </p:stCondLst>
                            <p:childTnLst>
                              <p:par>
                                <p:cTn id="64" presetID="23" presetClass="entr" presetSubtype="16"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childTnLst>
                                </p:cTn>
                              </p:par>
                            </p:childTnLst>
                          </p:cTn>
                        </p:par>
                        <p:par>
                          <p:cTn id="68" fill="hold">
                            <p:stCondLst>
                              <p:cond delay="6500"/>
                            </p:stCondLst>
                            <p:childTnLst>
                              <p:par>
                                <p:cTn id="69" presetID="23" presetClass="entr" presetSubtype="16" fill="hold" nodeType="after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childTnLst>
                                </p:cTn>
                              </p:par>
                            </p:childTnLst>
                          </p:cTn>
                        </p:par>
                        <p:par>
                          <p:cTn id="73" fill="hold">
                            <p:stCondLst>
                              <p:cond delay="7000"/>
                            </p:stCondLst>
                            <p:childTnLst>
                              <p:par>
                                <p:cTn id="74" presetID="23" presetClass="entr" presetSubtype="16"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childTnLst>
                                </p:cTn>
                              </p:par>
                            </p:childTnLst>
                          </p:cTn>
                        </p:par>
                        <p:par>
                          <p:cTn id="78" fill="hold">
                            <p:stCondLst>
                              <p:cond delay="7500"/>
                            </p:stCondLst>
                            <p:childTnLst>
                              <p:par>
                                <p:cTn id="79" presetID="23" presetClass="entr" presetSubtype="16"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p:cTn id="81" dur="500" fill="hold"/>
                                        <p:tgtEl>
                                          <p:spTgt spid="44"/>
                                        </p:tgtEl>
                                        <p:attrNameLst>
                                          <p:attrName>ppt_w</p:attrName>
                                        </p:attrNameLst>
                                      </p:cBhvr>
                                      <p:tavLst>
                                        <p:tav tm="0">
                                          <p:val>
                                            <p:fltVal val="0"/>
                                          </p:val>
                                        </p:tav>
                                        <p:tav tm="100000">
                                          <p:val>
                                            <p:strVal val="#ppt_w"/>
                                          </p:val>
                                        </p:tav>
                                      </p:tavLst>
                                    </p:anim>
                                    <p:anim calcmode="lin" valueType="num">
                                      <p:cBhvr>
                                        <p:cTn id="82" dur="500" fill="hold"/>
                                        <p:tgtEl>
                                          <p:spTgt spid="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0" grpId="0" animBg="1"/>
      <p:bldP spid="5" grpId="0" animBg="1"/>
      <p:bldP spid="9" grpId="0" animBg="1"/>
      <p:bldP spid="36" grpId="0" animBg="1"/>
      <p:bldP spid="37"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11891" y="2090339"/>
            <a:ext cx="635661" cy="462088"/>
            <a:chOff x="5918711" y="1567754"/>
            <a:chExt cx="476808" cy="346566"/>
          </a:xfrm>
          <a:solidFill>
            <a:schemeClr val="accent2"/>
          </a:solidFill>
        </p:grpSpPr>
        <p:sp>
          <p:nvSpPr>
            <p:cNvPr id="3" name="Pentagon 9"/>
            <p:cNvSpPr/>
            <p:nvPr/>
          </p:nvSpPr>
          <p:spPr>
            <a:xfrm rot="10800000" flipH="1">
              <a:off x="5918711" y="1567754"/>
              <a:ext cx="476808" cy="346566"/>
            </a:xfrm>
            <a:prstGeom prst="homePlate">
              <a:avLst>
                <a:gd name="adj" fmla="val 2383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 name="Group 29"/>
            <p:cNvGrpSpPr/>
            <p:nvPr/>
          </p:nvGrpSpPr>
          <p:grpSpPr>
            <a:xfrm>
              <a:off x="6018683" y="1608936"/>
              <a:ext cx="264199" cy="264199"/>
              <a:chOff x="8216107" y="2577307"/>
              <a:chExt cx="464344" cy="464344"/>
            </a:xfrm>
            <a:grpFill/>
          </p:grpSpPr>
          <p:sp>
            <p:nvSpPr>
              <p:cNvPr id="5"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tx1">
                      <a:lumMod val="50000"/>
                      <a:lumOff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6"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tx1">
                      <a:lumMod val="50000"/>
                      <a:lumOff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7"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tx1">
                      <a:lumMod val="50000"/>
                      <a:lumOff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8"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tx1">
                      <a:lumMod val="50000"/>
                      <a:lumOff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9" name="组合 8"/>
          <p:cNvGrpSpPr/>
          <p:nvPr/>
        </p:nvGrpSpPr>
        <p:grpSpPr>
          <a:xfrm>
            <a:off x="4460547" y="1556351"/>
            <a:ext cx="3408796" cy="4309748"/>
            <a:chOff x="3179847" y="1197818"/>
            <a:chExt cx="2556930" cy="3232311"/>
          </a:xfrm>
        </p:grpSpPr>
        <p:pic>
          <p:nvPicPr>
            <p:cNvPr id="10"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11" name="Rectangle 5"/>
            <p:cNvSpPr/>
            <p:nvPr/>
          </p:nvSpPr>
          <p:spPr>
            <a:xfrm>
              <a:off x="3539006" y="1570718"/>
              <a:ext cx="1868588" cy="2524313"/>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625887" y="2134295"/>
            <a:ext cx="635661" cy="462088"/>
            <a:chOff x="2553770" y="1555001"/>
            <a:chExt cx="476808" cy="346566"/>
          </a:xfrm>
        </p:grpSpPr>
        <p:sp>
          <p:nvSpPr>
            <p:cNvPr id="13" name="Pentagon 9"/>
            <p:cNvSpPr/>
            <p:nvPr/>
          </p:nvSpPr>
          <p:spPr>
            <a:xfrm flipH="1">
              <a:off x="2553770" y="1555001"/>
              <a:ext cx="476808" cy="346566"/>
            </a:xfrm>
            <a:prstGeom prst="homePlate">
              <a:avLst>
                <a:gd name="adj" fmla="val 2383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4" name="Group 36"/>
            <p:cNvGrpSpPr/>
            <p:nvPr/>
          </p:nvGrpSpPr>
          <p:grpSpPr>
            <a:xfrm>
              <a:off x="2715031" y="1600024"/>
              <a:ext cx="181552" cy="264651"/>
              <a:chOff x="3582988" y="3510757"/>
              <a:chExt cx="319088" cy="465138"/>
            </a:xfrm>
            <a:solidFill>
              <a:srgbClr val="FFFFFF"/>
            </a:solidFill>
          </p:grpSpPr>
          <p:sp>
            <p:nvSpPr>
              <p:cNvPr id="1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1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grpSp>
      <p:grpSp>
        <p:nvGrpSpPr>
          <p:cNvPr id="17" name="组合 16"/>
          <p:cNvGrpSpPr/>
          <p:nvPr/>
        </p:nvGrpSpPr>
        <p:grpSpPr>
          <a:xfrm>
            <a:off x="3636523" y="3539668"/>
            <a:ext cx="635661" cy="462088"/>
            <a:chOff x="2561748" y="2421743"/>
            <a:chExt cx="476808" cy="346566"/>
          </a:xfrm>
        </p:grpSpPr>
        <p:sp>
          <p:nvSpPr>
            <p:cNvPr id="18" name="Pentagon 9"/>
            <p:cNvSpPr/>
            <p:nvPr/>
          </p:nvSpPr>
          <p:spPr>
            <a:xfrm flipH="1">
              <a:off x="2561748" y="2421743"/>
              <a:ext cx="476808" cy="346566"/>
            </a:xfrm>
            <a:prstGeom prst="homePlate">
              <a:avLst>
                <a:gd name="adj" fmla="val 2383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19050" tIns="19050" rIns="19050" bIns="19050" anchor="ctr"/>
            <a:lstStyle/>
            <a:p>
              <a:pPr algn="ctr" defTabSz="304165" fontAlgn="base" hangingPunct="0">
                <a:spcBef>
                  <a:spcPct val="0"/>
                </a:spcBef>
                <a:spcAft>
                  <a:spcPct val="0"/>
                </a:spcAft>
              </a:pPr>
              <a:endParaRPr lang="en-US" sz="2000">
                <a:solidFill>
                  <a:schemeClr val="tx1">
                    <a:lumMod val="50000"/>
                    <a:lumOff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20" name="组合 19"/>
          <p:cNvGrpSpPr/>
          <p:nvPr/>
        </p:nvGrpSpPr>
        <p:grpSpPr>
          <a:xfrm>
            <a:off x="3636523" y="4945040"/>
            <a:ext cx="635661" cy="462088"/>
            <a:chOff x="2561748" y="3061080"/>
            <a:chExt cx="476808" cy="346566"/>
          </a:xfrm>
        </p:grpSpPr>
        <p:sp>
          <p:nvSpPr>
            <p:cNvPr id="21" name="Pentagon 9"/>
            <p:cNvSpPr/>
            <p:nvPr/>
          </p:nvSpPr>
          <p:spPr>
            <a:xfrm flipH="1">
              <a:off x="2561748" y="3061080"/>
              <a:ext cx="476808" cy="346566"/>
            </a:xfrm>
            <a:prstGeom prst="homePlate">
              <a:avLst>
                <a:gd name="adj" fmla="val 2383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grpSp>
        <p:nvGrpSpPr>
          <p:cNvPr id="23" name="组合 22"/>
          <p:cNvGrpSpPr/>
          <p:nvPr/>
        </p:nvGrpSpPr>
        <p:grpSpPr>
          <a:xfrm>
            <a:off x="912101" y="2061099"/>
            <a:ext cx="2564689" cy="847096"/>
            <a:chOff x="1078513" y="1669167"/>
            <a:chExt cx="1923767" cy="635322"/>
          </a:xfrm>
        </p:grpSpPr>
        <p:sp>
          <p:nvSpPr>
            <p:cNvPr id="24" name="TextBox 23"/>
            <p:cNvSpPr txBox="1"/>
            <p:nvPr/>
          </p:nvSpPr>
          <p:spPr>
            <a:xfrm>
              <a:off x="1078513" y="1958240"/>
              <a:ext cx="1923767" cy="346249"/>
            </a:xfrm>
            <a:prstGeom prst="rect">
              <a:avLst/>
            </a:prstGeom>
            <a:noFill/>
          </p:spPr>
          <p:txBody>
            <a:bodyPr wrap="square" lIns="0" tIns="0" rtlCol="0" anchor="t">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912101" y="3493509"/>
            <a:ext cx="2564689" cy="847096"/>
            <a:chOff x="1078513" y="1669167"/>
            <a:chExt cx="1923767" cy="635322"/>
          </a:xfrm>
        </p:grpSpPr>
        <p:sp>
          <p:nvSpPr>
            <p:cNvPr id="27" name="TextBox 26"/>
            <p:cNvSpPr txBox="1"/>
            <p:nvPr/>
          </p:nvSpPr>
          <p:spPr>
            <a:xfrm>
              <a:off x="1078513" y="1958240"/>
              <a:ext cx="1923767" cy="346249"/>
            </a:xfrm>
            <a:prstGeom prst="rect">
              <a:avLst/>
            </a:prstGeom>
            <a:noFill/>
          </p:spPr>
          <p:txBody>
            <a:bodyPr wrap="square" lIns="0" tIns="0" rtlCol="0" anchor="t">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912101" y="4865115"/>
            <a:ext cx="2564689" cy="847096"/>
            <a:chOff x="1078513" y="1669167"/>
            <a:chExt cx="1923767" cy="635322"/>
          </a:xfrm>
        </p:grpSpPr>
        <p:sp>
          <p:nvSpPr>
            <p:cNvPr id="30" name="TextBox 29"/>
            <p:cNvSpPr txBox="1"/>
            <p:nvPr/>
          </p:nvSpPr>
          <p:spPr>
            <a:xfrm>
              <a:off x="1078513" y="1958240"/>
              <a:ext cx="1923767" cy="346249"/>
            </a:xfrm>
            <a:prstGeom prst="rect">
              <a:avLst/>
            </a:prstGeom>
            <a:noFill/>
          </p:spPr>
          <p:txBody>
            <a:bodyPr wrap="square" lIns="0" tIns="0" rtlCol="0" anchor="t">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111891" y="3516681"/>
            <a:ext cx="635661" cy="462088"/>
            <a:chOff x="5918711" y="2224885"/>
            <a:chExt cx="476808" cy="346566"/>
          </a:xfrm>
          <a:solidFill>
            <a:schemeClr val="accent2"/>
          </a:solidFill>
        </p:grpSpPr>
        <p:sp>
          <p:nvSpPr>
            <p:cNvPr id="33" name="Pentagon 9"/>
            <p:cNvSpPr/>
            <p:nvPr/>
          </p:nvSpPr>
          <p:spPr>
            <a:xfrm rot="10800000" flipH="1">
              <a:off x="5918711" y="2224885"/>
              <a:ext cx="476808" cy="346566"/>
            </a:xfrm>
            <a:prstGeom prst="homePlate">
              <a:avLst>
                <a:gd name="adj" fmla="val 2383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4" name="Group 22"/>
            <p:cNvGrpSpPr/>
            <p:nvPr/>
          </p:nvGrpSpPr>
          <p:grpSpPr>
            <a:xfrm>
              <a:off x="5997568" y="2282755"/>
              <a:ext cx="264199" cy="264651"/>
              <a:chOff x="7287419" y="3505994"/>
              <a:chExt cx="464344" cy="465138"/>
            </a:xfrm>
            <a:grpFill/>
          </p:grpSpPr>
          <p:sp>
            <p:nvSpPr>
              <p:cNvPr id="35"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36"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37"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38"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39"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40"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grpSp>
      <p:grpSp>
        <p:nvGrpSpPr>
          <p:cNvPr id="41" name="组合 40"/>
          <p:cNvGrpSpPr/>
          <p:nvPr/>
        </p:nvGrpSpPr>
        <p:grpSpPr>
          <a:xfrm>
            <a:off x="8111891" y="4943024"/>
            <a:ext cx="635661" cy="462088"/>
            <a:chOff x="5912378" y="3043536"/>
            <a:chExt cx="476808" cy="346566"/>
          </a:xfrm>
          <a:solidFill>
            <a:schemeClr val="accent2"/>
          </a:solidFill>
        </p:grpSpPr>
        <p:sp>
          <p:nvSpPr>
            <p:cNvPr id="42" name="Pentagon 9"/>
            <p:cNvSpPr/>
            <p:nvPr/>
          </p:nvSpPr>
          <p:spPr>
            <a:xfrm rot="10800000" flipH="1">
              <a:off x="5912378" y="3043536"/>
              <a:ext cx="476808" cy="346566"/>
            </a:xfrm>
            <a:prstGeom prst="homePlate">
              <a:avLst>
                <a:gd name="adj" fmla="val 2383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3" name="Group 12"/>
            <p:cNvGrpSpPr/>
            <p:nvPr/>
          </p:nvGrpSpPr>
          <p:grpSpPr>
            <a:xfrm>
              <a:off x="5985331" y="3091890"/>
              <a:ext cx="264199" cy="264651"/>
              <a:chOff x="9145588" y="4435475"/>
              <a:chExt cx="464344" cy="465138"/>
            </a:xfrm>
            <a:grpFill/>
          </p:grpSpPr>
          <p:sp>
            <p:nvSpPr>
              <p:cNvPr id="44"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4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4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4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4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4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5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5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5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grpSp>
      <p:grpSp>
        <p:nvGrpSpPr>
          <p:cNvPr id="53" name="组合 52"/>
          <p:cNvGrpSpPr/>
          <p:nvPr/>
        </p:nvGrpSpPr>
        <p:grpSpPr>
          <a:xfrm>
            <a:off x="8921379" y="2061099"/>
            <a:ext cx="2607230" cy="847096"/>
            <a:chOff x="1046603" y="1669167"/>
            <a:chExt cx="1955677" cy="635322"/>
          </a:xfrm>
        </p:grpSpPr>
        <p:sp>
          <p:nvSpPr>
            <p:cNvPr id="54" name="TextBox 53"/>
            <p:cNvSpPr txBox="1"/>
            <p:nvPr/>
          </p:nvSpPr>
          <p:spPr>
            <a:xfrm>
              <a:off x="1078513" y="1958240"/>
              <a:ext cx="1923767" cy="346249"/>
            </a:xfrm>
            <a:prstGeom prst="rect">
              <a:avLst/>
            </a:prstGeom>
            <a:noFill/>
          </p:spPr>
          <p:txBody>
            <a:bodyPr wrap="square" lIns="0" tIns="0" rtlCol="0" anchor="t">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1046603"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8934076" y="3493509"/>
            <a:ext cx="2594532" cy="847096"/>
            <a:chOff x="1056128" y="1669167"/>
            <a:chExt cx="1946152" cy="635322"/>
          </a:xfrm>
        </p:grpSpPr>
        <p:sp>
          <p:nvSpPr>
            <p:cNvPr id="57" name="TextBox 56"/>
            <p:cNvSpPr txBox="1"/>
            <p:nvPr/>
          </p:nvSpPr>
          <p:spPr>
            <a:xfrm>
              <a:off x="1078513" y="1958240"/>
              <a:ext cx="1923767" cy="346249"/>
            </a:xfrm>
            <a:prstGeom prst="rect">
              <a:avLst/>
            </a:prstGeom>
            <a:noFill/>
          </p:spPr>
          <p:txBody>
            <a:bodyPr wrap="square" lIns="0" tIns="0" rtlCol="0" anchor="t">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10561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8934076" y="4865115"/>
            <a:ext cx="2594532" cy="847096"/>
            <a:chOff x="1056128" y="1669167"/>
            <a:chExt cx="1946152" cy="635322"/>
          </a:xfrm>
        </p:grpSpPr>
        <p:sp>
          <p:nvSpPr>
            <p:cNvPr id="60" name="TextBox 59"/>
            <p:cNvSpPr txBox="1"/>
            <p:nvPr/>
          </p:nvSpPr>
          <p:spPr>
            <a:xfrm>
              <a:off x="1078513" y="1958240"/>
              <a:ext cx="1923767" cy="346249"/>
            </a:xfrm>
            <a:prstGeom prst="rect">
              <a:avLst/>
            </a:prstGeom>
            <a:noFill/>
          </p:spPr>
          <p:txBody>
            <a:bodyPr wrap="square" lIns="0" tIns="0" rtlCol="0" anchor="t">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10561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2" name="标题 6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1+#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1+#ppt_w/2"/>
                                          </p:val>
                                        </p:tav>
                                        <p:tav tm="100000">
                                          <p:val>
                                            <p:strVal val="#ppt_x"/>
                                          </p:val>
                                        </p:tav>
                                      </p:tavLst>
                                    </p:anim>
                                    <p:anim calcmode="lin" valueType="num">
                                      <p:cBhvr additive="base">
                                        <p:cTn id="48" dur="500" fill="hold"/>
                                        <p:tgtEl>
                                          <p:spTgt spid="41"/>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1+#ppt_w/2"/>
                                          </p:val>
                                        </p:tav>
                                        <p:tav tm="100000">
                                          <p:val>
                                            <p:strVal val="#ppt_x"/>
                                          </p:val>
                                        </p:tav>
                                      </p:tavLst>
                                    </p:anim>
                                    <p:anim calcmode="lin" valueType="num">
                                      <p:cBhvr additive="base">
                                        <p:cTn id="52" dur="500" fill="hold"/>
                                        <p:tgtEl>
                                          <p:spTgt spid="53"/>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1+#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1+#ppt_w/2"/>
                                          </p:val>
                                        </p:tav>
                                        <p:tav tm="100000">
                                          <p:val>
                                            <p:strVal val="#ppt_x"/>
                                          </p:val>
                                        </p:tav>
                                      </p:tavLst>
                                    </p:anim>
                                    <p:anim calcmode="lin" valueType="num">
                                      <p:cBhvr additive="base">
                                        <p:cTn id="60"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p:nvPr/>
        </p:nvSpPr>
        <p:spPr>
          <a:xfrm>
            <a:off x="2947080" y="2228115"/>
            <a:ext cx="2087688" cy="1838486"/>
          </a:xfrm>
          <a:prstGeom prst="rect">
            <a:avLst/>
          </a:prstGeom>
          <a:noFill/>
        </p:spPr>
        <p:txBody>
          <a:bodyPr wrap="square" lIns="68562" tIns="34281" rIns="68562" bIns="34281" rtlCol="0">
            <a:spAutoFit/>
          </a:bodyPr>
          <a:lstStyle/>
          <a:p>
            <a:pPr marL="0" lvl="1" algn="ctr"/>
            <a:r>
              <a:rPr lang="en-US" altLang="zh-CN" sz="11495" dirty="0">
                <a:solidFill>
                  <a:schemeClr val="bg2"/>
                </a:solidFill>
                <a:latin typeface="Impact MT Std" pitchFamily="34" charset="0"/>
                <a:ea typeface="微软雅黑" panose="020B0503020204020204" pitchFamily="34" charset="-122"/>
              </a:rPr>
              <a:t>03</a:t>
            </a:r>
            <a:endParaRPr lang="zh-CN" altLang="en-US" sz="8795" b="1" dirty="0">
              <a:solidFill>
                <a:schemeClr val="bg2"/>
              </a:solidFill>
              <a:latin typeface="微软雅黑" panose="020B0503020204020204" pitchFamily="34" charset="-122"/>
              <a:ea typeface="微软雅黑" panose="020B0503020204020204" pitchFamily="34" charset="-122"/>
            </a:endParaRPr>
          </a:p>
        </p:txBody>
      </p:sp>
      <p:sp>
        <p:nvSpPr>
          <p:cNvPr id="3" name="文本框 9"/>
          <p:cNvSpPr txBox="1"/>
          <p:nvPr/>
        </p:nvSpPr>
        <p:spPr>
          <a:xfrm>
            <a:off x="5017982" y="2479350"/>
            <a:ext cx="4838084" cy="746340"/>
          </a:xfrm>
          <a:prstGeom prst="rect">
            <a:avLst/>
          </a:prstGeom>
          <a:noFill/>
        </p:spPr>
        <p:txBody>
          <a:bodyPr wrap="square" lIns="68562" tIns="34281" rIns="68562" bIns="34281" rtlCol="0">
            <a:spAutoFit/>
          </a:bodyPr>
          <a:lstStyle/>
          <a:p>
            <a:pPr marL="0" lvl="1"/>
            <a:r>
              <a:rPr lang="zh-CN" altLang="en-US" sz="4400" b="1" dirty="0">
                <a:solidFill>
                  <a:schemeClr val="tx2"/>
                </a:solidFill>
                <a:latin typeface="微软雅黑" panose="020B0503020204020204" pitchFamily="34" charset="-122"/>
                <a:ea typeface="微软雅黑" panose="020B0503020204020204" pitchFamily="34" charset="-122"/>
              </a:rPr>
              <a:t>Title bar</a:t>
            </a:r>
            <a:endParaRPr lang="zh-CN" altLang="en-US" sz="4800" b="1" dirty="0">
              <a:solidFill>
                <a:schemeClr val="tx2"/>
              </a:solidFill>
              <a:latin typeface="微软雅黑" panose="020B0503020204020204" pitchFamily="34" charset="-122"/>
              <a:ea typeface="微软雅黑" panose="020B0503020204020204" pitchFamily="34" charset="-122"/>
            </a:endParaRPr>
          </a:p>
        </p:txBody>
      </p:sp>
      <p:sp>
        <p:nvSpPr>
          <p:cNvPr id="4" name="TextBox 7"/>
          <p:cNvSpPr>
            <a:spLocks noChangeArrowheads="1"/>
          </p:cNvSpPr>
          <p:nvPr/>
        </p:nvSpPr>
        <p:spPr bwMode="auto">
          <a:xfrm>
            <a:off x="5089972" y="3252589"/>
            <a:ext cx="4103387" cy="4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In this input chapter details, the meaning of the topic fits the meaning of the chart, and the detailed text of the chapter is described here.</a:t>
            </a:r>
          </a:p>
        </p:txBody>
      </p:sp>
      <p:grpSp>
        <p:nvGrpSpPr>
          <p:cNvPr id="5" name="组合 4"/>
          <p:cNvGrpSpPr/>
          <p:nvPr/>
        </p:nvGrpSpPr>
        <p:grpSpPr>
          <a:xfrm>
            <a:off x="8379991" y="5977529"/>
            <a:ext cx="575914" cy="575914"/>
            <a:chOff x="6097588" y="1828640"/>
            <a:chExt cx="576064" cy="576064"/>
          </a:xfrm>
        </p:grpSpPr>
        <p:sp>
          <p:nvSpPr>
            <p:cNvPr id="6" name="椭圆 5"/>
            <p:cNvSpPr/>
            <p:nvPr/>
          </p:nvSpPr>
          <p:spPr>
            <a:xfrm>
              <a:off x="6097588" y="1828640"/>
              <a:ext cx="576064" cy="576064"/>
            </a:xfrm>
            <a:prstGeom prst="ellipse">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KSO_Shape"/>
            <p:cNvSpPr/>
            <p:nvPr/>
          </p:nvSpPr>
          <p:spPr bwMode="auto">
            <a:xfrm>
              <a:off x="6225456" y="1995215"/>
              <a:ext cx="320327" cy="2429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9103765" y="5977529"/>
            <a:ext cx="575914" cy="575914"/>
            <a:chOff x="6821550" y="1828640"/>
            <a:chExt cx="576064" cy="576064"/>
          </a:xfrm>
        </p:grpSpPr>
        <p:sp>
          <p:nvSpPr>
            <p:cNvPr id="9" name="椭圆 8"/>
            <p:cNvSpPr/>
            <p:nvPr/>
          </p:nvSpPr>
          <p:spPr>
            <a:xfrm>
              <a:off x="6821550" y="1828640"/>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KSO_Shape"/>
            <p:cNvSpPr/>
            <p:nvPr/>
          </p:nvSpPr>
          <p:spPr bwMode="auto">
            <a:xfrm>
              <a:off x="6947440" y="2028536"/>
              <a:ext cx="324284" cy="24732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grpSp>
      <p:grpSp>
        <p:nvGrpSpPr>
          <p:cNvPr id="11" name="组合 10"/>
          <p:cNvGrpSpPr/>
          <p:nvPr/>
        </p:nvGrpSpPr>
        <p:grpSpPr>
          <a:xfrm>
            <a:off x="9819776" y="5977529"/>
            <a:ext cx="575914" cy="575914"/>
            <a:chOff x="7537747" y="1828640"/>
            <a:chExt cx="576064" cy="576064"/>
          </a:xfrm>
        </p:grpSpPr>
        <p:sp>
          <p:nvSpPr>
            <p:cNvPr id="12" name="椭圆 11"/>
            <p:cNvSpPr/>
            <p:nvPr/>
          </p:nvSpPr>
          <p:spPr>
            <a:xfrm>
              <a:off x="7537747" y="1828640"/>
              <a:ext cx="576064" cy="576064"/>
            </a:xfrm>
            <a:prstGeom prst="ellipse">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KSO_Shape"/>
            <p:cNvSpPr/>
            <p:nvPr/>
          </p:nvSpPr>
          <p:spPr bwMode="auto">
            <a:xfrm>
              <a:off x="7677487" y="1973096"/>
              <a:ext cx="296583" cy="29361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grpSp>
      <p:grpSp>
        <p:nvGrpSpPr>
          <p:cNvPr id="14" name="组合 13"/>
          <p:cNvGrpSpPr/>
          <p:nvPr/>
        </p:nvGrpSpPr>
        <p:grpSpPr>
          <a:xfrm>
            <a:off x="10539668" y="5977529"/>
            <a:ext cx="575914" cy="575914"/>
            <a:chOff x="8257827" y="1828640"/>
            <a:chExt cx="576064" cy="576064"/>
          </a:xfrm>
        </p:grpSpPr>
        <p:sp>
          <p:nvSpPr>
            <p:cNvPr id="15" name="椭圆 14"/>
            <p:cNvSpPr/>
            <p:nvPr/>
          </p:nvSpPr>
          <p:spPr>
            <a:xfrm>
              <a:off x="8257827" y="1828640"/>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KSO_Shape"/>
            <p:cNvSpPr/>
            <p:nvPr/>
          </p:nvSpPr>
          <p:spPr bwMode="auto">
            <a:xfrm>
              <a:off x="8401843" y="1973096"/>
              <a:ext cx="292127" cy="2921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1259561" y="5977529"/>
            <a:ext cx="575914" cy="575914"/>
            <a:chOff x="8977907" y="1828640"/>
            <a:chExt cx="576064" cy="576064"/>
          </a:xfrm>
        </p:grpSpPr>
        <p:sp>
          <p:nvSpPr>
            <p:cNvPr id="18" name="椭圆 17"/>
            <p:cNvSpPr/>
            <p:nvPr/>
          </p:nvSpPr>
          <p:spPr>
            <a:xfrm>
              <a:off x="8977907" y="1828640"/>
              <a:ext cx="576064" cy="576064"/>
            </a:xfrm>
            <a:prstGeom prst="ellipse">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KSO_Shape"/>
            <p:cNvSpPr/>
            <p:nvPr/>
          </p:nvSpPr>
          <p:spPr bwMode="auto">
            <a:xfrm>
              <a:off x="9121923" y="1989931"/>
              <a:ext cx="316789" cy="2692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45"/>
          <p:cNvSpPr>
            <a:spLocks noChangeArrowheads="1"/>
          </p:cNvSpPr>
          <p:nvPr/>
        </p:nvSpPr>
        <p:spPr bwMode="auto">
          <a:xfrm>
            <a:off x="2493349" y="1775298"/>
            <a:ext cx="1297325" cy="719137"/>
          </a:xfrm>
          <a:prstGeom prst="roundRect">
            <a:avLst>
              <a:gd name="adj" fmla="val 16667"/>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dirty="0">
                <a:solidFill>
                  <a:srgbClr val="4D4D4D"/>
                </a:solidFill>
                <a:latin typeface="微软雅黑" panose="020B0503020204020204" pitchFamily="34" charset="-122"/>
                <a:ea typeface="微软雅黑" panose="020B0503020204020204" pitchFamily="34" charset="-122"/>
              </a:rPr>
              <a:t>Add text here</a:t>
            </a:r>
            <a:r>
              <a:rPr lang="en-US" altLang="zh-CN" sz="1200" kern="0" dirty="0">
                <a:solidFill>
                  <a:srgbClr val="4D4D4D"/>
                </a:solidFill>
                <a:latin typeface="微软雅黑" panose="020B0503020204020204" pitchFamily="34" charset="-122"/>
                <a:ea typeface="微软雅黑" panose="020B0503020204020204" pitchFamily="34" charset="-122"/>
              </a:rPr>
              <a:t>8</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35" name="圆角矩形 46"/>
          <p:cNvSpPr>
            <a:spLocks noChangeArrowheads="1"/>
          </p:cNvSpPr>
          <p:nvPr/>
        </p:nvSpPr>
        <p:spPr bwMode="auto">
          <a:xfrm>
            <a:off x="4006630" y="1921348"/>
            <a:ext cx="1295737" cy="719137"/>
          </a:xfrm>
          <a:prstGeom prst="roundRect">
            <a:avLst>
              <a:gd name="adj" fmla="val 16667"/>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Add text here</a:t>
            </a:r>
            <a:r>
              <a:rPr lang="en-US" altLang="zh-CN" sz="1200" kern="0" dirty="0">
                <a:solidFill>
                  <a:srgbClr val="4D4D4D"/>
                </a:solidFill>
                <a:latin typeface="微软雅黑" panose="020B0503020204020204" pitchFamily="34" charset="-122"/>
                <a:ea typeface="微软雅黑" panose="020B0503020204020204" pitchFamily="34" charset="-122"/>
              </a:rPr>
              <a:t>2</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36" name="圆角矩形 40"/>
          <p:cNvSpPr>
            <a:spLocks noChangeArrowheads="1"/>
          </p:cNvSpPr>
          <p:nvPr/>
        </p:nvSpPr>
        <p:spPr bwMode="auto">
          <a:xfrm>
            <a:off x="4225760" y="2857973"/>
            <a:ext cx="1297326" cy="719137"/>
          </a:xfrm>
          <a:prstGeom prst="roundRect">
            <a:avLst>
              <a:gd name="adj" fmla="val 16667"/>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Add text here</a:t>
            </a:r>
            <a:r>
              <a:rPr lang="en-US" altLang="zh-CN" sz="1200" kern="0" dirty="0">
                <a:solidFill>
                  <a:srgbClr val="4D4D4D"/>
                </a:solidFill>
                <a:latin typeface="微软雅黑" panose="020B0503020204020204" pitchFamily="34" charset="-122"/>
                <a:ea typeface="微软雅黑" panose="020B0503020204020204" pitchFamily="34" charset="-122"/>
              </a:rPr>
              <a:t>3</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37" name="圆角矩形 41"/>
          <p:cNvSpPr>
            <a:spLocks noChangeArrowheads="1"/>
          </p:cNvSpPr>
          <p:nvPr/>
        </p:nvSpPr>
        <p:spPr bwMode="auto">
          <a:xfrm>
            <a:off x="3790673" y="3832698"/>
            <a:ext cx="1295737" cy="720725"/>
          </a:xfrm>
          <a:prstGeom prst="roundRect">
            <a:avLst>
              <a:gd name="adj" fmla="val 16667"/>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Add text here</a:t>
            </a:r>
            <a:r>
              <a:rPr lang="en-US" altLang="zh-CN" sz="1200" kern="0" dirty="0">
                <a:solidFill>
                  <a:srgbClr val="4D4D4D"/>
                </a:solidFill>
                <a:latin typeface="微软雅黑" panose="020B0503020204020204" pitchFamily="34" charset="-122"/>
                <a:ea typeface="微软雅黑" panose="020B0503020204020204" pitchFamily="34" charset="-122"/>
              </a:rPr>
              <a:t>4</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38" name="圆角矩形 42"/>
          <p:cNvSpPr>
            <a:spLocks noChangeArrowheads="1"/>
          </p:cNvSpPr>
          <p:nvPr/>
        </p:nvSpPr>
        <p:spPr bwMode="auto">
          <a:xfrm>
            <a:off x="2874448" y="4369273"/>
            <a:ext cx="1297325" cy="720725"/>
          </a:xfrm>
          <a:prstGeom prst="roundRect">
            <a:avLst>
              <a:gd name="adj" fmla="val 16667"/>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Add text here</a:t>
            </a:r>
            <a:r>
              <a:rPr lang="en-US" altLang="zh-CN" sz="1200" kern="0" dirty="0">
                <a:solidFill>
                  <a:srgbClr val="4D4D4D"/>
                </a:solidFill>
                <a:latin typeface="微软雅黑" panose="020B0503020204020204" pitchFamily="34" charset="-122"/>
                <a:ea typeface="微软雅黑" panose="020B0503020204020204" pitchFamily="34" charset="-122"/>
              </a:rPr>
              <a:t>5</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39" name="圆角矩形 43"/>
          <p:cNvSpPr>
            <a:spLocks noChangeArrowheads="1"/>
          </p:cNvSpPr>
          <p:nvPr/>
        </p:nvSpPr>
        <p:spPr bwMode="auto">
          <a:xfrm>
            <a:off x="2061436" y="3583458"/>
            <a:ext cx="1297325" cy="719138"/>
          </a:xfrm>
          <a:prstGeom prst="roundRect">
            <a:avLst>
              <a:gd name="adj" fmla="val 16667"/>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Add text here</a:t>
            </a:r>
            <a:r>
              <a:rPr lang="en-US" altLang="zh-CN" sz="1200" kern="0" dirty="0">
                <a:solidFill>
                  <a:srgbClr val="4D4D4D"/>
                </a:solidFill>
                <a:latin typeface="微软雅黑" panose="020B0503020204020204" pitchFamily="34" charset="-122"/>
                <a:ea typeface="微软雅黑" panose="020B0503020204020204" pitchFamily="34" charset="-122"/>
              </a:rPr>
              <a:t>6</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40" name="圆角矩形 44"/>
          <p:cNvSpPr>
            <a:spLocks noChangeArrowheads="1"/>
          </p:cNvSpPr>
          <p:nvPr/>
        </p:nvSpPr>
        <p:spPr bwMode="auto">
          <a:xfrm>
            <a:off x="1773553" y="2640485"/>
            <a:ext cx="1297325" cy="720725"/>
          </a:xfrm>
          <a:prstGeom prst="roundRect">
            <a:avLst>
              <a:gd name="adj" fmla="val 16667"/>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Add text here</a:t>
            </a:r>
            <a:r>
              <a:rPr lang="en-US" altLang="zh-CN" sz="1200" kern="0" dirty="0">
                <a:solidFill>
                  <a:srgbClr val="4D4D4D"/>
                </a:solidFill>
                <a:latin typeface="微软雅黑" panose="020B0503020204020204" pitchFamily="34" charset="-122"/>
                <a:ea typeface="微软雅黑" panose="020B0503020204020204" pitchFamily="34" charset="-122"/>
              </a:rPr>
              <a:t>7</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2926848" y="2857973"/>
            <a:ext cx="1295737" cy="719137"/>
          </a:xfrm>
          <a:prstGeom prst="roundRect">
            <a:avLst/>
          </a:prstGeom>
          <a:solidFill>
            <a:schemeClr val="accent4"/>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b="1" kern="0" dirty="0">
                <a:solidFill>
                  <a:srgbClr val="FFFFFF"/>
                </a:solidFill>
                <a:latin typeface="微软雅黑" panose="020B0503020204020204" pitchFamily="34" charset="-122"/>
                <a:ea typeface="微软雅黑" panose="020B0503020204020204" pitchFamily="34" charset="-122"/>
              </a:rPr>
              <a:t>Add text here</a:t>
            </a:r>
            <a:r>
              <a:rPr lang="en-US" altLang="zh-CN" sz="1200" b="1" kern="0" dirty="0">
                <a:solidFill>
                  <a:srgbClr val="FFFFFF"/>
                </a:solidFill>
                <a:latin typeface="微软雅黑" panose="020B0503020204020204" pitchFamily="34" charset="-122"/>
                <a:ea typeface="微软雅黑" panose="020B0503020204020204" pitchFamily="34" charset="-122"/>
              </a:rPr>
              <a:t>1</a:t>
            </a:r>
            <a:endParaRPr lang="zh-CN" altLang="en-US" sz="1200" b="1" kern="0" dirty="0">
              <a:solidFill>
                <a:srgbClr val="FFFFFF"/>
              </a:solidFill>
              <a:latin typeface="微软雅黑" panose="020B0503020204020204" pitchFamily="34" charset="-122"/>
              <a:ea typeface="微软雅黑" panose="020B0503020204020204" pitchFamily="34" charset="-122"/>
            </a:endParaRPr>
          </a:p>
        </p:txBody>
      </p:sp>
      <p:sp>
        <p:nvSpPr>
          <p:cNvPr id="42" name="等腰三角形 41"/>
          <p:cNvSpPr/>
          <p:nvPr/>
        </p:nvSpPr>
        <p:spPr>
          <a:xfrm rot="5400000">
            <a:off x="5798677" y="3227805"/>
            <a:ext cx="473075" cy="409682"/>
          </a:xfrm>
          <a:prstGeom prst="triangle">
            <a:avLst/>
          </a:prstGeom>
          <a:solidFill>
            <a:srgbClr val="949494"/>
          </a:solidFill>
          <a:ln w="25400" cap="flat" cmpd="sng" algn="ctr">
            <a:noFill/>
            <a:prstDash val="solid"/>
          </a:ln>
          <a:effectLst/>
        </p:spPr>
        <p:txBody>
          <a:bodyPr anchor="ctr"/>
          <a:lstStyle/>
          <a:p>
            <a:pPr algn="ctr">
              <a:defRPr/>
            </a:pPr>
            <a:endParaRPr lang="zh-CN" altLang="en-US" kern="0" dirty="0">
              <a:solidFill>
                <a:sysClr val="window" lastClr="FFFFFF"/>
              </a:solidFill>
              <a:latin typeface="Impact" panose="020B0806030902050204" pitchFamily="34" charset="0"/>
              <a:ea typeface="微软雅黑" panose="020B0503020204020204" pitchFamily="34" charset="-122"/>
            </a:endParaRPr>
          </a:p>
        </p:txBody>
      </p:sp>
      <p:sp>
        <p:nvSpPr>
          <p:cNvPr id="43" name="圆角矩形 42"/>
          <p:cNvSpPr/>
          <p:nvPr/>
        </p:nvSpPr>
        <p:spPr>
          <a:xfrm>
            <a:off x="7605636" y="1484786"/>
            <a:ext cx="1295737" cy="720725"/>
          </a:xfrm>
          <a:prstGeom prst="roundRect">
            <a:avLst/>
          </a:prstGeom>
          <a:solidFill>
            <a:schemeClr val="accent3"/>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b="1" kern="0" dirty="0">
                <a:solidFill>
                  <a:srgbClr val="FFFFFF"/>
                </a:solidFill>
                <a:latin typeface="微软雅黑" panose="020B0503020204020204" pitchFamily="34" charset="-122"/>
                <a:ea typeface="微软雅黑" panose="020B0503020204020204" pitchFamily="34" charset="-122"/>
              </a:rPr>
              <a:t>Add text here</a:t>
            </a:r>
            <a:r>
              <a:rPr lang="en-US" altLang="zh-CN" sz="1200" b="1" kern="0" dirty="0">
                <a:solidFill>
                  <a:srgbClr val="FFFFFF"/>
                </a:solidFill>
                <a:latin typeface="微软雅黑" panose="020B0503020204020204" pitchFamily="34" charset="-122"/>
                <a:ea typeface="微软雅黑" panose="020B0503020204020204" pitchFamily="34" charset="-122"/>
              </a:rPr>
              <a:t>1</a:t>
            </a:r>
            <a:endParaRPr lang="zh-CN" altLang="en-US" sz="1200" b="1" kern="0" dirty="0">
              <a:solidFill>
                <a:srgbClr val="FFFFFF"/>
              </a:solidFill>
              <a:latin typeface="微软雅黑" panose="020B0503020204020204" pitchFamily="34" charset="-122"/>
              <a:ea typeface="微软雅黑" panose="020B0503020204020204" pitchFamily="34" charset="-122"/>
            </a:endParaRPr>
          </a:p>
        </p:txBody>
      </p:sp>
      <p:sp>
        <p:nvSpPr>
          <p:cNvPr id="44" name="圆角矩形 3"/>
          <p:cNvSpPr>
            <a:spLocks noChangeArrowheads="1"/>
          </p:cNvSpPr>
          <p:nvPr/>
        </p:nvSpPr>
        <p:spPr bwMode="auto">
          <a:xfrm>
            <a:off x="6884723" y="2544178"/>
            <a:ext cx="1295737" cy="720725"/>
          </a:xfrm>
          <a:prstGeom prst="roundRect">
            <a:avLst>
              <a:gd name="adj" fmla="val 16667"/>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Add text here</a:t>
            </a:r>
            <a:r>
              <a:rPr lang="en-US" altLang="zh-CN" sz="1200" kern="0" dirty="0">
                <a:solidFill>
                  <a:srgbClr val="4D4D4D"/>
                </a:solidFill>
                <a:latin typeface="微软雅黑" panose="020B0503020204020204" pitchFamily="34" charset="-122"/>
                <a:ea typeface="微软雅黑" panose="020B0503020204020204" pitchFamily="34" charset="-122"/>
              </a:rPr>
              <a:t>2</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45" name="圆角矩形 4"/>
          <p:cNvSpPr>
            <a:spLocks noChangeArrowheads="1"/>
          </p:cNvSpPr>
          <p:nvPr/>
        </p:nvSpPr>
        <p:spPr bwMode="auto">
          <a:xfrm>
            <a:off x="8324959" y="2544178"/>
            <a:ext cx="1297326" cy="720725"/>
          </a:xfrm>
          <a:prstGeom prst="roundRect">
            <a:avLst>
              <a:gd name="adj" fmla="val 16667"/>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Add text here</a:t>
            </a:r>
            <a:r>
              <a:rPr lang="en-US" altLang="zh-CN" sz="1200" kern="0" dirty="0">
                <a:solidFill>
                  <a:srgbClr val="4D4D4D"/>
                </a:solidFill>
                <a:latin typeface="微软雅黑" panose="020B0503020204020204" pitchFamily="34" charset="-122"/>
                <a:ea typeface="微软雅黑" panose="020B0503020204020204" pitchFamily="34" charset="-122"/>
              </a:rPr>
              <a:t>3</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46" name="圆角矩形 7"/>
          <p:cNvSpPr>
            <a:spLocks noChangeArrowheads="1"/>
          </p:cNvSpPr>
          <p:nvPr/>
        </p:nvSpPr>
        <p:spPr bwMode="auto">
          <a:xfrm>
            <a:off x="6161429" y="3603568"/>
            <a:ext cx="1297325" cy="719138"/>
          </a:xfrm>
          <a:prstGeom prst="roundRect">
            <a:avLst>
              <a:gd name="adj" fmla="val 16667"/>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Add text here</a:t>
            </a:r>
            <a:r>
              <a:rPr lang="en-US" altLang="zh-CN" sz="1200" kern="0" dirty="0">
                <a:solidFill>
                  <a:srgbClr val="4D4D4D"/>
                </a:solidFill>
                <a:latin typeface="微软雅黑" panose="020B0503020204020204" pitchFamily="34" charset="-122"/>
                <a:ea typeface="微软雅黑" panose="020B0503020204020204" pitchFamily="34" charset="-122"/>
              </a:rPr>
              <a:t>4</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47" name="圆角矩形 6"/>
          <p:cNvSpPr>
            <a:spLocks noChangeArrowheads="1"/>
          </p:cNvSpPr>
          <p:nvPr/>
        </p:nvSpPr>
        <p:spPr bwMode="auto">
          <a:xfrm>
            <a:off x="7608018" y="3603568"/>
            <a:ext cx="1295737" cy="719138"/>
          </a:xfrm>
          <a:prstGeom prst="roundRect">
            <a:avLst>
              <a:gd name="adj" fmla="val 16667"/>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Add text here</a:t>
            </a:r>
            <a:r>
              <a:rPr lang="en-US" altLang="zh-CN" sz="1200" kern="0" dirty="0">
                <a:solidFill>
                  <a:srgbClr val="4D4D4D"/>
                </a:solidFill>
                <a:latin typeface="微软雅黑" panose="020B0503020204020204" pitchFamily="34" charset="-122"/>
                <a:ea typeface="微软雅黑" panose="020B0503020204020204" pitchFamily="34" charset="-122"/>
              </a:rPr>
              <a:t>5</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48" name="圆角矩形 5"/>
          <p:cNvSpPr>
            <a:spLocks noChangeArrowheads="1"/>
          </p:cNvSpPr>
          <p:nvPr/>
        </p:nvSpPr>
        <p:spPr bwMode="auto">
          <a:xfrm>
            <a:off x="9048256" y="3603568"/>
            <a:ext cx="1297325" cy="719138"/>
          </a:xfrm>
          <a:prstGeom prst="roundRect">
            <a:avLst>
              <a:gd name="adj" fmla="val 16667"/>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Add text here</a:t>
            </a:r>
            <a:r>
              <a:rPr lang="en-US" altLang="zh-CN" sz="1200" kern="0" dirty="0">
                <a:solidFill>
                  <a:srgbClr val="4D4D4D"/>
                </a:solidFill>
                <a:latin typeface="微软雅黑" panose="020B0503020204020204" pitchFamily="34" charset="-122"/>
                <a:ea typeface="微软雅黑" panose="020B0503020204020204" pitchFamily="34" charset="-122"/>
              </a:rPr>
              <a:t>6</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49" name="圆角矩形 9"/>
          <p:cNvSpPr>
            <a:spLocks noChangeArrowheads="1"/>
          </p:cNvSpPr>
          <p:nvPr/>
        </p:nvSpPr>
        <p:spPr bwMode="auto">
          <a:xfrm>
            <a:off x="8327342" y="4661374"/>
            <a:ext cx="1297326" cy="719137"/>
          </a:xfrm>
          <a:prstGeom prst="roundRect">
            <a:avLst>
              <a:gd name="adj" fmla="val 16667"/>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Add text here</a:t>
            </a:r>
            <a:r>
              <a:rPr lang="en-US" altLang="zh-CN" sz="1200" kern="0" dirty="0">
                <a:solidFill>
                  <a:srgbClr val="4D4D4D"/>
                </a:solidFill>
                <a:latin typeface="微软雅黑" panose="020B0503020204020204" pitchFamily="34" charset="-122"/>
                <a:ea typeface="微软雅黑" panose="020B0503020204020204" pitchFamily="34" charset="-122"/>
              </a:rPr>
              <a:t>8</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50" name="圆角矩形 8"/>
          <p:cNvSpPr>
            <a:spLocks noChangeArrowheads="1"/>
          </p:cNvSpPr>
          <p:nvPr/>
        </p:nvSpPr>
        <p:spPr bwMode="auto">
          <a:xfrm>
            <a:off x="6882342" y="4661374"/>
            <a:ext cx="1295737" cy="719137"/>
          </a:xfrm>
          <a:prstGeom prst="roundRect">
            <a:avLst>
              <a:gd name="adj" fmla="val 16667"/>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Add text here</a:t>
            </a:r>
            <a:r>
              <a:rPr lang="en-US" altLang="zh-CN" sz="1200" kern="0" dirty="0">
                <a:solidFill>
                  <a:srgbClr val="4D4D4D"/>
                </a:solidFill>
                <a:latin typeface="微软雅黑" panose="020B0503020204020204" pitchFamily="34" charset="-122"/>
                <a:ea typeface="微软雅黑" panose="020B0503020204020204" pitchFamily="34" charset="-122"/>
              </a:rPr>
              <a:t>7</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7532592" y="2133500"/>
            <a:ext cx="1441030" cy="338668"/>
            <a:chOff x="6008689" y="2129854"/>
            <a:chExt cx="1440655" cy="338668"/>
          </a:xfrm>
        </p:grpSpPr>
        <p:cxnSp>
          <p:nvCxnSpPr>
            <p:cNvPr id="52" name="肘形连接符 51"/>
            <p:cNvCxnSpPr>
              <a:stCxn id="43" idx="2"/>
              <a:endCxn id="44" idx="0"/>
            </p:cNvCxnSpPr>
            <p:nvPr/>
          </p:nvCxnSpPr>
          <p:spPr>
            <a:xfrm rot="5400000">
              <a:off x="6199718" y="1938826"/>
              <a:ext cx="338667" cy="720725"/>
            </a:xfrm>
            <a:prstGeom prst="bentConnector3">
              <a:avLst/>
            </a:prstGeom>
            <a:noFill/>
            <a:ln w="9525" cap="flat" cmpd="sng" algn="ctr">
              <a:solidFill>
                <a:srgbClr val="C5C5C5"/>
              </a:solidFill>
              <a:prstDash val="solid"/>
            </a:ln>
            <a:effectLst/>
          </p:spPr>
        </p:cxnSp>
        <p:cxnSp>
          <p:nvCxnSpPr>
            <p:cNvPr id="53" name="肘形连接符 52"/>
            <p:cNvCxnSpPr>
              <a:stCxn id="43" idx="2"/>
              <a:endCxn id="45" idx="0"/>
            </p:cNvCxnSpPr>
            <p:nvPr/>
          </p:nvCxnSpPr>
          <p:spPr>
            <a:xfrm rot="16200000" flipH="1">
              <a:off x="6920045" y="1939222"/>
              <a:ext cx="338667" cy="719931"/>
            </a:xfrm>
            <a:prstGeom prst="bentConnector3">
              <a:avLst/>
            </a:prstGeom>
            <a:noFill/>
            <a:ln w="9525" cap="flat" cmpd="sng" algn="ctr">
              <a:solidFill>
                <a:srgbClr val="C5C5C5"/>
              </a:solidFill>
              <a:prstDash val="solid"/>
            </a:ln>
            <a:effectLst/>
          </p:spPr>
        </p:cxnSp>
      </p:grpSp>
      <p:grpSp>
        <p:nvGrpSpPr>
          <p:cNvPr id="54" name="组合 53"/>
          <p:cNvGrpSpPr/>
          <p:nvPr/>
        </p:nvGrpSpPr>
        <p:grpSpPr>
          <a:xfrm>
            <a:off x="6810091" y="3192894"/>
            <a:ext cx="2886826" cy="338667"/>
            <a:chOff x="5286377" y="3189246"/>
            <a:chExt cx="2886074" cy="338667"/>
          </a:xfrm>
        </p:grpSpPr>
        <p:cxnSp>
          <p:nvCxnSpPr>
            <p:cNvPr id="55" name="肘形连接符 54"/>
            <p:cNvCxnSpPr>
              <a:stCxn id="44" idx="2"/>
              <a:endCxn id="46" idx="0"/>
            </p:cNvCxnSpPr>
            <p:nvPr/>
          </p:nvCxnSpPr>
          <p:spPr>
            <a:xfrm rot="5400000">
              <a:off x="5478199" y="2997424"/>
              <a:ext cx="338667" cy="722312"/>
            </a:xfrm>
            <a:prstGeom prst="bentConnector3">
              <a:avLst/>
            </a:prstGeom>
            <a:noFill/>
            <a:ln w="9525" cap="flat" cmpd="sng" algn="ctr">
              <a:solidFill>
                <a:srgbClr val="C5C5C5"/>
              </a:solidFill>
              <a:prstDash val="solid"/>
            </a:ln>
            <a:effectLst/>
          </p:spPr>
        </p:cxnSp>
        <p:cxnSp>
          <p:nvCxnSpPr>
            <p:cNvPr id="56" name="肘形连接符 55"/>
            <p:cNvCxnSpPr>
              <a:stCxn id="45" idx="2"/>
              <a:endCxn id="48" idx="0"/>
            </p:cNvCxnSpPr>
            <p:nvPr/>
          </p:nvCxnSpPr>
          <p:spPr>
            <a:xfrm rot="16200000" flipH="1">
              <a:off x="7641564" y="2997026"/>
              <a:ext cx="338667" cy="723107"/>
            </a:xfrm>
            <a:prstGeom prst="bentConnector3">
              <a:avLst/>
            </a:prstGeom>
            <a:noFill/>
            <a:ln w="9525" cap="flat" cmpd="sng" algn="ctr">
              <a:solidFill>
                <a:srgbClr val="C5C5C5"/>
              </a:solidFill>
              <a:prstDash val="solid"/>
            </a:ln>
            <a:effectLst/>
          </p:spPr>
        </p:cxnSp>
        <p:cxnSp>
          <p:nvCxnSpPr>
            <p:cNvPr id="57" name="肘形连接符 56"/>
            <p:cNvCxnSpPr>
              <a:stCxn id="45" idx="2"/>
              <a:endCxn id="47" idx="0"/>
            </p:cNvCxnSpPr>
            <p:nvPr/>
          </p:nvCxnSpPr>
          <p:spPr>
            <a:xfrm rot="5400000">
              <a:off x="6921236" y="2999805"/>
              <a:ext cx="338667" cy="717550"/>
            </a:xfrm>
            <a:prstGeom prst="bentConnector3">
              <a:avLst/>
            </a:prstGeom>
            <a:noFill/>
            <a:ln w="9525" cap="flat" cmpd="sng" algn="ctr">
              <a:solidFill>
                <a:srgbClr val="C5C5C5"/>
              </a:solidFill>
              <a:prstDash val="solid"/>
            </a:ln>
            <a:effectLst/>
          </p:spPr>
        </p:cxnSp>
        <p:cxnSp>
          <p:nvCxnSpPr>
            <p:cNvPr id="58" name="肘形连接符 57"/>
            <p:cNvCxnSpPr>
              <a:stCxn id="44" idx="2"/>
              <a:endCxn id="47" idx="0"/>
            </p:cNvCxnSpPr>
            <p:nvPr/>
          </p:nvCxnSpPr>
          <p:spPr>
            <a:xfrm rot="16200000" flipH="1">
              <a:off x="6200908" y="2997027"/>
              <a:ext cx="338667" cy="723106"/>
            </a:xfrm>
            <a:prstGeom prst="bentConnector3">
              <a:avLst/>
            </a:prstGeom>
            <a:noFill/>
            <a:ln w="9525" cap="flat" cmpd="sng" algn="ctr">
              <a:solidFill>
                <a:srgbClr val="C5C5C5"/>
              </a:solidFill>
              <a:prstDash val="solid"/>
            </a:ln>
            <a:effectLst/>
          </p:spPr>
        </p:cxnSp>
      </p:grpSp>
      <p:grpSp>
        <p:nvGrpSpPr>
          <p:cNvPr id="59" name="组合 58"/>
          <p:cNvGrpSpPr/>
          <p:nvPr/>
        </p:nvGrpSpPr>
        <p:grpSpPr>
          <a:xfrm>
            <a:off x="6810089" y="4250700"/>
            <a:ext cx="2886828" cy="338667"/>
            <a:chOff x="5286375" y="4247052"/>
            <a:chExt cx="2886076" cy="338667"/>
          </a:xfrm>
        </p:grpSpPr>
        <p:cxnSp>
          <p:nvCxnSpPr>
            <p:cNvPr id="60" name="肘形连接符 59"/>
            <p:cNvCxnSpPr>
              <a:stCxn id="46" idx="2"/>
              <a:endCxn id="50" idx="0"/>
            </p:cNvCxnSpPr>
            <p:nvPr/>
          </p:nvCxnSpPr>
          <p:spPr>
            <a:xfrm rot="16200000" flipH="1">
              <a:off x="5477008" y="4056419"/>
              <a:ext cx="338666" cy="719931"/>
            </a:xfrm>
            <a:prstGeom prst="bentConnector3">
              <a:avLst/>
            </a:prstGeom>
            <a:noFill/>
            <a:ln w="9525" cap="flat" cmpd="sng" algn="ctr">
              <a:solidFill>
                <a:srgbClr val="C5C5C5"/>
              </a:solidFill>
              <a:prstDash val="solid"/>
            </a:ln>
            <a:effectLst/>
          </p:spPr>
        </p:cxnSp>
        <p:cxnSp>
          <p:nvCxnSpPr>
            <p:cNvPr id="61" name="肘形连接符 60"/>
            <p:cNvCxnSpPr>
              <a:stCxn id="47" idx="2"/>
              <a:endCxn id="50" idx="0"/>
            </p:cNvCxnSpPr>
            <p:nvPr/>
          </p:nvCxnSpPr>
          <p:spPr>
            <a:xfrm rot="5400000">
              <a:off x="6199718" y="4053642"/>
              <a:ext cx="338666" cy="725487"/>
            </a:xfrm>
            <a:prstGeom prst="bentConnector3">
              <a:avLst/>
            </a:prstGeom>
            <a:noFill/>
            <a:ln w="9525" cap="flat" cmpd="sng" algn="ctr">
              <a:solidFill>
                <a:srgbClr val="C5C5C5"/>
              </a:solidFill>
              <a:prstDash val="solid"/>
            </a:ln>
            <a:effectLst/>
          </p:spPr>
        </p:cxnSp>
        <p:cxnSp>
          <p:nvCxnSpPr>
            <p:cNvPr id="62" name="肘形连接符 61"/>
            <p:cNvCxnSpPr>
              <a:stCxn id="47" idx="2"/>
              <a:endCxn id="49" idx="0"/>
            </p:cNvCxnSpPr>
            <p:nvPr/>
          </p:nvCxnSpPr>
          <p:spPr>
            <a:xfrm rot="16200000" flipH="1">
              <a:off x="6922427" y="4056419"/>
              <a:ext cx="338666" cy="719932"/>
            </a:xfrm>
            <a:prstGeom prst="bentConnector3">
              <a:avLst/>
            </a:prstGeom>
            <a:noFill/>
            <a:ln w="9525" cap="flat" cmpd="sng" algn="ctr">
              <a:solidFill>
                <a:srgbClr val="C5C5C5"/>
              </a:solidFill>
              <a:prstDash val="solid"/>
            </a:ln>
            <a:effectLst/>
          </p:spPr>
        </p:cxnSp>
        <p:cxnSp>
          <p:nvCxnSpPr>
            <p:cNvPr id="63" name="肘形连接符 62"/>
            <p:cNvCxnSpPr>
              <a:stCxn id="48" idx="2"/>
              <a:endCxn id="49" idx="0"/>
            </p:cNvCxnSpPr>
            <p:nvPr/>
          </p:nvCxnSpPr>
          <p:spPr>
            <a:xfrm rot="5400000">
              <a:off x="7642756" y="4056023"/>
              <a:ext cx="338666" cy="720725"/>
            </a:xfrm>
            <a:prstGeom prst="bentConnector3">
              <a:avLst/>
            </a:prstGeom>
            <a:noFill/>
            <a:ln w="9525" cap="flat" cmpd="sng" algn="ctr">
              <a:solidFill>
                <a:srgbClr val="C5C5C5"/>
              </a:solidFill>
              <a:prstDash val="solid"/>
            </a:ln>
            <a:effectLst/>
          </p:spPr>
        </p:cxnSp>
      </p:gr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63" presetClass="path" presetSubtype="0" repeatCount="3000" accel="50000" decel="50000" autoRev="1" fill="hold" grpId="1" nodeType="clickEffect">
                                  <p:stCondLst>
                                    <p:cond delay="0"/>
                                  </p:stCondLst>
                                  <p:childTnLst>
                                    <p:animMotion origin="layout" path="M -0.0184 2.53469E-6 L 0.01042 2.53469E-6 " pathEditMode="relative" rAng="0" ptsTypes="AA">
                                      <p:cBhvr>
                                        <p:cTn id="39" dur="500" fill="hold"/>
                                        <p:tgtEl>
                                          <p:spTgt spid="42"/>
                                        </p:tgtEl>
                                        <p:attrNameLst>
                                          <p:attrName>ppt_x</p:attrName>
                                          <p:attrName>ppt_y</p:attrName>
                                        </p:attrNameLst>
                                      </p:cBhvr>
                                      <p:rCtr x="1441" y="0"/>
                                    </p:animMotion>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up)">
                                      <p:cBhvr>
                                        <p:cTn id="43" dur="500"/>
                                        <p:tgtEl>
                                          <p:spTgt spid="43"/>
                                        </p:tgtEl>
                                      </p:cBhvr>
                                    </p:animEffect>
                                  </p:childTnLst>
                                </p:cTn>
                              </p:par>
                            </p:childTnLst>
                          </p:cTn>
                        </p:par>
                        <p:par>
                          <p:cTn id="44" fill="hold">
                            <p:stCondLst>
                              <p:cond delay="1000"/>
                            </p:stCondLst>
                            <p:childTnLst>
                              <p:par>
                                <p:cTn id="45" presetID="22" presetClass="entr" presetSubtype="1"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up)">
                                      <p:cBhvr>
                                        <p:cTn id="47" dur="500"/>
                                        <p:tgtEl>
                                          <p:spTgt spid="51"/>
                                        </p:tgtEl>
                                      </p:cBhvr>
                                    </p:animEffect>
                                  </p:childTnLst>
                                </p:cTn>
                              </p:par>
                            </p:childTnLst>
                          </p:cTn>
                        </p:par>
                        <p:par>
                          <p:cTn id="48" fill="hold">
                            <p:stCondLst>
                              <p:cond delay="1500"/>
                            </p:stCondLst>
                            <p:childTnLst>
                              <p:par>
                                <p:cTn id="49" presetID="22" presetClass="entr" presetSubtype="1"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up)">
                                      <p:cBhvr>
                                        <p:cTn id="54" dur="500"/>
                                        <p:tgtEl>
                                          <p:spTgt spid="45"/>
                                        </p:tgtEl>
                                      </p:cBhvr>
                                    </p:animEffect>
                                  </p:childTnLst>
                                </p:cTn>
                              </p:par>
                            </p:childTnLst>
                          </p:cTn>
                        </p:par>
                        <p:par>
                          <p:cTn id="55" fill="hold">
                            <p:stCondLst>
                              <p:cond delay="2000"/>
                            </p:stCondLst>
                            <p:childTnLst>
                              <p:par>
                                <p:cTn id="56" presetID="22" presetClass="entr" presetSubtype="1"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up)">
                                      <p:cBhvr>
                                        <p:cTn id="58" dur="500"/>
                                        <p:tgtEl>
                                          <p:spTgt spid="54"/>
                                        </p:tgtEl>
                                      </p:cBhvr>
                                    </p:animEffect>
                                  </p:childTnLst>
                                </p:cTn>
                              </p:par>
                            </p:childTnLst>
                          </p:cTn>
                        </p:par>
                        <p:par>
                          <p:cTn id="59" fill="hold">
                            <p:stCondLst>
                              <p:cond delay="2500"/>
                            </p:stCondLst>
                            <p:childTnLst>
                              <p:par>
                                <p:cTn id="60" presetID="22" presetClass="entr" presetSubtype="1"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up)">
                                      <p:cBhvr>
                                        <p:cTn id="62" dur="500"/>
                                        <p:tgtEl>
                                          <p:spTgt spid="4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wipe(up)">
                                      <p:cBhvr>
                                        <p:cTn id="68" dur="500"/>
                                        <p:tgtEl>
                                          <p:spTgt spid="48"/>
                                        </p:tgtEl>
                                      </p:cBhvr>
                                    </p:animEffect>
                                  </p:childTnLst>
                                </p:cTn>
                              </p:par>
                            </p:childTnLst>
                          </p:cTn>
                        </p:par>
                        <p:par>
                          <p:cTn id="69" fill="hold">
                            <p:stCondLst>
                              <p:cond delay="3000"/>
                            </p:stCondLst>
                            <p:childTnLst>
                              <p:par>
                                <p:cTn id="70" presetID="22" presetClass="entr" presetSubtype="1" fill="hold"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up)">
                                      <p:cBhvr>
                                        <p:cTn id="72" dur="500"/>
                                        <p:tgtEl>
                                          <p:spTgt spid="59"/>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up)">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2" grpId="1"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rot="18900000">
            <a:off x="2629308" y="3603821"/>
            <a:ext cx="1008051"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rot="2700000" flipH="1">
            <a:off x="4276915" y="3624799"/>
            <a:ext cx="1008183"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组合 1"/>
          <p:cNvGrpSpPr/>
          <p:nvPr/>
        </p:nvGrpSpPr>
        <p:grpSpPr>
          <a:xfrm>
            <a:off x="1104602" y="2289903"/>
            <a:ext cx="2351702" cy="892388"/>
            <a:chOff x="6278307" y="2195545"/>
            <a:chExt cx="1764006" cy="669291"/>
          </a:xfrm>
        </p:grpSpPr>
        <p:sp>
          <p:nvSpPr>
            <p:cNvPr id="5"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Click here to add paragraph text to click</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Add paragraph text here</a:t>
              </a:r>
            </a:p>
          </p:txBody>
        </p:sp>
        <p:sp>
          <p:nvSpPr>
            <p:cNvPr id="6"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Title text</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7" name="直接连接符 6"/>
          <p:cNvCxnSpPr/>
          <p:nvPr/>
        </p:nvCxnSpPr>
        <p:spPr>
          <a:xfrm rot="18900000">
            <a:off x="5637534" y="3603821"/>
            <a:ext cx="1008051"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组合 1"/>
          <p:cNvGrpSpPr/>
          <p:nvPr/>
        </p:nvGrpSpPr>
        <p:grpSpPr>
          <a:xfrm>
            <a:off x="4368540" y="2289903"/>
            <a:ext cx="2351702" cy="892388"/>
            <a:chOff x="6278307" y="2195545"/>
            <a:chExt cx="1764006" cy="669291"/>
          </a:xfrm>
        </p:grpSpPr>
        <p:sp>
          <p:nvSpPr>
            <p:cNvPr id="9"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Click here to add paragraph text to click</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Add paragraph text here</a:t>
              </a:r>
            </a:p>
          </p:txBody>
        </p:sp>
        <p:sp>
          <p:nvSpPr>
            <p:cNvPr id="10"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Title text</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11" name="直接连接符 10"/>
          <p:cNvCxnSpPr/>
          <p:nvPr/>
        </p:nvCxnSpPr>
        <p:spPr>
          <a:xfrm rot="2700000" flipH="1">
            <a:off x="7370136" y="3624799"/>
            <a:ext cx="1008183"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8900000">
            <a:off x="8780577" y="3661647"/>
            <a:ext cx="1008051"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组合 1"/>
          <p:cNvGrpSpPr/>
          <p:nvPr/>
        </p:nvGrpSpPr>
        <p:grpSpPr>
          <a:xfrm>
            <a:off x="7392229" y="2289903"/>
            <a:ext cx="2351702" cy="892388"/>
            <a:chOff x="6278307" y="2195545"/>
            <a:chExt cx="1764006" cy="669291"/>
          </a:xfrm>
        </p:grpSpPr>
        <p:sp>
          <p:nvSpPr>
            <p:cNvPr id="14"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Click here to add paragraph text to click</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Add paragraph text here</a:t>
              </a:r>
            </a:p>
          </p:txBody>
        </p:sp>
        <p:sp>
          <p:nvSpPr>
            <p:cNvPr id="15"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Title text</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6" name="组合 1"/>
          <p:cNvGrpSpPr/>
          <p:nvPr/>
        </p:nvGrpSpPr>
        <p:grpSpPr>
          <a:xfrm>
            <a:off x="2784317" y="4223145"/>
            <a:ext cx="2351702" cy="892388"/>
            <a:chOff x="6278307" y="2195545"/>
            <a:chExt cx="1764006" cy="669291"/>
          </a:xfrm>
        </p:grpSpPr>
        <p:sp>
          <p:nvSpPr>
            <p:cNvPr id="17"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Click here to add paragraph text to click</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Add paragraph text here</a:t>
              </a:r>
            </a:p>
          </p:txBody>
        </p:sp>
        <p:sp>
          <p:nvSpPr>
            <p:cNvPr id="18"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Title text</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9" name="组合 1"/>
          <p:cNvGrpSpPr/>
          <p:nvPr/>
        </p:nvGrpSpPr>
        <p:grpSpPr>
          <a:xfrm>
            <a:off x="5946793" y="4223145"/>
            <a:ext cx="2351702" cy="892388"/>
            <a:chOff x="6278307" y="2195545"/>
            <a:chExt cx="1764006" cy="669291"/>
          </a:xfrm>
        </p:grpSpPr>
        <p:sp>
          <p:nvSpPr>
            <p:cNvPr id="20"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Click here to add paragraph text to click</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Add paragraph text here</a:t>
              </a:r>
            </a:p>
          </p:txBody>
        </p:sp>
        <p:sp>
          <p:nvSpPr>
            <p:cNvPr id="21"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Title text</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2" name="组合 1"/>
          <p:cNvGrpSpPr/>
          <p:nvPr/>
        </p:nvGrpSpPr>
        <p:grpSpPr>
          <a:xfrm>
            <a:off x="9024198" y="4223145"/>
            <a:ext cx="2351702" cy="892388"/>
            <a:chOff x="6278307" y="2195545"/>
            <a:chExt cx="1764006" cy="669291"/>
          </a:xfrm>
        </p:grpSpPr>
        <p:sp>
          <p:nvSpPr>
            <p:cNvPr id="23"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Click here to add paragraph text to click</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Add paragraph text here</a:t>
              </a:r>
            </a:p>
          </p:txBody>
        </p:sp>
        <p:sp>
          <p:nvSpPr>
            <p:cNvPr id="24"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Title text</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5" name="组合 24"/>
          <p:cNvGrpSpPr/>
          <p:nvPr/>
        </p:nvGrpSpPr>
        <p:grpSpPr>
          <a:xfrm>
            <a:off x="1930325" y="3961571"/>
            <a:ext cx="971024" cy="971151"/>
            <a:chOff x="1302940" y="2971177"/>
            <a:chExt cx="728363" cy="728363"/>
          </a:xfrm>
        </p:grpSpPr>
        <p:sp>
          <p:nvSpPr>
            <p:cNvPr id="26" name="椭圆 25"/>
            <p:cNvSpPr/>
            <p:nvPr/>
          </p:nvSpPr>
          <p:spPr>
            <a:xfrm>
              <a:off x="1302940" y="2971177"/>
              <a:ext cx="728363" cy="7283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TextBox 19"/>
            <p:cNvSpPr txBox="1">
              <a:spLocks noChangeArrowheads="1"/>
            </p:cNvSpPr>
            <p:nvPr/>
          </p:nvSpPr>
          <p:spPr bwMode="auto">
            <a:xfrm>
              <a:off x="1371764"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01</a:t>
              </a:r>
            </a:p>
          </p:txBody>
        </p:sp>
      </p:grpSp>
      <p:grpSp>
        <p:nvGrpSpPr>
          <p:cNvPr id="28" name="组合 27"/>
          <p:cNvGrpSpPr/>
          <p:nvPr/>
        </p:nvGrpSpPr>
        <p:grpSpPr>
          <a:xfrm>
            <a:off x="4975770" y="3961570"/>
            <a:ext cx="971024" cy="971151"/>
            <a:chOff x="3587321" y="2971176"/>
            <a:chExt cx="728363" cy="728363"/>
          </a:xfrm>
        </p:grpSpPr>
        <p:sp>
          <p:nvSpPr>
            <p:cNvPr id="29" name="椭圆 28"/>
            <p:cNvSpPr/>
            <p:nvPr/>
          </p:nvSpPr>
          <p:spPr>
            <a:xfrm>
              <a:off x="3587321" y="2971176"/>
              <a:ext cx="728363" cy="7283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TextBox 19"/>
            <p:cNvSpPr txBox="1">
              <a:spLocks noChangeArrowheads="1"/>
            </p:cNvSpPr>
            <p:nvPr/>
          </p:nvSpPr>
          <p:spPr bwMode="auto">
            <a:xfrm>
              <a:off x="3635896"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03</a:t>
              </a:r>
            </a:p>
          </p:txBody>
        </p:sp>
      </p:grpSp>
      <p:grpSp>
        <p:nvGrpSpPr>
          <p:cNvPr id="31" name="组合 30"/>
          <p:cNvGrpSpPr/>
          <p:nvPr/>
        </p:nvGrpSpPr>
        <p:grpSpPr>
          <a:xfrm>
            <a:off x="8056973" y="3961570"/>
            <a:ext cx="971024" cy="971151"/>
            <a:chOff x="5898524" y="2971176"/>
            <a:chExt cx="728363" cy="728363"/>
          </a:xfrm>
        </p:grpSpPr>
        <p:sp>
          <p:nvSpPr>
            <p:cNvPr id="32" name="椭圆 31"/>
            <p:cNvSpPr/>
            <p:nvPr/>
          </p:nvSpPr>
          <p:spPr>
            <a:xfrm>
              <a:off x="5898524" y="2971176"/>
              <a:ext cx="728363" cy="7283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TextBox 19"/>
            <p:cNvSpPr txBox="1">
              <a:spLocks noChangeArrowheads="1"/>
            </p:cNvSpPr>
            <p:nvPr/>
          </p:nvSpPr>
          <p:spPr bwMode="auto">
            <a:xfrm>
              <a:off x="5979598"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p>
          </p:txBody>
        </p:sp>
      </p:grpSp>
      <p:grpSp>
        <p:nvGrpSpPr>
          <p:cNvPr id="34" name="组合 33"/>
          <p:cNvGrpSpPr/>
          <p:nvPr/>
        </p:nvGrpSpPr>
        <p:grpSpPr>
          <a:xfrm>
            <a:off x="3453581" y="2439186"/>
            <a:ext cx="971024" cy="971151"/>
            <a:chOff x="2445531" y="1829388"/>
            <a:chExt cx="728363" cy="728363"/>
          </a:xfrm>
        </p:grpSpPr>
        <p:sp>
          <p:nvSpPr>
            <p:cNvPr id="35" name="椭圆 34"/>
            <p:cNvSpPr/>
            <p:nvPr/>
          </p:nvSpPr>
          <p:spPr>
            <a:xfrm>
              <a:off x="2445531" y="1829388"/>
              <a:ext cx="728363" cy="7283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TextBox 19"/>
            <p:cNvSpPr txBox="1">
              <a:spLocks noChangeArrowheads="1"/>
            </p:cNvSpPr>
            <p:nvPr/>
          </p:nvSpPr>
          <p:spPr bwMode="auto">
            <a:xfrm>
              <a:off x="2527495"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02</a:t>
              </a:r>
            </a:p>
          </p:txBody>
        </p:sp>
      </p:grpSp>
      <p:grpSp>
        <p:nvGrpSpPr>
          <p:cNvPr id="37" name="组合 36"/>
          <p:cNvGrpSpPr/>
          <p:nvPr/>
        </p:nvGrpSpPr>
        <p:grpSpPr>
          <a:xfrm>
            <a:off x="6497957" y="2439186"/>
            <a:ext cx="971024" cy="971151"/>
            <a:chOff x="4729110" y="1829388"/>
            <a:chExt cx="728363" cy="728363"/>
          </a:xfrm>
        </p:grpSpPr>
        <p:sp>
          <p:nvSpPr>
            <p:cNvPr id="38" name="椭圆 37"/>
            <p:cNvSpPr/>
            <p:nvPr/>
          </p:nvSpPr>
          <p:spPr>
            <a:xfrm>
              <a:off x="4729110" y="1829388"/>
              <a:ext cx="728363" cy="728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TextBox 19"/>
            <p:cNvSpPr txBox="1">
              <a:spLocks noChangeArrowheads="1"/>
            </p:cNvSpPr>
            <p:nvPr/>
          </p:nvSpPr>
          <p:spPr bwMode="auto">
            <a:xfrm>
              <a:off x="4833688"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04</a:t>
              </a:r>
            </a:p>
          </p:txBody>
        </p:sp>
      </p:grpSp>
      <p:grpSp>
        <p:nvGrpSpPr>
          <p:cNvPr id="40" name="组合 39"/>
          <p:cNvGrpSpPr/>
          <p:nvPr/>
        </p:nvGrpSpPr>
        <p:grpSpPr>
          <a:xfrm>
            <a:off x="9579160" y="2439186"/>
            <a:ext cx="971024" cy="971151"/>
            <a:chOff x="7040313" y="1829388"/>
            <a:chExt cx="728363" cy="728363"/>
          </a:xfrm>
        </p:grpSpPr>
        <p:sp>
          <p:nvSpPr>
            <p:cNvPr id="41" name="椭圆 40"/>
            <p:cNvSpPr/>
            <p:nvPr/>
          </p:nvSpPr>
          <p:spPr>
            <a:xfrm>
              <a:off x="7040313" y="1829388"/>
              <a:ext cx="728363" cy="7283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TextBox 19"/>
            <p:cNvSpPr txBox="1">
              <a:spLocks noChangeArrowheads="1"/>
            </p:cNvSpPr>
            <p:nvPr/>
          </p:nvSpPr>
          <p:spPr bwMode="auto">
            <a:xfrm>
              <a:off x="7143469"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p>
          </p:txBody>
        </p:sp>
      </p:grpSp>
      <p:sp>
        <p:nvSpPr>
          <p:cNvPr id="43" name="标题 42"/>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anim calcmode="lin" valueType="num">
                                      <p:cBhvr>
                                        <p:cTn id="63" dur="500" fill="hold"/>
                                        <p:tgtEl>
                                          <p:spTgt spid="4"/>
                                        </p:tgtEl>
                                        <p:attrNameLst>
                                          <p:attrName>ppt_x</p:attrName>
                                        </p:attrNameLst>
                                      </p:cBhvr>
                                      <p:tavLst>
                                        <p:tav tm="0">
                                          <p:val>
                                            <p:strVal val="#ppt_x"/>
                                          </p:val>
                                        </p:tav>
                                        <p:tav tm="100000">
                                          <p:val>
                                            <p:strVal val="#ppt_x"/>
                                          </p:val>
                                        </p:tav>
                                      </p:tavLst>
                                    </p:anim>
                                    <p:anim calcmode="lin" valueType="num">
                                      <p:cBhvr>
                                        <p:cTn id="64" dur="500" fill="hold"/>
                                        <p:tgtEl>
                                          <p:spTgt spid="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anim calcmode="lin" valueType="num">
                                      <p:cBhvr>
                                        <p:cTn id="68" dur="500" fill="hold"/>
                                        <p:tgtEl>
                                          <p:spTgt spid="8"/>
                                        </p:tgtEl>
                                        <p:attrNameLst>
                                          <p:attrName>ppt_x</p:attrName>
                                        </p:attrNameLst>
                                      </p:cBhvr>
                                      <p:tavLst>
                                        <p:tav tm="0">
                                          <p:val>
                                            <p:strVal val="#ppt_x"/>
                                          </p:val>
                                        </p:tav>
                                        <p:tav tm="100000">
                                          <p:val>
                                            <p:strVal val="#ppt_x"/>
                                          </p:val>
                                        </p:tav>
                                      </p:tavLst>
                                    </p:anim>
                                    <p:anim calcmode="lin" valueType="num">
                                      <p:cBhvr>
                                        <p:cTn id="69" dur="500" fill="hold"/>
                                        <p:tgtEl>
                                          <p:spTgt spid="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strVal val="#ppt_x"/>
                                          </p:val>
                                        </p:tav>
                                        <p:tav tm="100000">
                                          <p:val>
                                            <p:strVal val="#ppt_x"/>
                                          </p:val>
                                        </p:tav>
                                      </p:tavLst>
                                    </p:anim>
                                    <p:anim calcmode="lin" valueType="num">
                                      <p:cBhvr>
                                        <p:cTn id="7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strVal val="#ppt_x"/>
                                          </p:val>
                                        </p:tav>
                                        <p:tav tm="100000">
                                          <p:val>
                                            <p:strVal val="#ppt_x"/>
                                          </p:val>
                                        </p:tav>
                                      </p:tavLst>
                                    </p:anim>
                                    <p:anim calcmode="lin" valueType="num">
                                      <p:cBhvr>
                                        <p:cTn id="81" dur="500" fill="hold"/>
                                        <p:tgtEl>
                                          <p:spTgt spid="16"/>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anim calcmode="lin" valueType="num">
                                      <p:cBhvr>
                                        <p:cTn id="85" dur="500" fill="hold"/>
                                        <p:tgtEl>
                                          <p:spTgt spid="19"/>
                                        </p:tgtEl>
                                        <p:attrNameLst>
                                          <p:attrName>ppt_x</p:attrName>
                                        </p:attrNameLst>
                                      </p:cBhvr>
                                      <p:tavLst>
                                        <p:tav tm="0">
                                          <p:val>
                                            <p:strVal val="#ppt_x"/>
                                          </p:val>
                                        </p:tav>
                                        <p:tav tm="100000">
                                          <p:val>
                                            <p:strVal val="#ppt_x"/>
                                          </p:val>
                                        </p:tav>
                                      </p:tavLst>
                                    </p:anim>
                                    <p:anim calcmode="lin" valueType="num">
                                      <p:cBhvr>
                                        <p:cTn id="86" dur="500" fill="hold"/>
                                        <p:tgtEl>
                                          <p:spTgt spid="19"/>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anim calcmode="lin" valueType="num">
                                      <p:cBhvr>
                                        <p:cTn id="90" dur="500" fill="hold"/>
                                        <p:tgtEl>
                                          <p:spTgt spid="22"/>
                                        </p:tgtEl>
                                        <p:attrNameLst>
                                          <p:attrName>ppt_x</p:attrName>
                                        </p:attrNameLst>
                                      </p:cBhvr>
                                      <p:tavLst>
                                        <p:tav tm="0">
                                          <p:val>
                                            <p:strVal val="#ppt_x"/>
                                          </p:val>
                                        </p:tav>
                                        <p:tav tm="100000">
                                          <p:val>
                                            <p:strVal val="#ppt_x"/>
                                          </p:val>
                                        </p:tav>
                                      </p:tavLst>
                                    </p:anim>
                                    <p:anim calcmode="lin" valueType="num">
                                      <p:cBhvr>
                                        <p:cTn id="9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3"/>
          <p:cNvSpPr txBox="1"/>
          <p:nvPr>
            <p:custDataLst>
              <p:tags r:id="rId1"/>
            </p:custDataLst>
          </p:nvPr>
        </p:nvSpPr>
        <p:spPr>
          <a:xfrm>
            <a:off x="560239" y="2349421"/>
            <a:ext cx="1587294" cy="830997"/>
          </a:xfrm>
          <a:prstGeom prst="rect">
            <a:avLst/>
          </a:prstGeom>
          <a:noFill/>
        </p:spPr>
        <p:txBody>
          <a:bodyPr wrap="none" rtlCol="0">
            <a:spAutoFit/>
          </a:bodyPr>
          <a:lstStyle/>
          <a:p>
            <a:r>
              <a:rPr lang="zh-CN" altLang="en-US" sz="4800" b="1">
                <a:solidFill>
                  <a:schemeClr val="tx2"/>
                </a:solidFill>
              </a:rPr>
              <a:t>Directory</a:t>
            </a:r>
          </a:p>
        </p:txBody>
      </p:sp>
      <p:sp>
        <p:nvSpPr>
          <p:cNvPr id="3" name="PA_文本框 4"/>
          <p:cNvSpPr txBox="1"/>
          <p:nvPr>
            <p:custDataLst>
              <p:tags r:id="rId2"/>
            </p:custDataLst>
          </p:nvPr>
        </p:nvSpPr>
        <p:spPr>
          <a:xfrm>
            <a:off x="607955" y="3073237"/>
            <a:ext cx="1688283" cy="420564"/>
          </a:xfrm>
          <a:prstGeom prst="rect">
            <a:avLst/>
          </a:prstGeom>
          <a:noFill/>
        </p:spPr>
        <p:txBody>
          <a:bodyPr wrap="none" rtlCol="0">
            <a:spAutoFit/>
          </a:bodyPr>
          <a:lstStyle/>
          <a:p>
            <a:r>
              <a:rPr lang="en-US" altLang="zh-CN" sz="2135" b="1">
                <a:solidFill>
                  <a:schemeClr val="bg2"/>
                </a:solidFill>
              </a:rPr>
              <a:t>CONTENTS</a:t>
            </a:r>
            <a:endParaRPr lang="zh-CN" altLang="en-US" sz="2135" b="1">
              <a:solidFill>
                <a:schemeClr val="bg2"/>
              </a:solidFill>
            </a:endParaRPr>
          </a:p>
        </p:txBody>
      </p:sp>
      <p:sp>
        <p:nvSpPr>
          <p:cNvPr id="4" name="PA_矩形 1"/>
          <p:cNvSpPr>
            <a:spLocks noChangeArrowheads="1"/>
          </p:cNvSpPr>
          <p:nvPr>
            <p:custDataLst>
              <p:tags r:id="rId3"/>
            </p:custDataLst>
          </p:nvPr>
        </p:nvSpPr>
        <p:spPr bwMode="auto">
          <a:xfrm>
            <a:off x="607955" y="3444064"/>
            <a:ext cx="2833514" cy="5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5" dirty="0" err="1">
                <a:solidFill>
                  <a:schemeClr val="tx1">
                    <a:lumMod val="75000"/>
                    <a:lumOff val="25000"/>
                  </a:schemeClr>
                </a:solidFill>
                <a:cs typeface="Arial" panose="020B0604020202020204" pitchFamily="34" charset="0"/>
              </a:rPr>
              <a:t>Lorem</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Ipsum</a:t>
            </a:r>
            <a:r>
              <a:rPr lang="en-US" altLang="zh-CN" sz="1065" dirty="0">
                <a:solidFill>
                  <a:schemeClr val="tx1">
                    <a:lumMod val="75000"/>
                    <a:lumOff val="25000"/>
                  </a:schemeClr>
                </a:solidFill>
                <a:cs typeface="Arial" panose="020B0604020202020204" pitchFamily="34" charset="0"/>
              </a:rPr>
              <a:t> Dolor sit </a:t>
            </a:r>
            <a:r>
              <a:rPr lang="en-US" altLang="zh-CN" sz="1065" dirty="0" err="1">
                <a:solidFill>
                  <a:schemeClr val="tx1">
                    <a:lumMod val="75000"/>
                    <a:lumOff val="25000"/>
                  </a:schemeClr>
                </a:solidFill>
                <a:cs typeface="Arial" panose="020B0604020202020204" pitchFamily="34" charset="0"/>
              </a:rPr>
              <a:t>Amet</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Consectetuer</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Adipiscing</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Elit</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Aenean</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Commodo</a:t>
            </a:r>
            <a:r>
              <a:rPr lang="en-US" altLang="zh-CN" sz="1065" dirty="0">
                <a:solidFill>
                  <a:schemeClr val="tx1">
                    <a:lumMod val="75000"/>
                    <a:lumOff val="25000"/>
                  </a:schemeClr>
                </a:solidFill>
                <a:cs typeface="Arial" panose="020B0604020202020204" pitchFamily="34" charset="0"/>
              </a:rPr>
              <a:t> Ligula </a:t>
            </a:r>
            <a:r>
              <a:rPr lang="en-US" altLang="zh-CN" sz="1065" dirty="0" err="1">
                <a:solidFill>
                  <a:schemeClr val="tx1">
                    <a:lumMod val="75000"/>
                    <a:lumOff val="25000"/>
                  </a:schemeClr>
                </a:solidFill>
                <a:cs typeface="Arial" panose="020B0604020202020204" pitchFamily="34" charset="0"/>
              </a:rPr>
              <a:t>Eget</a:t>
            </a:r>
            <a:r>
              <a:rPr lang="en-US" altLang="zh-CN" sz="1065" dirty="0">
                <a:solidFill>
                  <a:schemeClr val="tx1">
                    <a:lumMod val="75000"/>
                    <a:lumOff val="25000"/>
                  </a:schemeClr>
                </a:solidFill>
                <a:cs typeface="Arial" panose="020B0604020202020204" pitchFamily="34" charset="0"/>
              </a:rPr>
              <a:t> Dolor. </a:t>
            </a:r>
            <a:r>
              <a:rPr lang="en-US" altLang="zh-CN" sz="1065" dirty="0" err="1">
                <a:solidFill>
                  <a:schemeClr val="tx1">
                    <a:lumMod val="75000"/>
                    <a:lumOff val="25000"/>
                  </a:schemeClr>
                </a:solidFill>
                <a:cs typeface="Arial" panose="020B0604020202020204" pitchFamily="34" charset="0"/>
              </a:rPr>
              <a:t>Aenean</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Massa</a:t>
            </a:r>
            <a:r>
              <a:rPr lang="en-US" altLang="zh-CN" sz="1065" dirty="0">
                <a:solidFill>
                  <a:schemeClr val="tx1">
                    <a:lumMod val="75000"/>
                    <a:lumOff val="25000"/>
                  </a:schemeClr>
                </a:solidFill>
                <a:cs typeface="Arial" panose="020B0604020202020204" pitchFamily="34" charset="0"/>
              </a:rPr>
              <a:t>. </a:t>
            </a:r>
            <a:endParaRPr lang="zh-CN" altLang="en-US" sz="1465" dirty="0">
              <a:solidFill>
                <a:schemeClr val="tx1">
                  <a:lumMod val="75000"/>
                  <a:lumOff val="25000"/>
                </a:schemeClr>
              </a:solidFill>
              <a:cs typeface="Arial" panose="020B0604020202020204" pitchFamily="34" charset="0"/>
            </a:endParaRPr>
          </a:p>
        </p:txBody>
      </p:sp>
      <p:sp>
        <p:nvSpPr>
          <p:cNvPr id="5" name="PA_文本框 8"/>
          <p:cNvSpPr txBox="1"/>
          <p:nvPr>
            <p:custDataLst>
              <p:tags r:id="rId4"/>
            </p:custDataLst>
          </p:nvPr>
        </p:nvSpPr>
        <p:spPr>
          <a:xfrm>
            <a:off x="3944624" y="985331"/>
            <a:ext cx="1449436" cy="461665"/>
          </a:xfrm>
          <a:prstGeom prst="rect">
            <a:avLst/>
          </a:prstGeom>
          <a:noFill/>
        </p:spPr>
        <p:txBody>
          <a:bodyPr wrap="none" rtlCol="0">
            <a:spAutoFit/>
          </a:bodyPr>
          <a:lstStyle/>
          <a:p>
            <a:r>
              <a:rPr lang="en-US" altLang="zh-CN" sz="2400" b="1" dirty="0">
                <a:solidFill>
                  <a:schemeClr val="bg2"/>
                </a:solidFill>
              </a:rPr>
              <a:t>1. </a:t>
            </a:r>
            <a:r>
              <a:rPr lang="zh-CN" altLang="en-US" sz="2400" b="1" dirty="0">
                <a:solidFill>
                  <a:schemeClr val="bg2"/>
                </a:solidFill>
              </a:rPr>
              <a:t>Title bar</a:t>
            </a:r>
          </a:p>
        </p:txBody>
      </p:sp>
      <p:sp>
        <p:nvSpPr>
          <p:cNvPr id="6" name="PA_文本框 9"/>
          <p:cNvSpPr txBox="1"/>
          <p:nvPr>
            <p:custDataLst>
              <p:tags r:id="rId5"/>
            </p:custDataLst>
          </p:nvPr>
        </p:nvSpPr>
        <p:spPr>
          <a:xfrm>
            <a:off x="3944624" y="2094846"/>
            <a:ext cx="1449436" cy="461665"/>
          </a:xfrm>
          <a:prstGeom prst="rect">
            <a:avLst/>
          </a:prstGeom>
          <a:noFill/>
        </p:spPr>
        <p:txBody>
          <a:bodyPr wrap="none" rtlCol="0">
            <a:spAutoFit/>
          </a:bodyPr>
          <a:lstStyle/>
          <a:p>
            <a:r>
              <a:rPr lang="en-US" altLang="zh-CN" sz="2400" b="1" dirty="0">
                <a:solidFill>
                  <a:schemeClr val="tx2"/>
                </a:solidFill>
              </a:rPr>
              <a:t>2. </a:t>
            </a:r>
            <a:r>
              <a:rPr lang="zh-CN" altLang="en-US" sz="2400" b="1" dirty="0">
                <a:solidFill>
                  <a:schemeClr val="tx2"/>
                </a:solidFill>
              </a:rPr>
              <a:t>Title bar</a:t>
            </a:r>
          </a:p>
        </p:txBody>
      </p:sp>
      <p:sp>
        <p:nvSpPr>
          <p:cNvPr id="7" name="PA_文本框 10"/>
          <p:cNvSpPr txBox="1"/>
          <p:nvPr>
            <p:custDataLst>
              <p:tags r:id="rId6"/>
            </p:custDataLst>
          </p:nvPr>
        </p:nvSpPr>
        <p:spPr>
          <a:xfrm>
            <a:off x="3964729" y="3204361"/>
            <a:ext cx="1449436" cy="461665"/>
          </a:xfrm>
          <a:prstGeom prst="rect">
            <a:avLst/>
          </a:prstGeom>
          <a:noFill/>
        </p:spPr>
        <p:txBody>
          <a:bodyPr wrap="none" rtlCol="0">
            <a:spAutoFit/>
          </a:bodyPr>
          <a:lstStyle/>
          <a:p>
            <a:r>
              <a:rPr lang="en-US" altLang="zh-CN" sz="2400" b="1" dirty="0">
                <a:solidFill>
                  <a:schemeClr val="bg2"/>
                </a:solidFill>
              </a:rPr>
              <a:t>3. </a:t>
            </a:r>
            <a:r>
              <a:rPr lang="zh-CN" altLang="en-US" sz="2400" b="1" dirty="0">
                <a:solidFill>
                  <a:schemeClr val="bg2"/>
                </a:solidFill>
              </a:rPr>
              <a:t>Title bar</a:t>
            </a:r>
          </a:p>
        </p:txBody>
      </p:sp>
      <p:sp>
        <p:nvSpPr>
          <p:cNvPr id="8" name="PA_文本框 11"/>
          <p:cNvSpPr txBox="1"/>
          <p:nvPr>
            <p:custDataLst>
              <p:tags r:id="rId7"/>
            </p:custDataLst>
          </p:nvPr>
        </p:nvSpPr>
        <p:spPr>
          <a:xfrm>
            <a:off x="3944624" y="4313874"/>
            <a:ext cx="1449436" cy="461665"/>
          </a:xfrm>
          <a:prstGeom prst="rect">
            <a:avLst/>
          </a:prstGeom>
          <a:noFill/>
        </p:spPr>
        <p:txBody>
          <a:bodyPr wrap="none" rtlCol="0">
            <a:spAutoFit/>
          </a:bodyPr>
          <a:lstStyle/>
          <a:p>
            <a:r>
              <a:rPr lang="en-US" altLang="zh-CN" sz="2400" b="1" dirty="0">
                <a:solidFill>
                  <a:schemeClr val="tx2"/>
                </a:solidFill>
              </a:rPr>
              <a:t>4. </a:t>
            </a:r>
            <a:r>
              <a:rPr lang="zh-CN" altLang="en-US" sz="2400" b="1" dirty="0">
                <a:solidFill>
                  <a:schemeClr val="tx2"/>
                </a:solidFill>
              </a:rPr>
              <a:t>Title bar</a:t>
            </a:r>
          </a:p>
        </p:txBody>
      </p:sp>
      <p:sp>
        <p:nvSpPr>
          <p:cNvPr id="9" name="PA_矩形 1"/>
          <p:cNvSpPr>
            <a:spLocks noChangeArrowheads="1"/>
          </p:cNvSpPr>
          <p:nvPr>
            <p:custDataLst>
              <p:tags r:id="rId8"/>
            </p:custDataLst>
          </p:nvPr>
        </p:nvSpPr>
        <p:spPr bwMode="auto">
          <a:xfrm>
            <a:off x="3964728" y="1383152"/>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5" dirty="0" err="1">
                <a:solidFill>
                  <a:schemeClr val="tx1">
                    <a:lumMod val="75000"/>
                    <a:lumOff val="25000"/>
                  </a:schemeClr>
                </a:solidFill>
                <a:cs typeface="Arial" panose="020B0604020202020204" pitchFamily="34" charset="0"/>
              </a:rPr>
              <a:t>Lorem</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Ipsum</a:t>
            </a:r>
            <a:r>
              <a:rPr lang="en-US" altLang="zh-CN" sz="1065" dirty="0">
                <a:solidFill>
                  <a:schemeClr val="tx1">
                    <a:lumMod val="75000"/>
                    <a:lumOff val="25000"/>
                  </a:schemeClr>
                </a:solidFill>
                <a:cs typeface="Arial" panose="020B0604020202020204" pitchFamily="34" charset="0"/>
              </a:rPr>
              <a:t> Dolor sit </a:t>
            </a:r>
            <a:r>
              <a:rPr lang="en-US" altLang="zh-CN" sz="1065" dirty="0" err="1">
                <a:solidFill>
                  <a:schemeClr val="tx1">
                    <a:lumMod val="75000"/>
                    <a:lumOff val="25000"/>
                  </a:schemeClr>
                </a:solidFill>
                <a:cs typeface="Arial" panose="020B0604020202020204" pitchFamily="34" charset="0"/>
              </a:rPr>
              <a:t>Amet</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Consectetuer</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Adipiscing</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Elit</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Aenean</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Commodo</a:t>
            </a:r>
            <a:r>
              <a:rPr lang="en-US" altLang="zh-CN" sz="1065" dirty="0">
                <a:solidFill>
                  <a:schemeClr val="tx1">
                    <a:lumMod val="75000"/>
                    <a:lumOff val="25000"/>
                  </a:schemeClr>
                </a:solidFill>
                <a:cs typeface="Arial" panose="020B0604020202020204" pitchFamily="34" charset="0"/>
              </a:rPr>
              <a:t> Ligula </a:t>
            </a:r>
            <a:r>
              <a:rPr lang="en-US" altLang="zh-CN" sz="1065" dirty="0" err="1">
                <a:solidFill>
                  <a:schemeClr val="tx1">
                    <a:lumMod val="75000"/>
                    <a:lumOff val="25000"/>
                  </a:schemeClr>
                </a:solidFill>
                <a:cs typeface="Arial" panose="020B0604020202020204" pitchFamily="34" charset="0"/>
              </a:rPr>
              <a:t>Eget</a:t>
            </a:r>
            <a:r>
              <a:rPr lang="en-US" altLang="zh-CN" sz="1065" dirty="0">
                <a:solidFill>
                  <a:schemeClr val="tx1">
                    <a:lumMod val="75000"/>
                    <a:lumOff val="25000"/>
                  </a:schemeClr>
                </a:solidFill>
                <a:cs typeface="Arial" panose="020B0604020202020204" pitchFamily="34" charset="0"/>
              </a:rPr>
              <a:t> Dolor. </a:t>
            </a:r>
            <a:r>
              <a:rPr lang="en-US" altLang="zh-CN" sz="1065" dirty="0" err="1">
                <a:solidFill>
                  <a:schemeClr val="tx1">
                    <a:lumMod val="75000"/>
                    <a:lumOff val="25000"/>
                  </a:schemeClr>
                </a:solidFill>
                <a:cs typeface="Arial" panose="020B0604020202020204" pitchFamily="34" charset="0"/>
              </a:rPr>
              <a:t>Aenean</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Massa</a:t>
            </a:r>
            <a:r>
              <a:rPr lang="en-US" altLang="zh-CN" sz="1065" dirty="0">
                <a:solidFill>
                  <a:schemeClr val="tx1">
                    <a:lumMod val="75000"/>
                    <a:lumOff val="25000"/>
                  </a:schemeClr>
                </a:solidFill>
                <a:cs typeface="Arial" panose="020B0604020202020204" pitchFamily="34" charset="0"/>
              </a:rPr>
              <a:t>. </a:t>
            </a:r>
            <a:endParaRPr lang="zh-CN" altLang="en-US" sz="1465" dirty="0">
              <a:solidFill>
                <a:schemeClr val="tx1">
                  <a:lumMod val="75000"/>
                  <a:lumOff val="25000"/>
                </a:schemeClr>
              </a:solidFill>
              <a:cs typeface="Arial" panose="020B0604020202020204" pitchFamily="34" charset="0"/>
            </a:endParaRPr>
          </a:p>
        </p:txBody>
      </p:sp>
      <p:sp>
        <p:nvSpPr>
          <p:cNvPr id="10" name="PA_矩形 1"/>
          <p:cNvSpPr>
            <a:spLocks noChangeArrowheads="1"/>
          </p:cNvSpPr>
          <p:nvPr>
            <p:custDataLst>
              <p:tags r:id="rId9"/>
            </p:custDataLst>
          </p:nvPr>
        </p:nvSpPr>
        <p:spPr bwMode="auto">
          <a:xfrm>
            <a:off x="3944623" y="2513184"/>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5">
                <a:solidFill>
                  <a:schemeClr val="tx1">
                    <a:lumMod val="75000"/>
                    <a:lumOff val="25000"/>
                  </a:schemeClr>
                </a:solidFill>
                <a:cs typeface="Arial" panose="020B0604020202020204" pitchFamily="34" charset="0"/>
              </a:rPr>
              <a:t>Lorem ipsum dolor sit amet, consectetuer adipiscing elit. Aenean commodo ligula eget dolor. Aenean Massa.</a:t>
            </a:r>
            <a:endParaRPr lang="zh-CN" altLang="en-US" sz="1465">
              <a:solidFill>
                <a:schemeClr val="tx1">
                  <a:lumMod val="75000"/>
                  <a:lumOff val="25000"/>
                </a:schemeClr>
              </a:solidFill>
              <a:cs typeface="Arial" panose="020B0604020202020204" pitchFamily="34" charset="0"/>
            </a:endParaRPr>
          </a:p>
        </p:txBody>
      </p:sp>
      <p:sp>
        <p:nvSpPr>
          <p:cNvPr id="11" name="PA_矩形 1"/>
          <p:cNvSpPr>
            <a:spLocks noChangeArrowheads="1"/>
          </p:cNvSpPr>
          <p:nvPr>
            <p:custDataLst>
              <p:tags r:id="rId10"/>
            </p:custDataLst>
          </p:nvPr>
        </p:nvSpPr>
        <p:spPr bwMode="auto">
          <a:xfrm>
            <a:off x="3964728" y="3608276"/>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5" dirty="0" err="1">
                <a:solidFill>
                  <a:schemeClr val="tx1">
                    <a:lumMod val="75000"/>
                    <a:lumOff val="25000"/>
                  </a:schemeClr>
                </a:solidFill>
                <a:cs typeface="Arial" panose="020B0604020202020204" pitchFamily="34" charset="0"/>
              </a:rPr>
              <a:t>Lorem</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Ipsum</a:t>
            </a:r>
            <a:r>
              <a:rPr lang="en-US" altLang="zh-CN" sz="1065" dirty="0">
                <a:solidFill>
                  <a:schemeClr val="tx1">
                    <a:lumMod val="75000"/>
                    <a:lumOff val="25000"/>
                  </a:schemeClr>
                </a:solidFill>
                <a:cs typeface="Arial" panose="020B0604020202020204" pitchFamily="34" charset="0"/>
              </a:rPr>
              <a:t> Dolor sit </a:t>
            </a:r>
            <a:r>
              <a:rPr lang="en-US" altLang="zh-CN" sz="1065" dirty="0" err="1">
                <a:solidFill>
                  <a:schemeClr val="tx1">
                    <a:lumMod val="75000"/>
                    <a:lumOff val="25000"/>
                  </a:schemeClr>
                </a:solidFill>
                <a:cs typeface="Arial" panose="020B0604020202020204" pitchFamily="34" charset="0"/>
              </a:rPr>
              <a:t>Amet</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Consectetuer</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Adipiscing</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Elit</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Aenean</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Commodo</a:t>
            </a:r>
            <a:r>
              <a:rPr lang="en-US" altLang="zh-CN" sz="1065" dirty="0">
                <a:solidFill>
                  <a:schemeClr val="tx1">
                    <a:lumMod val="75000"/>
                    <a:lumOff val="25000"/>
                  </a:schemeClr>
                </a:solidFill>
                <a:cs typeface="Arial" panose="020B0604020202020204" pitchFamily="34" charset="0"/>
              </a:rPr>
              <a:t> Ligula </a:t>
            </a:r>
            <a:r>
              <a:rPr lang="en-US" altLang="zh-CN" sz="1065" dirty="0" err="1">
                <a:solidFill>
                  <a:schemeClr val="tx1">
                    <a:lumMod val="75000"/>
                    <a:lumOff val="25000"/>
                  </a:schemeClr>
                </a:solidFill>
                <a:cs typeface="Arial" panose="020B0604020202020204" pitchFamily="34" charset="0"/>
              </a:rPr>
              <a:t>Eget</a:t>
            </a:r>
            <a:r>
              <a:rPr lang="en-US" altLang="zh-CN" sz="1065" dirty="0">
                <a:solidFill>
                  <a:schemeClr val="tx1">
                    <a:lumMod val="75000"/>
                    <a:lumOff val="25000"/>
                  </a:schemeClr>
                </a:solidFill>
                <a:cs typeface="Arial" panose="020B0604020202020204" pitchFamily="34" charset="0"/>
              </a:rPr>
              <a:t> Dolor. </a:t>
            </a:r>
            <a:r>
              <a:rPr lang="en-US" altLang="zh-CN" sz="1065" dirty="0" err="1">
                <a:solidFill>
                  <a:schemeClr val="tx1">
                    <a:lumMod val="75000"/>
                    <a:lumOff val="25000"/>
                  </a:schemeClr>
                </a:solidFill>
                <a:cs typeface="Arial" panose="020B0604020202020204" pitchFamily="34" charset="0"/>
              </a:rPr>
              <a:t>Aenean</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Massa</a:t>
            </a:r>
            <a:r>
              <a:rPr lang="en-US" altLang="zh-CN" sz="1065" dirty="0">
                <a:solidFill>
                  <a:schemeClr val="tx1">
                    <a:lumMod val="75000"/>
                    <a:lumOff val="25000"/>
                  </a:schemeClr>
                </a:solidFill>
                <a:cs typeface="Arial" panose="020B0604020202020204" pitchFamily="34" charset="0"/>
              </a:rPr>
              <a:t>. </a:t>
            </a:r>
            <a:endParaRPr lang="zh-CN" altLang="en-US" sz="1465" dirty="0">
              <a:solidFill>
                <a:schemeClr val="tx1">
                  <a:lumMod val="75000"/>
                  <a:lumOff val="25000"/>
                </a:schemeClr>
              </a:solidFill>
              <a:cs typeface="Arial" panose="020B0604020202020204" pitchFamily="34" charset="0"/>
            </a:endParaRPr>
          </a:p>
        </p:txBody>
      </p:sp>
      <p:sp>
        <p:nvSpPr>
          <p:cNvPr id="12" name="PA_矩形 1"/>
          <p:cNvSpPr>
            <a:spLocks noChangeArrowheads="1"/>
          </p:cNvSpPr>
          <p:nvPr>
            <p:custDataLst>
              <p:tags r:id="rId11"/>
            </p:custDataLst>
          </p:nvPr>
        </p:nvSpPr>
        <p:spPr bwMode="auto">
          <a:xfrm>
            <a:off x="3964728" y="4637981"/>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5" dirty="0" err="1">
                <a:solidFill>
                  <a:schemeClr val="tx1">
                    <a:lumMod val="75000"/>
                    <a:lumOff val="25000"/>
                  </a:schemeClr>
                </a:solidFill>
                <a:cs typeface="Arial" panose="020B0604020202020204" pitchFamily="34" charset="0"/>
              </a:rPr>
              <a:t>Lorem</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Ipsum</a:t>
            </a:r>
            <a:r>
              <a:rPr lang="en-US" altLang="zh-CN" sz="1065" dirty="0">
                <a:solidFill>
                  <a:schemeClr val="tx1">
                    <a:lumMod val="75000"/>
                    <a:lumOff val="25000"/>
                  </a:schemeClr>
                </a:solidFill>
                <a:cs typeface="Arial" panose="020B0604020202020204" pitchFamily="34" charset="0"/>
              </a:rPr>
              <a:t> Dolor sit </a:t>
            </a:r>
            <a:r>
              <a:rPr lang="en-US" altLang="zh-CN" sz="1065" dirty="0" err="1">
                <a:solidFill>
                  <a:schemeClr val="tx1">
                    <a:lumMod val="75000"/>
                    <a:lumOff val="25000"/>
                  </a:schemeClr>
                </a:solidFill>
                <a:cs typeface="Arial" panose="020B0604020202020204" pitchFamily="34" charset="0"/>
              </a:rPr>
              <a:t>Amet</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Consectetuer</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Adipiscing</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Elit</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Aenean</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Commodo</a:t>
            </a:r>
            <a:r>
              <a:rPr lang="en-US" altLang="zh-CN" sz="1065" dirty="0">
                <a:solidFill>
                  <a:schemeClr val="tx1">
                    <a:lumMod val="75000"/>
                    <a:lumOff val="25000"/>
                  </a:schemeClr>
                </a:solidFill>
                <a:cs typeface="Arial" panose="020B0604020202020204" pitchFamily="34" charset="0"/>
              </a:rPr>
              <a:t> Ligula </a:t>
            </a:r>
            <a:r>
              <a:rPr lang="en-US" altLang="zh-CN" sz="1065" dirty="0" err="1">
                <a:solidFill>
                  <a:schemeClr val="tx1">
                    <a:lumMod val="75000"/>
                    <a:lumOff val="25000"/>
                  </a:schemeClr>
                </a:solidFill>
                <a:cs typeface="Arial" panose="020B0604020202020204" pitchFamily="34" charset="0"/>
              </a:rPr>
              <a:t>Eget</a:t>
            </a:r>
            <a:r>
              <a:rPr lang="en-US" altLang="zh-CN" sz="1065" dirty="0">
                <a:solidFill>
                  <a:schemeClr val="tx1">
                    <a:lumMod val="75000"/>
                    <a:lumOff val="25000"/>
                  </a:schemeClr>
                </a:solidFill>
                <a:cs typeface="Arial" panose="020B0604020202020204" pitchFamily="34" charset="0"/>
              </a:rPr>
              <a:t> Dolor. </a:t>
            </a:r>
            <a:r>
              <a:rPr lang="en-US" altLang="zh-CN" sz="1065" dirty="0" err="1">
                <a:solidFill>
                  <a:schemeClr val="tx1">
                    <a:lumMod val="75000"/>
                    <a:lumOff val="25000"/>
                  </a:schemeClr>
                </a:solidFill>
                <a:cs typeface="Arial" panose="020B0604020202020204" pitchFamily="34" charset="0"/>
              </a:rPr>
              <a:t>Aenean</a:t>
            </a:r>
            <a:r>
              <a:rPr lang="en-US" altLang="zh-CN" sz="1065" dirty="0">
                <a:solidFill>
                  <a:schemeClr val="tx1">
                    <a:lumMod val="75000"/>
                    <a:lumOff val="25000"/>
                  </a:schemeClr>
                </a:solidFill>
                <a:cs typeface="Arial" panose="020B0604020202020204" pitchFamily="34" charset="0"/>
              </a:rPr>
              <a:t> </a:t>
            </a:r>
            <a:r>
              <a:rPr lang="en-US" altLang="zh-CN" sz="1065" dirty="0" err="1">
                <a:solidFill>
                  <a:schemeClr val="tx1">
                    <a:lumMod val="75000"/>
                    <a:lumOff val="25000"/>
                  </a:schemeClr>
                </a:solidFill>
                <a:cs typeface="Arial" panose="020B0604020202020204" pitchFamily="34" charset="0"/>
              </a:rPr>
              <a:t>Massa</a:t>
            </a:r>
            <a:r>
              <a:rPr lang="en-US" altLang="zh-CN" sz="1065" dirty="0">
                <a:solidFill>
                  <a:schemeClr val="tx1">
                    <a:lumMod val="75000"/>
                    <a:lumOff val="25000"/>
                  </a:schemeClr>
                </a:solidFill>
                <a:cs typeface="Arial" panose="020B0604020202020204" pitchFamily="34" charset="0"/>
              </a:rPr>
              <a:t>. </a:t>
            </a:r>
            <a:endParaRPr lang="zh-CN" altLang="en-US" sz="1465" dirty="0">
              <a:solidFill>
                <a:schemeClr val="tx1">
                  <a:lumMod val="75000"/>
                  <a:lumOff val="25000"/>
                </a:schemeClr>
              </a:solidFill>
              <a:cs typeface="Arial" panose="020B0604020202020204" pitchFamily="34" charset="0"/>
            </a:endParaRPr>
          </a:p>
        </p:txBody>
      </p:sp>
      <p:sp>
        <p:nvSpPr>
          <p:cNvPr id="13" name="PA_文本框 16"/>
          <p:cNvSpPr txBox="1"/>
          <p:nvPr>
            <p:custDataLst>
              <p:tags r:id="rId12"/>
            </p:custDataLst>
          </p:nvPr>
        </p:nvSpPr>
        <p:spPr>
          <a:xfrm>
            <a:off x="3944624" y="5322867"/>
            <a:ext cx="1449436" cy="461665"/>
          </a:xfrm>
          <a:prstGeom prst="rect">
            <a:avLst/>
          </a:prstGeom>
          <a:noFill/>
        </p:spPr>
        <p:txBody>
          <a:bodyPr wrap="none" rtlCol="0">
            <a:spAutoFit/>
          </a:bodyPr>
          <a:lstStyle/>
          <a:p>
            <a:r>
              <a:rPr lang="en-US" altLang="zh-CN" sz="2400" b="1" dirty="0">
                <a:solidFill>
                  <a:schemeClr val="bg2"/>
                </a:solidFill>
              </a:rPr>
              <a:t>5. </a:t>
            </a:r>
            <a:r>
              <a:rPr lang="zh-CN" altLang="en-US" sz="2400" b="1" dirty="0">
                <a:solidFill>
                  <a:schemeClr val="bg2"/>
                </a:solidFill>
              </a:rPr>
              <a:t>Title bar</a:t>
            </a:r>
          </a:p>
        </p:txBody>
      </p:sp>
      <p:sp>
        <p:nvSpPr>
          <p:cNvPr id="14" name="PA_矩形 1"/>
          <p:cNvSpPr>
            <a:spLocks noChangeArrowheads="1"/>
          </p:cNvSpPr>
          <p:nvPr>
            <p:custDataLst>
              <p:tags r:id="rId13"/>
            </p:custDataLst>
          </p:nvPr>
        </p:nvSpPr>
        <p:spPr bwMode="auto">
          <a:xfrm>
            <a:off x="3964728" y="5646975"/>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5">
                <a:solidFill>
                  <a:schemeClr val="tx1">
                    <a:lumMod val="75000"/>
                    <a:lumOff val="25000"/>
                  </a:schemeClr>
                </a:solidFill>
                <a:cs typeface="Arial" panose="020B0604020202020204" pitchFamily="34" charset="0"/>
              </a:rPr>
              <a:t>Lorem ipsum dolor sit amet, consectetuer adipiscing elit. Aenean commodo ligula eget dolor. Aenean Massa.</a:t>
            </a:r>
            <a:endParaRPr lang="zh-CN" altLang="en-US" sz="1465">
              <a:solidFill>
                <a:schemeClr val="tx1">
                  <a:lumMod val="75000"/>
                  <a:lumOff val="25000"/>
                </a:schemeClr>
              </a:solidFill>
              <a:cs typeface="Arial" panose="020B0604020202020204" pitchFamily="34" charset="0"/>
            </a:endParaRPr>
          </a:p>
        </p:txBody>
      </p:sp>
      <p:pic>
        <p:nvPicPr>
          <p:cNvPr id="15" name="图片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19256" y="2787844"/>
            <a:ext cx="4115738" cy="4191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0-#ppt_w/2"/>
                                          </p:val>
                                        </p:tav>
                                        <p:tav tm="100000">
                                          <p:val>
                                            <p:strVal val="#ppt_x"/>
                                          </p:val>
                                        </p:tav>
                                      </p:tavLst>
                                    </p:anim>
                                    <p:anim calcmode="lin" valueType="num">
                                      <p:cBhvr additive="base">
                                        <p:cTn id="17" dur="10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4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0-#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6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1+#ppt_w/2"/>
                                          </p:val>
                                        </p:tav>
                                        <p:tav tm="100000">
                                          <p:val>
                                            <p:strVal val="#ppt_x"/>
                                          </p:val>
                                        </p:tav>
                                      </p:tavLst>
                                    </p:anim>
                                    <p:anim calcmode="lin" valueType="num">
                                      <p:cBhvr additive="base">
                                        <p:cTn id="25" dur="10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8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1+#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10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1+#ppt_w/2"/>
                                          </p:val>
                                        </p:tav>
                                        <p:tav tm="100000">
                                          <p:val>
                                            <p:strVal val="#ppt_x"/>
                                          </p:val>
                                        </p:tav>
                                      </p:tavLst>
                                    </p:anim>
                                    <p:anim calcmode="lin" valueType="num">
                                      <p:cBhvr additive="base">
                                        <p:cTn id="33" dur="10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12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fill="hold"/>
                                        <p:tgtEl>
                                          <p:spTgt spid="10"/>
                                        </p:tgtEl>
                                        <p:attrNameLst>
                                          <p:attrName>ppt_x</p:attrName>
                                        </p:attrNameLst>
                                      </p:cBhvr>
                                      <p:tavLst>
                                        <p:tav tm="0">
                                          <p:val>
                                            <p:strVal val="1+#ppt_w/2"/>
                                          </p:val>
                                        </p:tav>
                                        <p:tav tm="100000">
                                          <p:val>
                                            <p:strVal val="#ppt_x"/>
                                          </p:val>
                                        </p:tav>
                                      </p:tavLst>
                                    </p:anim>
                                    <p:anim calcmode="lin" valueType="num">
                                      <p:cBhvr additive="base">
                                        <p:cTn id="37" dur="10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40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1000" fill="hold"/>
                                        <p:tgtEl>
                                          <p:spTgt spid="7"/>
                                        </p:tgtEl>
                                        <p:attrNameLst>
                                          <p:attrName>ppt_x</p:attrName>
                                        </p:attrNameLst>
                                      </p:cBhvr>
                                      <p:tavLst>
                                        <p:tav tm="0">
                                          <p:val>
                                            <p:strVal val="1+#ppt_w/2"/>
                                          </p:val>
                                        </p:tav>
                                        <p:tav tm="100000">
                                          <p:val>
                                            <p:strVal val="#ppt_x"/>
                                          </p:val>
                                        </p:tav>
                                      </p:tavLst>
                                    </p:anim>
                                    <p:anim calcmode="lin" valueType="num">
                                      <p:cBhvr additive="base">
                                        <p:cTn id="41" dur="10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60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1000" fill="hold"/>
                                        <p:tgtEl>
                                          <p:spTgt spid="11"/>
                                        </p:tgtEl>
                                        <p:attrNameLst>
                                          <p:attrName>ppt_x</p:attrName>
                                        </p:attrNameLst>
                                      </p:cBhvr>
                                      <p:tavLst>
                                        <p:tav tm="0">
                                          <p:val>
                                            <p:strVal val="1+#ppt_w/2"/>
                                          </p:val>
                                        </p:tav>
                                        <p:tav tm="100000">
                                          <p:val>
                                            <p:strVal val="#ppt_x"/>
                                          </p:val>
                                        </p:tav>
                                      </p:tavLst>
                                    </p:anim>
                                    <p:anim calcmode="lin" valueType="num">
                                      <p:cBhvr additive="base">
                                        <p:cTn id="45" dur="1000" fill="hold"/>
                                        <p:tgtEl>
                                          <p:spTgt spid="1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18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1000" fill="hold"/>
                                        <p:tgtEl>
                                          <p:spTgt spid="8"/>
                                        </p:tgtEl>
                                        <p:attrNameLst>
                                          <p:attrName>ppt_x</p:attrName>
                                        </p:attrNameLst>
                                      </p:cBhvr>
                                      <p:tavLst>
                                        <p:tav tm="0">
                                          <p:val>
                                            <p:strVal val="1+#ppt_w/2"/>
                                          </p:val>
                                        </p:tav>
                                        <p:tav tm="100000">
                                          <p:val>
                                            <p:strVal val="#ppt_x"/>
                                          </p:val>
                                        </p:tav>
                                      </p:tavLst>
                                    </p:anim>
                                    <p:anim calcmode="lin" valueType="num">
                                      <p:cBhvr additive="base">
                                        <p:cTn id="49" dur="1000" fill="hold"/>
                                        <p:tgtEl>
                                          <p:spTgt spid="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200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1000" fill="hold"/>
                                        <p:tgtEl>
                                          <p:spTgt spid="12"/>
                                        </p:tgtEl>
                                        <p:attrNameLst>
                                          <p:attrName>ppt_x</p:attrName>
                                        </p:attrNameLst>
                                      </p:cBhvr>
                                      <p:tavLst>
                                        <p:tav tm="0">
                                          <p:val>
                                            <p:strVal val="1+#ppt_w/2"/>
                                          </p:val>
                                        </p:tav>
                                        <p:tav tm="100000">
                                          <p:val>
                                            <p:strVal val="#ppt_x"/>
                                          </p:val>
                                        </p:tav>
                                      </p:tavLst>
                                    </p:anim>
                                    <p:anim calcmode="lin" valueType="num">
                                      <p:cBhvr additive="base">
                                        <p:cTn id="53" dur="1000" fill="hold"/>
                                        <p:tgtEl>
                                          <p:spTgt spid="1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20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1000" fill="hold"/>
                                        <p:tgtEl>
                                          <p:spTgt spid="13"/>
                                        </p:tgtEl>
                                        <p:attrNameLst>
                                          <p:attrName>ppt_x</p:attrName>
                                        </p:attrNameLst>
                                      </p:cBhvr>
                                      <p:tavLst>
                                        <p:tav tm="0">
                                          <p:val>
                                            <p:strVal val="1+#ppt_w/2"/>
                                          </p:val>
                                        </p:tav>
                                        <p:tav tm="100000">
                                          <p:val>
                                            <p:strVal val="#ppt_x"/>
                                          </p:val>
                                        </p:tav>
                                      </p:tavLst>
                                    </p:anim>
                                    <p:anim calcmode="lin" valueType="num">
                                      <p:cBhvr additive="base">
                                        <p:cTn id="57" dur="1000" fill="hold"/>
                                        <p:tgtEl>
                                          <p:spTgt spid="1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240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1000" fill="hold"/>
                                        <p:tgtEl>
                                          <p:spTgt spid="14"/>
                                        </p:tgtEl>
                                        <p:attrNameLst>
                                          <p:attrName>ppt_x</p:attrName>
                                        </p:attrNameLst>
                                      </p:cBhvr>
                                      <p:tavLst>
                                        <p:tav tm="0">
                                          <p:val>
                                            <p:strVal val="1+#ppt_w/2"/>
                                          </p:val>
                                        </p:tav>
                                        <p:tav tm="100000">
                                          <p:val>
                                            <p:strVal val="#ppt_x"/>
                                          </p:val>
                                        </p:tav>
                                      </p:tavLst>
                                    </p:anim>
                                    <p:anim calcmode="lin" valueType="num">
                                      <p:cBhvr additive="base">
                                        <p:cTn id="61"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5025" y="1732047"/>
            <a:ext cx="5224289" cy="3789688"/>
            <a:chOff x="827584" y="1275606"/>
            <a:chExt cx="3918727" cy="2842266"/>
          </a:xfrm>
        </p:grpSpPr>
        <p:sp>
          <p:nvSpPr>
            <p:cNvPr id="3" name="Line 6"/>
            <p:cNvSpPr>
              <a:spLocks noChangeShapeType="1"/>
            </p:cNvSpPr>
            <p:nvPr/>
          </p:nvSpPr>
          <p:spPr bwMode="auto">
            <a:xfrm>
              <a:off x="1202173" y="1415432"/>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4" name="Line 7"/>
            <p:cNvSpPr>
              <a:spLocks noChangeShapeType="1"/>
            </p:cNvSpPr>
            <p:nvPr/>
          </p:nvSpPr>
          <p:spPr bwMode="auto">
            <a:xfrm>
              <a:off x="1202173" y="1753776"/>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5" name="Line 8"/>
            <p:cNvSpPr>
              <a:spLocks noChangeShapeType="1"/>
            </p:cNvSpPr>
            <p:nvPr/>
          </p:nvSpPr>
          <p:spPr bwMode="auto">
            <a:xfrm>
              <a:off x="1202173" y="2084161"/>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6" name="Line 9"/>
            <p:cNvSpPr>
              <a:spLocks noChangeShapeType="1"/>
            </p:cNvSpPr>
            <p:nvPr/>
          </p:nvSpPr>
          <p:spPr bwMode="auto">
            <a:xfrm>
              <a:off x="1202173" y="2422506"/>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7" name="Line 10"/>
            <p:cNvSpPr>
              <a:spLocks noChangeShapeType="1"/>
            </p:cNvSpPr>
            <p:nvPr/>
          </p:nvSpPr>
          <p:spPr bwMode="auto">
            <a:xfrm>
              <a:off x="1202173" y="2760849"/>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8" name="Line 11"/>
            <p:cNvSpPr>
              <a:spLocks noChangeShapeType="1"/>
            </p:cNvSpPr>
            <p:nvPr/>
          </p:nvSpPr>
          <p:spPr bwMode="auto">
            <a:xfrm>
              <a:off x="1202173" y="3099194"/>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9" name="Line 12"/>
            <p:cNvSpPr>
              <a:spLocks noChangeShapeType="1"/>
            </p:cNvSpPr>
            <p:nvPr/>
          </p:nvSpPr>
          <p:spPr bwMode="auto">
            <a:xfrm>
              <a:off x="1202173" y="3429578"/>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0" name="Line 13"/>
            <p:cNvSpPr>
              <a:spLocks noChangeShapeType="1"/>
            </p:cNvSpPr>
            <p:nvPr/>
          </p:nvSpPr>
          <p:spPr bwMode="auto">
            <a:xfrm>
              <a:off x="1202173" y="3767923"/>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1" name="Rectangle 14"/>
            <p:cNvSpPr>
              <a:spLocks noChangeArrowheads="1"/>
            </p:cNvSpPr>
            <p:nvPr/>
          </p:nvSpPr>
          <p:spPr bwMode="auto">
            <a:xfrm>
              <a:off x="4145674" y="1690089"/>
              <a:ext cx="346062" cy="2077836"/>
            </a:xfrm>
            <a:prstGeom prst="rect">
              <a:avLst/>
            </a:prstGeom>
            <a:solidFill>
              <a:schemeClr val="accent5"/>
            </a:solidFill>
            <a:ln>
              <a:noFill/>
            </a:ln>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2" name="Rectangle 16"/>
            <p:cNvSpPr>
              <a:spLocks noChangeArrowheads="1"/>
            </p:cNvSpPr>
            <p:nvPr/>
          </p:nvSpPr>
          <p:spPr bwMode="auto">
            <a:xfrm>
              <a:off x="3270580" y="2386683"/>
              <a:ext cx="350039" cy="1381243"/>
            </a:xfrm>
            <a:prstGeom prst="rect">
              <a:avLst/>
            </a:prstGeom>
            <a:solidFill>
              <a:schemeClr val="accent1"/>
            </a:solidFill>
            <a:ln>
              <a:noFill/>
            </a:ln>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3" name="Rectangle 19"/>
            <p:cNvSpPr>
              <a:spLocks noChangeArrowheads="1"/>
            </p:cNvSpPr>
            <p:nvPr/>
          </p:nvSpPr>
          <p:spPr bwMode="auto">
            <a:xfrm>
              <a:off x="2367642" y="2271246"/>
              <a:ext cx="338105" cy="1496679"/>
            </a:xfrm>
            <a:prstGeom prst="rect">
              <a:avLst/>
            </a:prstGeom>
            <a:solidFill>
              <a:schemeClr val="accent4"/>
            </a:solidFill>
            <a:ln>
              <a:noFill/>
            </a:ln>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4" name="Rectangle 21"/>
            <p:cNvSpPr>
              <a:spLocks noChangeArrowheads="1"/>
            </p:cNvSpPr>
            <p:nvPr/>
          </p:nvSpPr>
          <p:spPr bwMode="auto">
            <a:xfrm>
              <a:off x="1484590" y="2694842"/>
              <a:ext cx="350039" cy="1073081"/>
            </a:xfrm>
            <a:prstGeom prst="rect">
              <a:avLst/>
            </a:prstGeom>
            <a:solidFill>
              <a:schemeClr val="accent3"/>
            </a:solidFill>
            <a:ln>
              <a:noFill/>
            </a:ln>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5" name="TextBox 14"/>
            <p:cNvSpPr txBox="1"/>
            <p:nvPr/>
          </p:nvSpPr>
          <p:spPr>
            <a:xfrm>
              <a:off x="1004671" y="3628098"/>
              <a:ext cx="173132"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0</a:t>
              </a:r>
              <a:endParaRPr lang="zh-CN" altLang="en-US" sz="1600">
                <a:solidFill>
                  <a:schemeClr val="tx1">
                    <a:lumMod val="50000"/>
                    <a:lumOff val="50000"/>
                  </a:schemeClr>
                </a:solidFill>
              </a:endParaRPr>
            </a:p>
          </p:txBody>
        </p:sp>
        <p:sp>
          <p:nvSpPr>
            <p:cNvPr id="16" name="TextBox 15"/>
            <p:cNvSpPr txBox="1"/>
            <p:nvPr/>
          </p:nvSpPr>
          <p:spPr>
            <a:xfrm>
              <a:off x="827584" y="3292029"/>
              <a:ext cx="343875"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100</a:t>
              </a:r>
              <a:endParaRPr lang="zh-CN" altLang="en-US" sz="1600">
                <a:solidFill>
                  <a:schemeClr val="tx1">
                    <a:lumMod val="50000"/>
                    <a:lumOff val="50000"/>
                  </a:schemeClr>
                </a:solidFill>
              </a:endParaRPr>
            </a:p>
          </p:txBody>
        </p:sp>
        <p:sp>
          <p:nvSpPr>
            <p:cNvPr id="17" name="TextBox 16"/>
            <p:cNvSpPr txBox="1"/>
            <p:nvPr/>
          </p:nvSpPr>
          <p:spPr>
            <a:xfrm>
              <a:off x="827584" y="2955958"/>
              <a:ext cx="343875"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200</a:t>
              </a:r>
              <a:endParaRPr lang="zh-CN" altLang="en-US" sz="1600">
                <a:solidFill>
                  <a:schemeClr val="tx1">
                    <a:lumMod val="50000"/>
                    <a:lumOff val="50000"/>
                  </a:schemeClr>
                </a:solidFill>
              </a:endParaRPr>
            </a:p>
          </p:txBody>
        </p:sp>
        <p:sp>
          <p:nvSpPr>
            <p:cNvPr id="18" name="TextBox 17"/>
            <p:cNvSpPr txBox="1"/>
            <p:nvPr/>
          </p:nvSpPr>
          <p:spPr>
            <a:xfrm>
              <a:off x="827584" y="2619889"/>
              <a:ext cx="343875" cy="228541"/>
            </a:xfrm>
            <a:prstGeom prst="rect">
              <a:avLst/>
            </a:prstGeom>
            <a:noFill/>
          </p:spPr>
          <p:txBody>
            <a:bodyPr wrap="none" lIns="57934" tIns="28967" rIns="57934" bIns="28967" rtlCol="0">
              <a:spAutoFit/>
            </a:bodyPr>
            <a:lstStyle/>
            <a:p>
              <a:r>
                <a:rPr lang="en-US" altLang="zh-CN" sz="1600" dirty="0">
                  <a:solidFill>
                    <a:schemeClr val="tx1">
                      <a:lumMod val="50000"/>
                      <a:lumOff val="50000"/>
                    </a:schemeClr>
                  </a:solidFill>
                </a:rPr>
                <a:t>300</a:t>
              </a:r>
              <a:endParaRPr lang="zh-CN" altLang="en-US" sz="1600" dirty="0">
                <a:solidFill>
                  <a:schemeClr val="tx1">
                    <a:lumMod val="50000"/>
                    <a:lumOff val="50000"/>
                  </a:schemeClr>
                </a:solidFill>
              </a:endParaRPr>
            </a:p>
          </p:txBody>
        </p:sp>
        <p:sp>
          <p:nvSpPr>
            <p:cNvPr id="19" name="TextBox 18"/>
            <p:cNvSpPr txBox="1"/>
            <p:nvPr/>
          </p:nvSpPr>
          <p:spPr>
            <a:xfrm>
              <a:off x="827584" y="2283818"/>
              <a:ext cx="343875"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400</a:t>
              </a:r>
              <a:endParaRPr lang="zh-CN" altLang="en-US" sz="1600">
                <a:solidFill>
                  <a:schemeClr val="tx1">
                    <a:lumMod val="50000"/>
                    <a:lumOff val="50000"/>
                  </a:schemeClr>
                </a:solidFill>
              </a:endParaRPr>
            </a:p>
          </p:txBody>
        </p:sp>
        <p:sp>
          <p:nvSpPr>
            <p:cNvPr id="20" name="TextBox 19"/>
            <p:cNvSpPr txBox="1"/>
            <p:nvPr/>
          </p:nvSpPr>
          <p:spPr>
            <a:xfrm>
              <a:off x="827584" y="1947748"/>
              <a:ext cx="343875"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500</a:t>
              </a:r>
              <a:endParaRPr lang="zh-CN" altLang="en-US" sz="1600">
                <a:solidFill>
                  <a:schemeClr val="tx1">
                    <a:lumMod val="50000"/>
                    <a:lumOff val="50000"/>
                  </a:schemeClr>
                </a:solidFill>
              </a:endParaRPr>
            </a:p>
          </p:txBody>
        </p:sp>
        <p:sp>
          <p:nvSpPr>
            <p:cNvPr id="21" name="TextBox 20"/>
            <p:cNvSpPr txBox="1"/>
            <p:nvPr/>
          </p:nvSpPr>
          <p:spPr>
            <a:xfrm>
              <a:off x="827584" y="1611677"/>
              <a:ext cx="343875"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600</a:t>
              </a:r>
              <a:endParaRPr lang="zh-CN" altLang="en-US" sz="1600">
                <a:solidFill>
                  <a:schemeClr val="tx1">
                    <a:lumMod val="50000"/>
                    <a:lumOff val="50000"/>
                  </a:schemeClr>
                </a:solidFill>
              </a:endParaRPr>
            </a:p>
          </p:txBody>
        </p:sp>
        <p:sp>
          <p:nvSpPr>
            <p:cNvPr id="22" name="TextBox 21"/>
            <p:cNvSpPr txBox="1"/>
            <p:nvPr/>
          </p:nvSpPr>
          <p:spPr>
            <a:xfrm>
              <a:off x="827584" y="1275606"/>
              <a:ext cx="343875" cy="228541"/>
            </a:xfrm>
            <a:prstGeom prst="rect">
              <a:avLst/>
            </a:prstGeom>
            <a:noFill/>
          </p:spPr>
          <p:txBody>
            <a:bodyPr wrap="none" lIns="57934" tIns="28967" rIns="57934" bIns="28967" rtlCol="0">
              <a:spAutoFit/>
            </a:bodyPr>
            <a:lstStyle/>
            <a:p>
              <a:r>
                <a:rPr lang="en-US" altLang="zh-CN" sz="1600" dirty="0">
                  <a:solidFill>
                    <a:schemeClr val="tx1">
                      <a:lumMod val="50000"/>
                      <a:lumOff val="50000"/>
                    </a:schemeClr>
                  </a:solidFill>
                </a:rPr>
                <a:t>700</a:t>
              </a:r>
              <a:endParaRPr lang="zh-CN" altLang="en-US" sz="1600" dirty="0">
                <a:solidFill>
                  <a:schemeClr val="tx1">
                    <a:lumMod val="50000"/>
                    <a:lumOff val="50000"/>
                  </a:schemeClr>
                </a:solidFill>
              </a:endParaRPr>
            </a:p>
          </p:txBody>
        </p:sp>
        <p:sp>
          <p:nvSpPr>
            <p:cNvPr id="23" name="TextBox 22"/>
            <p:cNvSpPr txBox="1"/>
            <p:nvPr/>
          </p:nvSpPr>
          <p:spPr>
            <a:xfrm>
              <a:off x="1453896" y="3889331"/>
              <a:ext cx="395578" cy="228541"/>
            </a:xfrm>
            <a:prstGeom prst="rect">
              <a:avLst/>
            </a:prstGeom>
            <a:noFill/>
          </p:spPr>
          <p:txBody>
            <a:bodyPr wrap="none" lIns="57934" tIns="28967" rIns="57934" bIns="28967"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Title</a:t>
              </a:r>
            </a:p>
          </p:txBody>
        </p:sp>
        <p:sp>
          <p:nvSpPr>
            <p:cNvPr id="24" name="TextBox 23"/>
            <p:cNvSpPr txBox="1"/>
            <p:nvPr/>
          </p:nvSpPr>
          <p:spPr>
            <a:xfrm>
              <a:off x="2330982" y="3889331"/>
              <a:ext cx="395578" cy="228541"/>
            </a:xfrm>
            <a:prstGeom prst="rect">
              <a:avLst/>
            </a:prstGeom>
            <a:noFill/>
          </p:spPr>
          <p:txBody>
            <a:bodyPr wrap="none" lIns="57934" tIns="28967" rIns="57934" bIns="28967" rtlCol="0">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Title</a:t>
              </a:r>
            </a:p>
          </p:txBody>
        </p:sp>
        <p:sp>
          <p:nvSpPr>
            <p:cNvPr id="25" name="TextBox 24"/>
            <p:cNvSpPr txBox="1"/>
            <p:nvPr/>
          </p:nvSpPr>
          <p:spPr>
            <a:xfrm>
              <a:off x="3239888" y="3889331"/>
              <a:ext cx="395578" cy="228541"/>
            </a:xfrm>
            <a:prstGeom prst="rect">
              <a:avLst/>
            </a:prstGeom>
            <a:noFill/>
          </p:spPr>
          <p:txBody>
            <a:bodyPr wrap="none" lIns="57934" tIns="28967" rIns="57934" bIns="28967" rtlCol="0">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Title</a:t>
              </a:r>
            </a:p>
          </p:txBody>
        </p:sp>
        <p:sp>
          <p:nvSpPr>
            <p:cNvPr id="26" name="TextBox 25"/>
            <p:cNvSpPr txBox="1"/>
            <p:nvPr/>
          </p:nvSpPr>
          <p:spPr>
            <a:xfrm>
              <a:off x="4112994" y="3889331"/>
              <a:ext cx="395578" cy="228541"/>
            </a:xfrm>
            <a:prstGeom prst="rect">
              <a:avLst/>
            </a:prstGeom>
            <a:noFill/>
          </p:spPr>
          <p:txBody>
            <a:bodyPr wrap="none" lIns="57934" tIns="28967" rIns="57934" bIns="28967" rtlCol="0">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Title</a:t>
              </a:r>
            </a:p>
          </p:txBody>
        </p:sp>
      </p:grpSp>
      <p:sp>
        <p:nvSpPr>
          <p:cNvPr id="27" name="TextBox 26"/>
          <p:cNvSpPr txBox="1"/>
          <p:nvPr/>
        </p:nvSpPr>
        <p:spPr>
          <a:xfrm>
            <a:off x="7445971" y="2314344"/>
            <a:ext cx="3449938" cy="572743"/>
          </a:xfrm>
          <a:prstGeom prst="rect">
            <a:avLst/>
          </a:prstGeom>
          <a:noFill/>
        </p:spPr>
        <p:txBody>
          <a:bodyPr wrap="square" lIns="77238" tIns="38619" rIns="77238" bIns="38619" rtlCol="0">
            <a:spAutoFit/>
          </a:bodyPr>
          <a:lstStyle/>
          <a:p>
            <a:pPr algn="just">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p:txBody>
      </p:sp>
      <p:sp>
        <p:nvSpPr>
          <p:cNvPr id="28" name="TextBox 27"/>
          <p:cNvSpPr txBox="1"/>
          <p:nvPr/>
        </p:nvSpPr>
        <p:spPr>
          <a:xfrm>
            <a:off x="7445972" y="1924069"/>
            <a:ext cx="2284624" cy="346185"/>
          </a:xfrm>
          <a:prstGeom prst="rect">
            <a:avLst/>
          </a:prstGeom>
          <a:noFill/>
        </p:spPr>
        <p:txBody>
          <a:bodyPr wrap="square" lIns="77238" tIns="0" rIns="77238" bIns="0" rtlCol="0" anchor="t">
            <a:spAutoFit/>
          </a:bodyPr>
          <a:lstStyle/>
          <a:p>
            <a:pPr>
              <a:lnSpc>
                <a:spcPct val="15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Click Add Title</a:t>
            </a:r>
          </a:p>
        </p:txBody>
      </p:sp>
      <p:sp>
        <p:nvSpPr>
          <p:cNvPr id="29" name="TextBox 28"/>
          <p:cNvSpPr txBox="1"/>
          <p:nvPr/>
        </p:nvSpPr>
        <p:spPr>
          <a:xfrm>
            <a:off x="7439231" y="3148069"/>
            <a:ext cx="2075293" cy="555046"/>
          </a:xfrm>
          <a:prstGeom prst="rect">
            <a:avLst/>
          </a:prstGeom>
          <a:noFill/>
        </p:spPr>
        <p:txBody>
          <a:bodyPr wrap="none" lIns="77238" tIns="38619" rIns="77238" bIns="38619" rtlCol="0">
            <a:spAutoFit/>
          </a:bodyPr>
          <a:lstStyle/>
          <a:p>
            <a:r>
              <a:rPr lang="en-US" altLang="zh-CN" sz="3100" dirty="0">
                <a:solidFill>
                  <a:schemeClr val="accent1"/>
                </a:solidFill>
                <a:latin typeface="Bebas" pitchFamily="2" charset="0"/>
              </a:rPr>
              <a:t>192,058,166</a:t>
            </a:r>
            <a:endParaRPr lang="zh-CN" altLang="en-US" sz="3100" dirty="0">
              <a:solidFill>
                <a:schemeClr val="accent1"/>
              </a:solidFill>
              <a:latin typeface="Bebas" pitchFamily="2" charset="0"/>
            </a:endParaRPr>
          </a:p>
        </p:txBody>
      </p:sp>
      <p:sp>
        <p:nvSpPr>
          <p:cNvPr id="30" name="TextBox 29"/>
          <p:cNvSpPr txBox="1"/>
          <p:nvPr/>
        </p:nvSpPr>
        <p:spPr>
          <a:xfrm>
            <a:off x="7915613" y="4071894"/>
            <a:ext cx="1310147" cy="308825"/>
          </a:xfrm>
          <a:prstGeom prst="rect">
            <a:avLst/>
          </a:prstGeom>
          <a:noFill/>
        </p:spPr>
        <p:txBody>
          <a:bodyPr wrap="none" lIns="77238" tIns="38619" rIns="77238" bIns="38619" rtlCol="0">
            <a:spAutoFit/>
          </a:bodyPr>
          <a:lstStyle/>
          <a:p>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Enter a title here</a:t>
            </a:r>
          </a:p>
        </p:txBody>
      </p:sp>
      <p:sp>
        <p:nvSpPr>
          <p:cNvPr id="31" name="TextBox 30"/>
          <p:cNvSpPr txBox="1"/>
          <p:nvPr/>
        </p:nvSpPr>
        <p:spPr>
          <a:xfrm>
            <a:off x="7915611" y="4460374"/>
            <a:ext cx="925426" cy="308825"/>
          </a:xfrm>
          <a:prstGeom prst="rect">
            <a:avLst/>
          </a:prstGeom>
          <a:noFill/>
        </p:spPr>
        <p:txBody>
          <a:bodyPr wrap="none" lIns="77238" tIns="38619" rIns="77238" bIns="38619" rtlCol="0">
            <a:spAutoFit/>
          </a:bodyPr>
          <a:lstStyle/>
          <a:p>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32" name="TextBox 31"/>
          <p:cNvSpPr txBox="1"/>
          <p:nvPr/>
        </p:nvSpPr>
        <p:spPr>
          <a:xfrm>
            <a:off x="7915614" y="4884730"/>
            <a:ext cx="1694867" cy="308825"/>
          </a:xfrm>
          <a:prstGeom prst="rect">
            <a:avLst/>
          </a:prstGeom>
          <a:noFill/>
        </p:spPr>
        <p:txBody>
          <a:bodyPr wrap="none" lIns="77238" tIns="38619" rIns="77238" bIns="38619" rtlCol="0">
            <a:spAutoFit/>
          </a:bodyPr>
          <a:lstStyle/>
          <a:p>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Click here to add a title</a:t>
            </a:r>
          </a:p>
        </p:txBody>
      </p:sp>
      <p:sp>
        <p:nvSpPr>
          <p:cNvPr id="33" name="Freeform 35"/>
          <p:cNvSpPr>
            <a:spLocks noEditPoints="1"/>
          </p:cNvSpPr>
          <p:nvPr/>
        </p:nvSpPr>
        <p:spPr bwMode="auto">
          <a:xfrm>
            <a:off x="9861929" y="3364230"/>
            <a:ext cx="198989" cy="419823"/>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tx1"/>
          </a:solidFill>
          <a:ln>
            <a:noFill/>
          </a:ln>
        </p:spPr>
        <p:txBody>
          <a:bodyPr vert="horz" wrap="square" lIns="77238" tIns="38619" rIns="77238" bIns="38619" numCol="1" anchor="t" anchorCtr="0" compatLnSpc="1"/>
          <a:lstStyle/>
          <a:p>
            <a:endParaRPr lang="zh-CN" altLang="en-US">
              <a:solidFill>
                <a:schemeClr val="tx1">
                  <a:lumMod val="50000"/>
                  <a:lumOff val="50000"/>
                </a:schemeClr>
              </a:solidFill>
            </a:endParaRPr>
          </a:p>
        </p:txBody>
      </p:sp>
      <p:sp>
        <p:nvSpPr>
          <p:cNvPr id="34" name="Freeform 36"/>
          <p:cNvSpPr>
            <a:spLocks noEditPoints="1"/>
          </p:cNvSpPr>
          <p:nvPr/>
        </p:nvSpPr>
        <p:spPr bwMode="auto">
          <a:xfrm>
            <a:off x="9637429" y="3384672"/>
            <a:ext cx="165364" cy="418169"/>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bg1"/>
          </a:solidFill>
          <a:ln>
            <a:noFill/>
          </a:ln>
        </p:spPr>
        <p:txBody>
          <a:bodyPr vert="horz" wrap="square" lIns="77238" tIns="38619" rIns="77238" bIns="38619" numCol="1" anchor="t" anchorCtr="0" compatLnSpc="1"/>
          <a:lstStyle/>
          <a:p>
            <a:endParaRPr lang="zh-CN" altLang="en-US">
              <a:solidFill>
                <a:schemeClr val="tx1">
                  <a:lumMod val="50000"/>
                  <a:lumOff val="50000"/>
                </a:schemeClr>
              </a:solidFill>
            </a:endParaRPr>
          </a:p>
        </p:txBody>
      </p:sp>
      <p:sp>
        <p:nvSpPr>
          <p:cNvPr id="35" name="Freeform 37"/>
          <p:cNvSpPr>
            <a:spLocks noEditPoints="1"/>
          </p:cNvSpPr>
          <p:nvPr/>
        </p:nvSpPr>
        <p:spPr bwMode="auto">
          <a:xfrm>
            <a:off x="7568996" y="4072982"/>
            <a:ext cx="285795" cy="284031"/>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accent5"/>
          </a:solidFill>
          <a:ln>
            <a:noFill/>
          </a:ln>
        </p:spPr>
        <p:txBody>
          <a:bodyPr vert="horz" wrap="square" lIns="77238" tIns="38619" rIns="77238" bIns="38619" numCol="1" anchor="t" anchorCtr="0" compatLnSpc="1"/>
          <a:lstStyle/>
          <a:p>
            <a:endParaRPr lang="zh-CN" altLang="en-US">
              <a:solidFill>
                <a:schemeClr val="tx1">
                  <a:lumMod val="50000"/>
                  <a:lumOff val="50000"/>
                </a:schemeClr>
              </a:solidFill>
            </a:endParaRPr>
          </a:p>
        </p:txBody>
      </p:sp>
      <p:sp>
        <p:nvSpPr>
          <p:cNvPr id="36" name="Freeform 38"/>
          <p:cNvSpPr>
            <a:spLocks noEditPoints="1"/>
          </p:cNvSpPr>
          <p:nvPr/>
        </p:nvSpPr>
        <p:spPr bwMode="auto">
          <a:xfrm>
            <a:off x="7568996" y="4460373"/>
            <a:ext cx="285795" cy="28603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accent5"/>
          </a:solidFill>
          <a:ln>
            <a:noFill/>
          </a:ln>
        </p:spPr>
        <p:txBody>
          <a:bodyPr vert="horz" wrap="square" lIns="77238" tIns="38619" rIns="77238" bIns="38619" numCol="1" anchor="t" anchorCtr="0" compatLnSpc="1"/>
          <a:lstStyle/>
          <a:p>
            <a:endParaRPr lang="zh-CN" altLang="en-US">
              <a:solidFill>
                <a:schemeClr val="tx1">
                  <a:lumMod val="50000"/>
                  <a:lumOff val="50000"/>
                </a:schemeClr>
              </a:solidFill>
            </a:endParaRPr>
          </a:p>
        </p:txBody>
      </p:sp>
      <p:sp>
        <p:nvSpPr>
          <p:cNvPr id="37" name="Freeform 39"/>
          <p:cNvSpPr>
            <a:spLocks noEditPoints="1"/>
          </p:cNvSpPr>
          <p:nvPr/>
        </p:nvSpPr>
        <p:spPr bwMode="auto">
          <a:xfrm>
            <a:off x="7568996" y="4884900"/>
            <a:ext cx="285795" cy="28603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chemeClr val="accent5"/>
          </a:solidFill>
          <a:ln>
            <a:noFill/>
          </a:ln>
        </p:spPr>
        <p:txBody>
          <a:bodyPr vert="horz" wrap="square" lIns="77238" tIns="38619" rIns="77238" bIns="38619" numCol="1" anchor="t" anchorCtr="0" compatLnSpc="1"/>
          <a:lstStyle/>
          <a:p>
            <a:endParaRPr lang="zh-CN" altLang="en-US">
              <a:solidFill>
                <a:schemeClr val="tx1">
                  <a:lumMod val="50000"/>
                  <a:lumOff val="50000"/>
                </a:schemeClr>
              </a:solidFill>
            </a:endParaRPr>
          </a:p>
        </p:txBody>
      </p:sp>
      <p:sp>
        <p:nvSpPr>
          <p:cNvPr id="38" name="标题 37"/>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p:tgtEl>
                                          <p:spTgt spid="28"/>
                                        </p:tgtEl>
                                        <p:attrNameLst>
                                          <p:attrName>ppt_x</p:attrName>
                                        </p:attrNameLst>
                                      </p:cBhvr>
                                      <p:tavLst>
                                        <p:tav tm="0">
                                          <p:val>
                                            <p:strVal val="#ppt_x-#ppt_w*1.125000"/>
                                          </p:val>
                                        </p:tav>
                                        <p:tav tm="100000">
                                          <p:val>
                                            <p:strVal val="#ppt_x"/>
                                          </p:val>
                                        </p:tav>
                                      </p:tavLst>
                                    </p:anim>
                                    <p:animEffect transition="in" filter="wipe(right)">
                                      <p:cBhvr>
                                        <p:cTn id="15" dur="500"/>
                                        <p:tgtEl>
                                          <p:spTgt spid="28"/>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p:tgtEl>
                                          <p:spTgt spid="27"/>
                                        </p:tgtEl>
                                        <p:attrNameLst>
                                          <p:attrName>ppt_x</p:attrName>
                                        </p:attrNameLst>
                                      </p:cBhvr>
                                      <p:tavLst>
                                        <p:tav tm="0">
                                          <p:val>
                                            <p:strVal val="#ppt_x-#ppt_w*1.125000"/>
                                          </p:val>
                                        </p:tav>
                                        <p:tav tm="100000">
                                          <p:val>
                                            <p:strVal val="#ppt_x"/>
                                          </p:val>
                                        </p:tav>
                                      </p:tavLst>
                                    </p:anim>
                                    <p:animEffect transition="in" filter="wipe(right)">
                                      <p:cBhvr>
                                        <p:cTn id="19" dur="500"/>
                                        <p:tgtEl>
                                          <p:spTgt spid="27"/>
                                        </p:tgtEl>
                                      </p:cBhvr>
                                    </p:animEffect>
                                  </p:childTnLst>
                                </p:cTn>
                              </p:par>
                            </p:childTnLst>
                          </p:cTn>
                        </p:par>
                        <p:par>
                          <p:cTn id="20" fill="hold">
                            <p:stCondLst>
                              <p:cond delay="500"/>
                            </p:stCondLst>
                            <p:childTnLst>
                              <p:par>
                                <p:cTn id="21" presetID="12" presetClass="entr" presetSubtype="4" fill="hold" grpId="0" nodeType="afterEffect">
                                  <p:stCondLst>
                                    <p:cond delay="0"/>
                                  </p:stCondLst>
                                  <p:iterate type="lt">
                                    <p:tmPct val="50000"/>
                                  </p:iterate>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ppt_y</p:attrName>
                                        </p:attrNameLst>
                                      </p:cBhvr>
                                      <p:tavLst>
                                        <p:tav tm="0">
                                          <p:val>
                                            <p:strVal val="#ppt_y+#ppt_h*1.125000"/>
                                          </p:val>
                                        </p:tav>
                                        <p:tav tm="100000">
                                          <p:val>
                                            <p:strVal val="#ppt_y"/>
                                          </p:val>
                                        </p:tav>
                                      </p:tavLst>
                                    </p:anim>
                                    <p:animEffect transition="in" filter="wipe(up)">
                                      <p:cBhvr>
                                        <p:cTn id="24" dur="500"/>
                                        <p:tgtEl>
                                          <p:spTgt spid="29"/>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4500"/>
                            </p:stCondLst>
                            <p:childTnLst>
                              <p:par>
                                <p:cTn id="43" presetID="1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p:tgtEl>
                                          <p:spTgt spid="30"/>
                                        </p:tgtEl>
                                        <p:attrNameLst>
                                          <p:attrName>ppt_x</p:attrName>
                                        </p:attrNameLst>
                                      </p:cBhvr>
                                      <p:tavLst>
                                        <p:tav tm="0">
                                          <p:val>
                                            <p:strVal val="#ppt_x-#ppt_w*1.125000"/>
                                          </p:val>
                                        </p:tav>
                                        <p:tav tm="100000">
                                          <p:val>
                                            <p:strVal val="#ppt_x"/>
                                          </p:val>
                                        </p:tav>
                                      </p:tavLst>
                                    </p:anim>
                                    <p:animEffect transition="in" filter="wipe(right)">
                                      <p:cBhvr>
                                        <p:cTn id="46" dur="500"/>
                                        <p:tgtEl>
                                          <p:spTgt spid="30"/>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p:tgtEl>
                                          <p:spTgt spid="31"/>
                                        </p:tgtEl>
                                        <p:attrNameLst>
                                          <p:attrName>ppt_x</p:attrName>
                                        </p:attrNameLst>
                                      </p:cBhvr>
                                      <p:tavLst>
                                        <p:tav tm="0">
                                          <p:val>
                                            <p:strVal val="#ppt_x-#ppt_w*1.125000"/>
                                          </p:val>
                                        </p:tav>
                                        <p:tav tm="100000">
                                          <p:val>
                                            <p:strVal val="#ppt_x"/>
                                          </p:val>
                                        </p:tav>
                                      </p:tavLst>
                                    </p:anim>
                                    <p:animEffect transition="in" filter="wipe(right)">
                                      <p:cBhvr>
                                        <p:cTn id="50" dur="500"/>
                                        <p:tgtEl>
                                          <p:spTgt spid="31"/>
                                        </p:tgtEl>
                                      </p:cBhvr>
                                    </p:animEffect>
                                  </p:childTnLst>
                                </p:cTn>
                              </p:par>
                              <p:par>
                                <p:cTn id="51" presetID="1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p:tgtEl>
                                          <p:spTgt spid="32"/>
                                        </p:tgtEl>
                                        <p:attrNameLst>
                                          <p:attrName>ppt_x</p:attrName>
                                        </p:attrNameLst>
                                      </p:cBhvr>
                                      <p:tavLst>
                                        <p:tav tm="0">
                                          <p:val>
                                            <p:strVal val="#ppt_x-#ppt_w*1.125000"/>
                                          </p:val>
                                        </p:tav>
                                        <p:tav tm="100000">
                                          <p:val>
                                            <p:strVal val="#ppt_x"/>
                                          </p:val>
                                        </p:tav>
                                      </p:tavLst>
                                    </p:anim>
                                    <p:animEffect transition="in" filter="wipe(right)">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44182" y="2042946"/>
            <a:ext cx="1970990" cy="1817411"/>
            <a:chOff x="3835686" y="2643180"/>
            <a:chExt cx="1478435" cy="1363058"/>
          </a:xfrm>
          <a:solidFill>
            <a:schemeClr val="accent3"/>
          </a:solidFill>
        </p:grpSpPr>
        <p:sp>
          <p:nvSpPr>
            <p:cNvPr id="3"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4"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621029" y="2583704"/>
            <a:ext cx="995636" cy="2800456"/>
            <a:chOff x="4943466" y="3048749"/>
            <a:chExt cx="746824" cy="2100342"/>
          </a:xfrm>
          <a:solidFill>
            <a:schemeClr val="accent4"/>
          </a:solidFill>
        </p:grpSpPr>
        <p:sp>
          <p:nvSpPr>
            <p:cNvPr id="6"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7"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120588" y="4141211"/>
            <a:ext cx="1975008" cy="1819577"/>
            <a:chOff x="3817988" y="4216878"/>
            <a:chExt cx="1481449" cy="1364683"/>
          </a:xfrm>
          <a:solidFill>
            <a:schemeClr val="accent2"/>
          </a:solidFill>
        </p:grpSpPr>
        <p:sp>
          <p:nvSpPr>
            <p:cNvPr id="9"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pitchFamily="34" charset="-122"/>
                <a:ea typeface="微软雅黑" panose="020B0503020204020204" pitchFamily="34" charset="-122"/>
              </a:endParaRPr>
            </a:p>
          </p:txBody>
        </p:sp>
        <p:sp>
          <p:nvSpPr>
            <p:cNvPr id="10"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158832" y="1316765"/>
            <a:ext cx="4356815" cy="1049032"/>
            <a:chOff x="846283" y="2098545"/>
            <a:chExt cx="3268037" cy="786774"/>
          </a:xfrm>
        </p:grpSpPr>
        <p:grpSp>
          <p:nvGrpSpPr>
            <p:cNvPr id="12" name="组合 44"/>
            <p:cNvGrpSpPr/>
            <p:nvPr/>
          </p:nvGrpSpPr>
          <p:grpSpPr bwMode="auto">
            <a:xfrm flipH="1">
              <a:off x="846283" y="2421769"/>
              <a:ext cx="2184400" cy="369332"/>
              <a:chOff x="-362770" y="3102960"/>
              <a:chExt cx="2183514" cy="369332"/>
            </a:xfrm>
          </p:grpSpPr>
          <p:sp>
            <p:nvSpPr>
              <p:cNvPr id="15" name="TextBox 14"/>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3" name="TextBox 11"/>
            <p:cNvSpPr txBox="1">
              <a:spLocks noChangeArrowheads="1"/>
            </p:cNvSpPr>
            <p:nvPr/>
          </p:nvSpPr>
          <p:spPr bwMode="auto">
            <a:xfrm flipH="1">
              <a:off x="868638" y="2098545"/>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868639" y="2885319"/>
              <a:ext cx="3245681" cy="0"/>
            </a:xfrm>
            <a:prstGeom prst="line">
              <a:avLst/>
            </a:prstGeom>
            <a:ln w="12700">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7723605" y="2276872"/>
            <a:ext cx="3396983" cy="1049032"/>
            <a:chOff x="5770504" y="2818625"/>
            <a:chExt cx="2548069" cy="786774"/>
          </a:xfrm>
        </p:grpSpPr>
        <p:grpSp>
          <p:nvGrpSpPr>
            <p:cNvPr id="18" name="组合 44"/>
            <p:cNvGrpSpPr/>
            <p:nvPr/>
          </p:nvGrpSpPr>
          <p:grpSpPr bwMode="auto">
            <a:xfrm flipH="1">
              <a:off x="6042252" y="3141849"/>
              <a:ext cx="2184400" cy="369332"/>
              <a:chOff x="-362770" y="3102960"/>
              <a:chExt cx="2183514" cy="369332"/>
            </a:xfrm>
          </p:grpSpPr>
          <p:sp>
            <p:nvSpPr>
              <p:cNvPr id="21"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9" name="TextBox 11"/>
            <p:cNvSpPr txBox="1">
              <a:spLocks noChangeArrowheads="1"/>
            </p:cNvSpPr>
            <p:nvPr/>
          </p:nvSpPr>
          <p:spPr bwMode="auto">
            <a:xfrm flipH="1">
              <a:off x="6064607" y="2818625"/>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flipH="1">
              <a:off x="5770504" y="3605399"/>
              <a:ext cx="2548069" cy="0"/>
            </a:xfrm>
            <a:prstGeom prst="line">
              <a:avLst/>
            </a:prstGeom>
            <a:ln w="12700">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6763623" y="4648492"/>
            <a:ext cx="4403297" cy="1012797"/>
            <a:chOff x="5050424" y="4597339"/>
            <a:chExt cx="3302903" cy="759598"/>
          </a:xfrm>
        </p:grpSpPr>
        <p:grpSp>
          <p:nvGrpSpPr>
            <p:cNvPr id="24" name="组合 44"/>
            <p:cNvGrpSpPr/>
            <p:nvPr/>
          </p:nvGrpSpPr>
          <p:grpSpPr bwMode="auto">
            <a:xfrm flipH="1">
              <a:off x="6168927" y="4886213"/>
              <a:ext cx="2184400" cy="369332"/>
              <a:chOff x="-362770" y="3102960"/>
              <a:chExt cx="2183514" cy="369332"/>
            </a:xfrm>
          </p:grpSpPr>
          <p:sp>
            <p:nvSpPr>
              <p:cNvPr id="27"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5" name="TextBox 11"/>
            <p:cNvSpPr txBox="1">
              <a:spLocks noChangeArrowheads="1"/>
            </p:cNvSpPr>
            <p:nvPr/>
          </p:nvSpPr>
          <p:spPr bwMode="auto">
            <a:xfrm flipH="1">
              <a:off x="6191282" y="4597339"/>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H="1" flipV="1">
              <a:off x="5050424" y="5349763"/>
              <a:ext cx="3263072" cy="7174"/>
            </a:xfrm>
            <a:prstGeom prst="line">
              <a:avLst/>
            </a:prstGeom>
            <a:ln w="12700">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4648074" y="2580085"/>
            <a:ext cx="989335" cy="2807260"/>
            <a:chOff x="3463556" y="3046034"/>
            <a:chExt cx="742098" cy="2105445"/>
          </a:xfrm>
          <a:solidFill>
            <a:schemeClr val="tx2"/>
          </a:solidFill>
        </p:grpSpPr>
        <p:sp>
          <p:nvSpPr>
            <p:cNvPr id="30"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chemeClr val="accent5"/>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31"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chemeClr val="accent5"/>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126324" y="3621023"/>
            <a:ext cx="3519519" cy="1026753"/>
            <a:chOff x="821899" y="3826737"/>
            <a:chExt cx="2639983" cy="770065"/>
          </a:xfrm>
        </p:grpSpPr>
        <p:grpSp>
          <p:nvGrpSpPr>
            <p:cNvPr id="33" name="组合 44"/>
            <p:cNvGrpSpPr/>
            <p:nvPr/>
          </p:nvGrpSpPr>
          <p:grpSpPr bwMode="auto">
            <a:xfrm flipH="1">
              <a:off x="821899" y="4133252"/>
              <a:ext cx="2184400" cy="369332"/>
              <a:chOff x="-362770" y="3102960"/>
              <a:chExt cx="2183514" cy="369332"/>
            </a:xfrm>
          </p:grpSpPr>
          <p:sp>
            <p:nvSpPr>
              <p:cNvPr id="36"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4" name="TextBox 11"/>
            <p:cNvSpPr txBox="1">
              <a:spLocks noChangeArrowheads="1"/>
            </p:cNvSpPr>
            <p:nvPr/>
          </p:nvSpPr>
          <p:spPr bwMode="auto">
            <a:xfrm flipH="1">
              <a:off x="860810" y="3826737"/>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868640" y="4596802"/>
              <a:ext cx="2593242" cy="0"/>
            </a:xfrm>
            <a:prstGeom prst="line">
              <a:avLst/>
            </a:prstGeom>
            <a:ln w="12700">
              <a:solidFill>
                <a:schemeClr val="accent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
        <p:nvSpPr>
          <p:cNvPr id="38" name="标题 37"/>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Left)">
                                      <p:cBhvr>
                                        <p:cTn id="24" dur="500"/>
                                        <p:tgtEl>
                                          <p:spTgt spid="11"/>
                                        </p:tgtEl>
                                      </p:cBhvr>
                                    </p:animEffect>
                                  </p:childTnLst>
                                </p:cTn>
                              </p:par>
                            </p:childTnLst>
                          </p:cTn>
                        </p:par>
                        <p:par>
                          <p:cTn id="25" fill="hold">
                            <p:stCondLst>
                              <p:cond delay="1000"/>
                            </p:stCondLst>
                            <p:childTnLst>
                              <p:par>
                                <p:cTn id="26" presetID="12" presetClass="entr" presetSubtype="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lide(fromRight)">
                                      <p:cBhvr>
                                        <p:cTn id="28" dur="500"/>
                                        <p:tgtEl>
                                          <p:spTgt spid="17"/>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lide(fromLeft)">
                                      <p:cBhvr>
                                        <p:cTn id="32" dur="500"/>
                                        <p:tgtEl>
                                          <p:spTgt spid="32"/>
                                        </p:tgtEl>
                                      </p:cBhvr>
                                    </p:animEffect>
                                  </p:childTnLst>
                                </p:cTn>
                              </p:par>
                            </p:childTnLst>
                          </p:cTn>
                        </p:par>
                        <p:par>
                          <p:cTn id="33" fill="hold">
                            <p:stCondLst>
                              <p:cond delay="2000"/>
                            </p:stCondLst>
                            <p:childTnLst>
                              <p:par>
                                <p:cTn id="34" presetID="12" presetClass="entr" presetSubtype="2"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lide(fromRigh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7"/>
          <p:cNvSpPr/>
          <p:nvPr/>
        </p:nvSpPr>
        <p:spPr>
          <a:xfrm>
            <a:off x="3381874" y="3826351"/>
            <a:ext cx="5140769" cy="120863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5948568" y="3227417"/>
            <a:ext cx="3690" cy="18075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40"/>
          <p:cNvSpPr txBox="1"/>
          <p:nvPr/>
        </p:nvSpPr>
        <p:spPr>
          <a:xfrm>
            <a:off x="2256075" y="4566831"/>
            <a:ext cx="1943963" cy="502701"/>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p>
        </p:txBody>
      </p:sp>
      <p:grpSp>
        <p:nvGrpSpPr>
          <p:cNvPr id="5" name="组合 4"/>
          <p:cNvGrpSpPr/>
          <p:nvPr/>
        </p:nvGrpSpPr>
        <p:grpSpPr>
          <a:xfrm>
            <a:off x="4902168" y="1507673"/>
            <a:ext cx="2084243" cy="2084515"/>
            <a:chOff x="2848131" y="1860029"/>
            <a:chExt cx="3807502" cy="3807502"/>
          </a:xfrm>
        </p:grpSpPr>
        <p:sp>
          <p:nvSpPr>
            <p:cNvPr id="6" name="椭圆 5"/>
            <p:cNvSpPr/>
            <p:nvPr/>
          </p:nvSpPr>
          <p:spPr>
            <a:xfrm>
              <a:off x="2848131" y="1860029"/>
              <a:ext cx="3807502" cy="380750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 name="文本框 91"/>
            <p:cNvSpPr txBox="1"/>
            <p:nvPr/>
          </p:nvSpPr>
          <p:spPr>
            <a:xfrm>
              <a:off x="3934750" y="2869023"/>
              <a:ext cx="1649258" cy="1742738"/>
            </a:xfrm>
            <a:prstGeom prst="rect">
              <a:avLst/>
            </a:prstGeom>
            <a:noFill/>
          </p:spPr>
          <p:txBody>
            <a:bodyPr wrap="non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Title</a:t>
              </a:r>
              <a:endParaRPr lang="en-US" altLang="zh-CN" sz="2800" dirty="0">
                <a:solidFill>
                  <a:schemeClr val="bg1"/>
                </a:solidFill>
                <a:latin typeface="微软雅黑" panose="020B0503020204020204" pitchFamily="34" charset="-122"/>
                <a:ea typeface="微软雅黑" panose="020B0503020204020204" pitchFamily="34"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rPr>
                <a:t>Text</a:t>
              </a:r>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4097298" y="5461495"/>
            <a:ext cx="1943963" cy="502701"/>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p>
        </p:txBody>
      </p:sp>
      <p:sp>
        <p:nvSpPr>
          <p:cNvPr id="9" name="TextBox 8"/>
          <p:cNvSpPr txBox="1"/>
          <p:nvPr/>
        </p:nvSpPr>
        <p:spPr>
          <a:xfrm>
            <a:off x="6337293" y="5461495"/>
            <a:ext cx="1943963" cy="502701"/>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p>
        </p:txBody>
      </p:sp>
      <p:sp>
        <p:nvSpPr>
          <p:cNvPr id="10" name="TextBox 9"/>
          <p:cNvSpPr txBox="1"/>
          <p:nvPr/>
        </p:nvSpPr>
        <p:spPr>
          <a:xfrm>
            <a:off x="7928819" y="4493228"/>
            <a:ext cx="1943963" cy="502701"/>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p>
        </p:txBody>
      </p:sp>
      <p:grpSp>
        <p:nvGrpSpPr>
          <p:cNvPr id="11" name="组合 10"/>
          <p:cNvGrpSpPr/>
          <p:nvPr/>
        </p:nvGrpSpPr>
        <p:grpSpPr>
          <a:xfrm>
            <a:off x="2834307" y="3354227"/>
            <a:ext cx="888148" cy="888264"/>
            <a:chOff x="2170416" y="2515670"/>
            <a:chExt cx="666198" cy="666198"/>
          </a:xfrm>
        </p:grpSpPr>
        <p:sp>
          <p:nvSpPr>
            <p:cNvPr id="12" name="椭圆 11"/>
            <p:cNvSpPr/>
            <p:nvPr/>
          </p:nvSpPr>
          <p:spPr>
            <a:xfrm>
              <a:off x="2170416" y="2515670"/>
              <a:ext cx="666198" cy="66619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文本框 91"/>
            <p:cNvSpPr txBox="1"/>
            <p:nvPr/>
          </p:nvSpPr>
          <p:spPr>
            <a:xfrm>
              <a:off x="2250565" y="2677666"/>
              <a:ext cx="542527" cy="311624"/>
            </a:xfrm>
            <a:prstGeom prst="rect">
              <a:avLst/>
            </a:prstGeom>
            <a:noFill/>
          </p:spPr>
          <p:txBody>
            <a:bodyPr wrap="none"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Title</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312672" y="4237600"/>
            <a:ext cx="888148" cy="888264"/>
            <a:chOff x="3279334" y="3178200"/>
            <a:chExt cx="666198" cy="666198"/>
          </a:xfrm>
        </p:grpSpPr>
        <p:sp>
          <p:nvSpPr>
            <p:cNvPr id="15" name="椭圆 14"/>
            <p:cNvSpPr/>
            <p:nvPr/>
          </p:nvSpPr>
          <p:spPr>
            <a:xfrm>
              <a:off x="3279334" y="3178200"/>
              <a:ext cx="666198" cy="66619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文本框 91"/>
            <p:cNvSpPr txBox="1"/>
            <p:nvPr/>
          </p:nvSpPr>
          <p:spPr>
            <a:xfrm>
              <a:off x="3328882" y="3342022"/>
              <a:ext cx="542527" cy="311624"/>
            </a:xfrm>
            <a:prstGeom prst="rect">
              <a:avLst/>
            </a:prstGeom>
            <a:noFill/>
          </p:spPr>
          <p:txBody>
            <a:bodyPr wrap="none"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Title</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550997" y="4341664"/>
            <a:ext cx="888148" cy="888264"/>
            <a:chOff x="4958297" y="3256248"/>
            <a:chExt cx="666198" cy="666198"/>
          </a:xfrm>
        </p:grpSpPr>
        <p:sp>
          <p:nvSpPr>
            <p:cNvPr id="18" name="椭圆 17"/>
            <p:cNvSpPr/>
            <p:nvPr/>
          </p:nvSpPr>
          <p:spPr>
            <a:xfrm>
              <a:off x="4958297" y="3256248"/>
              <a:ext cx="666198" cy="666198"/>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文本框 91"/>
            <p:cNvSpPr txBox="1"/>
            <p:nvPr/>
          </p:nvSpPr>
          <p:spPr>
            <a:xfrm>
              <a:off x="5024376" y="3435846"/>
              <a:ext cx="542527" cy="311624"/>
            </a:xfrm>
            <a:prstGeom prst="rect">
              <a:avLst/>
            </a:prstGeom>
            <a:noFill/>
          </p:spPr>
          <p:txBody>
            <a:bodyPr wrap="none"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Title</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8078567" y="3354227"/>
            <a:ext cx="888148" cy="888264"/>
            <a:chOff x="6104123" y="2515670"/>
            <a:chExt cx="666198" cy="666198"/>
          </a:xfrm>
        </p:grpSpPr>
        <p:sp>
          <p:nvSpPr>
            <p:cNvPr id="21" name="椭圆 20"/>
            <p:cNvSpPr/>
            <p:nvPr/>
          </p:nvSpPr>
          <p:spPr>
            <a:xfrm>
              <a:off x="6104123" y="2515670"/>
              <a:ext cx="666198" cy="66619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文本框 91"/>
            <p:cNvSpPr txBox="1"/>
            <p:nvPr/>
          </p:nvSpPr>
          <p:spPr>
            <a:xfrm>
              <a:off x="6163459" y="2665244"/>
              <a:ext cx="542527" cy="311624"/>
            </a:xfrm>
            <a:prstGeom prst="rect">
              <a:avLst/>
            </a:prstGeom>
            <a:noFill/>
          </p:spPr>
          <p:txBody>
            <a:bodyPr wrap="none"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Title</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sp>
        <p:nvSpPr>
          <p:cNvPr id="23" name="标题 22"/>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rot="10800000">
            <a:off x="4898952" y="2593838"/>
            <a:ext cx="1638073"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3"/>
          </a:solidFill>
          <a:ln w="19050">
            <a:noFill/>
          </a:ln>
          <a:effectLst/>
        </p:spPr>
        <p:txBody>
          <a:bodyPr vert="horz" wrap="square" lIns="91431" tIns="45715" rIns="91431" bIns="45715" numCol="1" anchor="t" anchorCtr="0" compatLnSpc="1">
            <a:noAutofit/>
          </a:bodyPr>
          <a:lstStyle/>
          <a:p>
            <a:endParaRPr lang="zh-CN" altLang="en-US">
              <a:solidFill>
                <a:prstClr val="black"/>
              </a:solidFill>
            </a:endParaRPr>
          </a:p>
        </p:txBody>
      </p:sp>
      <p:sp>
        <p:nvSpPr>
          <p:cNvPr id="3" name="任意多边形 2"/>
          <p:cNvSpPr/>
          <p:nvPr/>
        </p:nvSpPr>
        <p:spPr bwMode="auto">
          <a:xfrm rot="14400000">
            <a:off x="6110295" y="2902813"/>
            <a:ext cx="1638287" cy="53525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91431" tIns="45715" rIns="91431" bIns="45715" numCol="1" anchor="t" anchorCtr="0" compatLnSpc="1">
            <a:noAutofit/>
          </a:bodyPr>
          <a:lstStyle/>
          <a:p>
            <a:endParaRPr lang="zh-CN" altLang="en-US">
              <a:solidFill>
                <a:prstClr val="black"/>
              </a:solidFill>
            </a:endParaRPr>
          </a:p>
        </p:txBody>
      </p:sp>
      <p:sp>
        <p:nvSpPr>
          <p:cNvPr id="4" name="任意多边形 3"/>
          <p:cNvSpPr/>
          <p:nvPr/>
        </p:nvSpPr>
        <p:spPr bwMode="auto">
          <a:xfrm rot="18000000">
            <a:off x="6475003" y="4101426"/>
            <a:ext cx="1638287" cy="53525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3"/>
          </a:solidFill>
          <a:ln w="19050">
            <a:noFill/>
          </a:ln>
          <a:effectLst/>
        </p:spPr>
        <p:txBody>
          <a:bodyPr vert="horz" wrap="square" lIns="91431" tIns="45715" rIns="91431" bIns="45715" numCol="1" anchor="t" anchorCtr="0" compatLnSpc="1">
            <a:noAutofit/>
          </a:bodyPr>
          <a:lstStyle/>
          <a:p>
            <a:endParaRPr lang="zh-CN" altLang="en-US">
              <a:solidFill>
                <a:prstClr val="black"/>
              </a:solidFill>
            </a:endParaRPr>
          </a:p>
        </p:txBody>
      </p:sp>
      <p:sp>
        <p:nvSpPr>
          <p:cNvPr id="5" name="任意多边形 4"/>
          <p:cNvSpPr/>
          <p:nvPr/>
        </p:nvSpPr>
        <p:spPr bwMode="auto">
          <a:xfrm rot="10800000" flipH="1" flipV="1">
            <a:off x="5626410" y="5001258"/>
            <a:ext cx="1638073"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91431" tIns="45715" rIns="91431" bIns="45715" numCol="1" anchor="t" anchorCtr="0" compatLnSpc="1">
            <a:noAutofit/>
          </a:bodyPr>
          <a:lstStyle/>
          <a:p>
            <a:endParaRPr lang="zh-CN" altLang="en-US" dirty="0">
              <a:solidFill>
                <a:prstClr val="black"/>
              </a:solidFill>
            </a:endParaRPr>
          </a:p>
        </p:txBody>
      </p:sp>
      <p:sp>
        <p:nvSpPr>
          <p:cNvPr id="6" name="任意多边形 5"/>
          <p:cNvSpPr/>
          <p:nvPr/>
        </p:nvSpPr>
        <p:spPr bwMode="auto">
          <a:xfrm rot="14400000" flipH="1" flipV="1">
            <a:off x="4414853" y="4692353"/>
            <a:ext cx="1638287" cy="53525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91431" tIns="45715" rIns="91431" bIns="45715" numCol="1" anchor="t" anchorCtr="0" compatLnSpc="1">
            <a:noAutofit/>
          </a:bodyPr>
          <a:lstStyle/>
          <a:p>
            <a:endParaRPr lang="zh-CN" altLang="en-US">
              <a:solidFill>
                <a:prstClr val="black"/>
              </a:solidFill>
            </a:endParaRPr>
          </a:p>
        </p:txBody>
      </p:sp>
      <p:sp>
        <p:nvSpPr>
          <p:cNvPr id="7" name="任意多边形 6"/>
          <p:cNvSpPr/>
          <p:nvPr/>
        </p:nvSpPr>
        <p:spPr bwMode="auto">
          <a:xfrm rot="18000000" flipH="1" flipV="1">
            <a:off x="4031098" y="3493740"/>
            <a:ext cx="1638287" cy="53525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91431" tIns="45715" rIns="91431" bIns="45715" numCol="1" anchor="t" anchorCtr="0" compatLnSpc="1">
            <a:noAutofit/>
          </a:bodyPr>
          <a:lstStyle/>
          <a:p>
            <a:endParaRPr lang="zh-CN" altLang="en-US">
              <a:solidFill>
                <a:prstClr val="black"/>
              </a:solidFill>
            </a:endParaRPr>
          </a:p>
        </p:txBody>
      </p:sp>
      <p:sp>
        <p:nvSpPr>
          <p:cNvPr id="8" name="任意多边形 7"/>
          <p:cNvSpPr/>
          <p:nvPr/>
        </p:nvSpPr>
        <p:spPr>
          <a:xfrm flipH="1" flipV="1">
            <a:off x="1776084" y="2697457"/>
            <a:ext cx="2821178"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9" name="任意多边形 8"/>
          <p:cNvSpPr/>
          <p:nvPr/>
        </p:nvSpPr>
        <p:spPr>
          <a:xfrm flipH="1">
            <a:off x="1767975" y="4851946"/>
            <a:ext cx="2900610"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10" name="任意多边形 9"/>
          <p:cNvSpPr/>
          <p:nvPr/>
        </p:nvSpPr>
        <p:spPr>
          <a:xfrm flipV="1">
            <a:off x="7476149" y="2719685"/>
            <a:ext cx="2939768"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80808"/>
              </a:solidFill>
            </a:endParaRPr>
          </a:p>
        </p:txBody>
      </p:sp>
      <p:sp>
        <p:nvSpPr>
          <p:cNvPr id="11" name="任意多边形 10"/>
          <p:cNvSpPr/>
          <p:nvPr/>
        </p:nvSpPr>
        <p:spPr>
          <a:xfrm>
            <a:off x="7479292" y="4838834"/>
            <a:ext cx="2939768"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b="1">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endParaRPr>
          </a:p>
        </p:txBody>
      </p:sp>
      <p:grpSp>
        <p:nvGrpSpPr>
          <p:cNvPr id="12" name="组合 11"/>
          <p:cNvGrpSpPr/>
          <p:nvPr/>
        </p:nvGrpSpPr>
        <p:grpSpPr>
          <a:xfrm>
            <a:off x="5413855" y="3402106"/>
            <a:ext cx="1370866" cy="1371044"/>
            <a:chOff x="4982373" y="2208496"/>
            <a:chExt cx="2227648" cy="2227648"/>
          </a:xfrm>
          <a:effectLst/>
        </p:grpSpPr>
        <p:sp>
          <p:nvSpPr>
            <p:cNvPr id="13" name="椭圆 12"/>
            <p:cNvSpPr/>
            <p:nvPr/>
          </p:nvSpPr>
          <p:spPr>
            <a:xfrm>
              <a:off x="4982373"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endParaRPr>
            </a:p>
          </p:txBody>
        </p:sp>
        <p:grpSp>
          <p:nvGrpSpPr>
            <p:cNvPr id="14" name="Group 35"/>
            <p:cNvGrpSpPr>
              <a:grpSpLocks noChangeAspect="1"/>
            </p:cNvGrpSpPr>
            <p:nvPr/>
          </p:nvGrpSpPr>
          <p:grpSpPr bwMode="auto">
            <a:xfrm>
              <a:off x="7021143" y="3577005"/>
              <a:ext cx="86125" cy="161136"/>
              <a:chOff x="4164" y="2298"/>
              <a:chExt cx="31" cy="58"/>
            </a:xfrm>
            <a:noFill/>
          </p:grpSpPr>
          <p:sp>
            <p:nvSpPr>
              <p:cNvPr id="15"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sp>
            <p:nvSpPr>
              <p:cNvPr id="16"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grpSp>
      </p:grpSp>
      <p:grpSp>
        <p:nvGrpSpPr>
          <p:cNvPr id="17" name="组合 1"/>
          <p:cNvGrpSpPr/>
          <p:nvPr/>
        </p:nvGrpSpPr>
        <p:grpSpPr>
          <a:xfrm>
            <a:off x="1680086" y="1700809"/>
            <a:ext cx="2351703" cy="861609"/>
            <a:chOff x="6382171" y="2195545"/>
            <a:chExt cx="1764007" cy="646207"/>
          </a:xfrm>
        </p:grpSpPr>
        <p:sp>
          <p:nvSpPr>
            <p:cNvPr id="18" name="TextBox 20"/>
            <p:cNvSpPr txBox="1"/>
            <p:nvPr/>
          </p:nvSpPr>
          <p:spPr bwMode="auto">
            <a:xfrm>
              <a:off x="6382171" y="2494098"/>
              <a:ext cx="1764007" cy="34765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Click here to add paragraph text to click</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Add paragraph text here click here</a:t>
              </a:r>
            </a:p>
          </p:txBody>
        </p:sp>
        <p:sp>
          <p:nvSpPr>
            <p:cNvPr id="19" name="TextBox 19"/>
            <p:cNvSpPr txBox="1">
              <a:spLocks noChangeArrowheads="1"/>
            </p:cNvSpPr>
            <p:nvPr/>
          </p:nvSpPr>
          <p:spPr bwMode="auto">
            <a:xfrm>
              <a:off x="6382172" y="2195545"/>
              <a:ext cx="1764006" cy="28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Title text</a:t>
              </a:r>
              <a:endParaRPr lang="zh-CN" altLang="zh-CN"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0" name="组合 1"/>
          <p:cNvGrpSpPr/>
          <p:nvPr/>
        </p:nvGrpSpPr>
        <p:grpSpPr>
          <a:xfrm>
            <a:off x="1680086" y="4420985"/>
            <a:ext cx="2351703" cy="861609"/>
            <a:chOff x="6382171" y="2195545"/>
            <a:chExt cx="1764007" cy="646207"/>
          </a:xfrm>
        </p:grpSpPr>
        <p:sp>
          <p:nvSpPr>
            <p:cNvPr id="21" name="TextBox 20"/>
            <p:cNvSpPr txBox="1"/>
            <p:nvPr/>
          </p:nvSpPr>
          <p:spPr bwMode="auto">
            <a:xfrm>
              <a:off x="6382171" y="2494098"/>
              <a:ext cx="1764007" cy="34765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Click here to add paragraph text to click</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Add paragraph text here click here</a:t>
              </a:r>
            </a:p>
          </p:txBody>
        </p:sp>
        <p:sp>
          <p:nvSpPr>
            <p:cNvPr id="22" name="TextBox 19"/>
            <p:cNvSpPr txBox="1">
              <a:spLocks noChangeArrowheads="1"/>
            </p:cNvSpPr>
            <p:nvPr/>
          </p:nvSpPr>
          <p:spPr bwMode="auto">
            <a:xfrm>
              <a:off x="6382172" y="2195545"/>
              <a:ext cx="1764006" cy="28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Title text</a:t>
              </a:r>
              <a:endParaRPr lang="zh-CN" altLang="zh-CN"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3" name="组合 1"/>
          <p:cNvGrpSpPr/>
          <p:nvPr/>
        </p:nvGrpSpPr>
        <p:grpSpPr>
          <a:xfrm>
            <a:off x="8160215" y="1700809"/>
            <a:ext cx="2351703" cy="861609"/>
            <a:chOff x="6382171" y="2195545"/>
            <a:chExt cx="1764007" cy="646207"/>
          </a:xfrm>
        </p:grpSpPr>
        <p:sp>
          <p:nvSpPr>
            <p:cNvPr id="24" name="TextBox 20"/>
            <p:cNvSpPr txBox="1"/>
            <p:nvPr/>
          </p:nvSpPr>
          <p:spPr bwMode="auto">
            <a:xfrm>
              <a:off x="6382171" y="2494098"/>
              <a:ext cx="1764007" cy="34765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Click here to add paragraph text to click</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Add paragraph text here click here</a:t>
              </a:r>
            </a:p>
          </p:txBody>
        </p:sp>
        <p:sp>
          <p:nvSpPr>
            <p:cNvPr id="25" name="TextBox 19"/>
            <p:cNvSpPr txBox="1">
              <a:spLocks noChangeArrowheads="1"/>
            </p:cNvSpPr>
            <p:nvPr/>
          </p:nvSpPr>
          <p:spPr bwMode="auto">
            <a:xfrm>
              <a:off x="6382172" y="2195545"/>
              <a:ext cx="1764006" cy="28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Title text</a:t>
              </a:r>
              <a:endParaRPr lang="zh-CN" altLang="zh-CN"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6" name="组合 1"/>
          <p:cNvGrpSpPr/>
          <p:nvPr/>
        </p:nvGrpSpPr>
        <p:grpSpPr>
          <a:xfrm>
            <a:off x="8160215" y="4420985"/>
            <a:ext cx="2351703" cy="861609"/>
            <a:chOff x="6382171" y="2195545"/>
            <a:chExt cx="1764007" cy="646207"/>
          </a:xfrm>
        </p:grpSpPr>
        <p:sp>
          <p:nvSpPr>
            <p:cNvPr id="27" name="TextBox 20"/>
            <p:cNvSpPr txBox="1"/>
            <p:nvPr/>
          </p:nvSpPr>
          <p:spPr bwMode="auto">
            <a:xfrm>
              <a:off x="6382171" y="2494098"/>
              <a:ext cx="1764007" cy="34765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Click here to add paragraph text to click</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Add paragraph text here click here</a:t>
              </a:r>
            </a:p>
          </p:txBody>
        </p:sp>
        <p:sp>
          <p:nvSpPr>
            <p:cNvPr id="28" name="TextBox 19"/>
            <p:cNvSpPr txBox="1">
              <a:spLocks noChangeArrowheads="1"/>
            </p:cNvSpPr>
            <p:nvPr/>
          </p:nvSpPr>
          <p:spPr bwMode="auto">
            <a:xfrm>
              <a:off x="6382172" y="2195545"/>
              <a:ext cx="1764006" cy="28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Title text</a:t>
              </a:r>
              <a:endParaRPr lang="zh-CN" altLang="zh-CN"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9" name="TextBox 19"/>
          <p:cNvSpPr txBox="1">
            <a:spLocks noChangeArrowheads="1"/>
          </p:cNvSpPr>
          <p:nvPr/>
        </p:nvSpPr>
        <p:spPr bwMode="auto">
          <a:xfrm>
            <a:off x="5484966" y="3702917"/>
            <a:ext cx="1235655" cy="78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2" tIns="62191" rIns="124382" bIns="621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Title</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Text</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0" name="标题 29"/>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anim calcmode="lin" valueType="num">
                                      <p:cBhvr>
                                        <p:cTn id="55" dur="500" fill="hold"/>
                                        <p:tgtEl>
                                          <p:spTgt spid="20"/>
                                        </p:tgtEl>
                                        <p:attrNameLst>
                                          <p:attrName>ppt_x</p:attrName>
                                        </p:attrNameLst>
                                      </p:cBhvr>
                                      <p:tavLst>
                                        <p:tav tm="0">
                                          <p:val>
                                            <p:strVal val="#ppt_x"/>
                                          </p:val>
                                        </p:tav>
                                        <p:tav tm="100000">
                                          <p:val>
                                            <p:strVal val="#ppt_x"/>
                                          </p:val>
                                        </p:tav>
                                      </p:tavLst>
                                    </p:anim>
                                    <p:anim calcmode="lin" valueType="num">
                                      <p:cBhvr>
                                        <p:cTn id="56" dur="5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anim calcmode="lin" valueType="num">
                                      <p:cBhvr>
                                        <p:cTn id="60" dur="500" fill="hold"/>
                                        <p:tgtEl>
                                          <p:spTgt spid="23"/>
                                        </p:tgtEl>
                                        <p:attrNameLst>
                                          <p:attrName>ppt_x</p:attrName>
                                        </p:attrNameLst>
                                      </p:cBhvr>
                                      <p:tavLst>
                                        <p:tav tm="0">
                                          <p:val>
                                            <p:strVal val="#ppt_x"/>
                                          </p:val>
                                        </p:tav>
                                        <p:tav tm="100000">
                                          <p:val>
                                            <p:strVal val="#ppt_x"/>
                                          </p:val>
                                        </p:tav>
                                      </p:tavLst>
                                    </p:anim>
                                    <p:anim calcmode="lin" valueType="num">
                                      <p:cBhvr>
                                        <p:cTn id="61" dur="500" fill="hold"/>
                                        <p:tgtEl>
                                          <p:spTgt spid="2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anim calcmode="lin" valueType="num">
                                      <p:cBhvr>
                                        <p:cTn id="65" dur="500" fill="hold"/>
                                        <p:tgtEl>
                                          <p:spTgt spid="26"/>
                                        </p:tgtEl>
                                        <p:attrNameLst>
                                          <p:attrName>ppt_x</p:attrName>
                                        </p:attrNameLst>
                                      </p:cBhvr>
                                      <p:tavLst>
                                        <p:tav tm="0">
                                          <p:val>
                                            <p:strVal val="#ppt_x"/>
                                          </p:val>
                                        </p:tav>
                                        <p:tav tm="100000">
                                          <p:val>
                                            <p:strVal val="#ppt_x"/>
                                          </p:val>
                                        </p:tav>
                                      </p:tavLst>
                                    </p:anim>
                                    <p:anim calcmode="lin" valueType="num">
                                      <p:cBhvr>
                                        <p:cTn id="66" dur="500" fill="hold"/>
                                        <p:tgtEl>
                                          <p:spTgt spid="2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anim calcmode="lin" valueType="num">
                                      <p:cBhvr>
                                        <p:cTn id="70" dur="500" fill="hold"/>
                                        <p:tgtEl>
                                          <p:spTgt spid="10"/>
                                        </p:tgtEl>
                                        <p:attrNameLst>
                                          <p:attrName>ppt_x</p:attrName>
                                        </p:attrNameLst>
                                      </p:cBhvr>
                                      <p:tavLst>
                                        <p:tav tm="0">
                                          <p:val>
                                            <p:strVal val="#ppt_x"/>
                                          </p:val>
                                        </p:tav>
                                        <p:tav tm="100000">
                                          <p:val>
                                            <p:strVal val="#ppt_x"/>
                                          </p:val>
                                        </p:tav>
                                      </p:tavLst>
                                    </p:anim>
                                    <p:anim calcmode="lin" valueType="num">
                                      <p:cBhvr>
                                        <p:cTn id="71" dur="500" fill="hold"/>
                                        <p:tgtEl>
                                          <p:spTgt spid="1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anim calcmode="lin" valueType="num">
                                      <p:cBhvr>
                                        <p:cTn id="75" dur="500" fill="hold"/>
                                        <p:tgtEl>
                                          <p:spTgt spid="11"/>
                                        </p:tgtEl>
                                        <p:attrNameLst>
                                          <p:attrName>ppt_x</p:attrName>
                                        </p:attrNameLst>
                                      </p:cBhvr>
                                      <p:tavLst>
                                        <p:tav tm="0">
                                          <p:val>
                                            <p:strVal val="#ppt_x"/>
                                          </p:val>
                                        </p:tav>
                                        <p:tav tm="100000">
                                          <p:val>
                                            <p:strVal val="#ppt_x"/>
                                          </p:val>
                                        </p:tav>
                                      </p:tavLst>
                                    </p:anim>
                                    <p:anim calcmode="lin" valueType="num">
                                      <p:cBhvr>
                                        <p:cTn id="76" dur="500" fill="hold"/>
                                        <p:tgtEl>
                                          <p:spTgt spid="1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anim calcmode="lin" valueType="num">
                                      <p:cBhvr>
                                        <p:cTn id="80" dur="500" fill="hold"/>
                                        <p:tgtEl>
                                          <p:spTgt spid="8"/>
                                        </p:tgtEl>
                                        <p:attrNameLst>
                                          <p:attrName>ppt_x</p:attrName>
                                        </p:attrNameLst>
                                      </p:cBhvr>
                                      <p:tavLst>
                                        <p:tav tm="0">
                                          <p:val>
                                            <p:strVal val="#ppt_x"/>
                                          </p:val>
                                        </p:tav>
                                        <p:tav tm="100000">
                                          <p:val>
                                            <p:strVal val="#ppt_x"/>
                                          </p:val>
                                        </p:tav>
                                      </p:tavLst>
                                    </p:anim>
                                    <p:anim calcmode="lin" valueType="num">
                                      <p:cBhvr>
                                        <p:cTn id="81" dur="500" fill="hold"/>
                                        <p:tgtEl>
                                          <p:spTgt spid="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anim calcmode="lin" valueType="num">
                                      <p:cBhvr>
                                        <p:cTn id="85" dur="500" fill="hold"/>
                                        <p:tgtEl>
                                          <p:spTgt spid="9"/>
                                        </p:tgtEl>
                                        <p:attrNameLst>
                                          <p:attrName>ppt_x</p:attrName>
                                        </p:attrNameLst>
                                      </p:cBhvr>
                                      <p:tavLst>
                                        <p:tav tm="0">
                                          <p:val>
                                            <p:strVal val="#ppt_x"/>
                                          </p:val>
                                        </p:tav>
                                        <p:tav tm="100000">
                                          <p:val>
                                            <p:strVal val="#ppt_x"/>
                                          </p:val>
                                        </p:tav>
                                      </p:tavLst>
                                    </p:anim>
                                    <p:anim calcmode="lin" valueType="num">
                                      <p:cBhvr>
                                        <p:cTn id="8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2411" y="1831280"/>
            <a:ext cx="1977419" cy="457921"/>
          </a:xfrm>
          <a:prstGeom prst="rect">
            <a:avLst/>
          </a:prstGeom>
          <a:noFill/>
        </p:spPr>
        <p:txBody>
          <a:bodyPr wrap="none" lIns="102964" tIns="51482" rIns="102964" bIns="51482" rtlCol="0">
            <a:spAutoFit/>
          </a:bodyPr>
          <a:lstStyle/>
          <a:p>
            <a:r>
              <a:rPr lang="zh-CN" altLang="en-US" sz="2300" dirty="0">
                <a:solidFill>
                  <a:schemeClr val="tx1">
                    <a:lumMod val="50000"/>
                    <a:lumOff val="50000"/>
                  </a:schemeClr>
                </a:solidFill>
                <a:latin typeface="微软雅黑" panose="020B0503020204020204" pitchFamily="34" charset="-122"/>
                <a:ea typeface="微软雅黑" panose="020B0503020204020204" pitchFamily="34" charset="-122"/>
              </a:rPr>
              <a:t>Click Add Title</a:t>
            </a:r>
          </a:p>
        </p:txBody>
      </p:sp>
      <p:grpSp>
        <p:nvGrpSpPr>
          <p:cNvPr id="3" name="组合 2"/>
          <p:cNvGrpSpPr/>
          <p:nvPr/>
        </p:nvGrpSpPr>
        <p:grpSpPr>
          <a:xfrm>
            <a:off x="1906021" y="2529231"/>
            <a:ext cx="8508820" cy="529504"/>
            <a:chOff x="885641" y="1768388"/>
            <a:chExt cx="7556214" cy="469766"/>
          </a:xfrm>
        </p:grpSpPr>
        <p:grpSp>
          <p:nvGrpSpPr>
            <p:cNvPr id="4" name="组合 3"/>
            <p:cNvGrpSpPr/>
            <p:nvPr/>
          </p:nvGrpSpPr>
          <p:grpSpPr>
            <a:xfrm>
              <a:off x="885641" y="1768388"/>
              <a:ext cx="6782703" cy="469766"/>
              <a:chOff x="827584" y="1666788"/>
              <a:chExt cx="6782703" cy="469766"/>
            </a:xfrm>
          </p:grpSpPr>
          <p:sp>
            <p:nvSpPr>
              <p:cNvPr id="6" name="TextBox 5"/>
              <p:cNvSpPr txBox="1"/>
              <p:nvPr/>
            </p:nvSpPr>
            <p:spPr>
              <a:xfrm>
                <a:off x="827584" y="1741944"/>
                <a:ext cx="847290" cy="286706"/>
              </a:xfrm>
              <a:prstGeom prst="rect">
                <a:avLst/>
              </a:prstGeom>
              <a:noFill/>
            </p:spPr>
            <p:txBody>
              <a:bodyPr wrap="none"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7" name="右箭头 6"/>
              <p:cNvSpPr/>
              <p:nvPr/>
            </p:nvSpPr>
            <p:spPr>
              <a:xfrm>
                <a:off x="1735488" y="1666788"/>
                <a:ext cx="5874799" cy="469766"/>
              </a:xfrm>
              <a:prstGeom prst="rightArrow">
                <a:avLst/>
              </a:prstGeom>
              <a:solidFill>
                <a:schemeClr val="tx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872613" y="1770973"/>
                <a:ext cx="983950" cy="245748"/>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Click Add Text</a:t>
                </a:r>
              </a:p>
            </p:txBody>
          </p:sp>
        </p:grpSp>
        <p:sp>
          <p:nvSpPr>
            <p:cNvPr id="5" name="TextBox 4"/>
            <p:cNvSpPr txBox="1"/>
            <p:nvPr/>
          </p:nvSpPr>
          <p:spPr>
            <a:xfrm>
              <a:off x="7783895" y="1811931"/>
              <a:ext cx="657960" cy="368622"/>
            </a:xfrm>
            <a:prstGeom prst="rect">
              <a:avLst/>
            </a:prstGeom>
            <a:noFill/>
          </p:spPr>
          <p:txBody>
            <a:bodyPr wrap="none" rtlCol="0">
              <a:spAutoFit/>
            </a:bodyPr>
            <a:lstStyle/>
            <a:p>
              <a:r>
                <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rPr>
                <a:t>95%</a:t>
              </a:r>
              <a:endPar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906021" y="3117351"/>
            <a:ext cx="6465809" cy="529504"/>
            <a:chOff x="885641" y="2301788"/>
            <a:chExt cx="5741928" cy="469766"/>
          </a:xfrm>
        </p:grpSpPr>
        <p:grpSp>
          <p:nvGrpSpPr>
            <p:cNvPr id="10" name="组合 9"/>
            <p:cNvGrpSpPr/>
            <p:nvPr/>
          </p:nvGrpSpPr>
          <p:grpSpPr>
            <a:xfrm>
              <a:off x="885641" y="2301788"/>
              <a:ext cx="5040560" cy="469766"/>
              <a:chOff x="827584" y="2189302"/>
              <a:chExt cx="5040560" cy="469766"/>
            </a:xfrm>
          </p:grpSpPr>
          <p:sp>
            <p:nvSpPr>
              <p:cNvPr id="12" name="TextBox 11"/>
              <p:cNvSpPr txBox="1"/>
              <p:nvPr/>
            </p:nvSpPr>
            <p:spPr>
              <a:xfrm>
                <a:off x="827584" y="2289857"/>
                <a:ext cx="847290" cy="286706"/>
              </a:xfrm>
              <a:prstGeom prst="rect">
                <a:avLst/>
              </a:prstGeom>
              <a:noFill/>
            </p:spPr>
            <p:txBody>
              <a:bodyPr wrap="none"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13" name="右箭头 12"/>
              <p:cNvSpPr/>
              <p:nvPr/>
            </p:nvSpPr>
            <p:spPr>
              <a:xfrm>
                <a:off x="1735488" y="2189302"/>
                <a:ext cx="4132656" cy="46976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872613" y="2278974"/>
                <a:ext cx="983950" cy="245748"/>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Click Add Text</a:t>
                </a:r>
              </a:p>
            </p:txBody>
          </p:sp>
        </p:grpSp>
        <p:sp>
          <p:nvSpPr>
            <p:cNvPr id="11" name="TextBox 10"/>
            <p:cNvSpPr txBox="1"/>
            <p:nvPr/>
          </p:nvSpPr>
          <p:spPr>
            <a:xfrm>
              <a:off x="5969610" y="2363474"/>
              <a:ext cx="657959" cy="368622"/>
            </a:xfrm>
            <a:prstGeom prst="rect">
              <a:avLst/>
            </a:prstGeom>
            <a:noFill/>
          </p:spPr>
          <p:txBody>
            <a:bodyPr wrap="none" rtlCol="0">
              <a:spAutoFit/>
            </a:bodyPr>
            <a:lstStyle/>
            <a:p>
              <a:r>
                <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rPr>
                <a:t>75%</a:t>
              </a:r>
              <a:endPar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906023" y="3705471"/>
            <a:ext cx="7266667" cy="529504"/>
            <a:chOff x="885641" y="2835188"/>
            <a:chExt cx="6453127" cy="469766"/>
          </a:xfrm>
        </p:grpSpPr>
        <p:grpSp>
          <p:nvGrpSpPr>
            <p:cNvPr id="16" name="组合 15"/>
            <p:cNvGrpSpPr/>
            <p:nvPr/>
          </p:nvGrpSpPr>
          <p:grpSpPr>
            <a:xfrm>
              <a:off x="885641" y="2835188"/>
              <a:ext cx="5688632" cy="469766"/>
              <a:chOff x="827584" y="2682788"/>
              <a:chExt cx="5688632" cy="469766"/>
            </a:xfrm>
          </p:grpSpPr>
          <p:sp>
            <p:nvSpPr>
              <p:cNvPr id="18" name="TextBox 17"/>
              <p:cNvSpPr txBox="1"/>
              <p:nvPr/>
            </p:nvSpPr>
            <p:spPr>
              <a:xfrm>
                <a:off x="827584" y="2779716"/>
                <a:ext cx="847290" cy="286706"/>
              </a:xfrm>
              <a:prstGeom prst="rect">
                <a:avLst/>
              </a:prstGeom>
              <a:noFill/>
            </p:spPr>
            <p:txBody>
              <a:bodyPr wrap="none"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19" name="右箭头 18"/>
              <p:cNvSpPr/>
              <p:nvPr/>
            </p:nvSpPr>
            <p:spPr>
              <a:xfrm>
                <a:off x="1735488" y="2682788"/>
                <a:ext cx="4780728" cy="469766"/>
              </a:xfrm>
              <a:prstGeom prst="rightArrow">
                <a:avLst/>
              </a:pr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872613" y="2772460"/>
                <a:ext cx="983950" cy="245748"/>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Click Add Text</a:t>
                </a:r>
              </a:p>
            </p:txBody>
          </p:sp>
        </p:grpSp>
        <p:sp>
          <p:nvSpPr>
            <p:cNvPr id="17" name="TextBox 16"/>
            <p:cNvSpPr txBox="1"/>
            <p:nvPr/>
          </p:nvSpPr>
          <p:spPr>
            <a:xfrm>
              <a:off x="6680808" y="2900502"/>
              <a:ext cx="657960" cy="368622"/>
            </a:xfrm>
            <a:prstGeom prst="rect">
              <a:avLst/>
            </a:prstGeom>
            <a:noFill/>
          </p:spPr>
          <p:txBody>
            <a:bodyPr wrap="none" rtlCol="0">
              <a:spAutoFit/>
            </a:bodyPr>
            <a:lstStyle/>
            <a:p>
              <a:r>
                <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rPr>
                <a:t>85%</a:t>
              </a:r>
              <a:endPar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1906021" y="4293592"/>
            <a:ext cx="5550540" cy="529504"/>
            <a:chOff x="885641" y="3368588"/>
            <a:chExt cx="4929128" cy="469766"/>
          </a:xfrm>
        </p:grpSpPr>
        <p:grpSp>
          <p:nvGrpSpPr>
            <p:cNvPr id="22" name="组合 21"/>
            <p:cNvGrpSpPr/>
            <p:nvPr/>
          </p:nvGrpSpPr>
          <p:grpSpPr>
            <a:xfrm>
              <a:off x="885641" y="3368588"/>
              <a:ext cx="4176464" cy="469766"/>
              <a:chOff x="827584" y="3190788"/>
              <a:chExt cx="4176464" cy="469766"/>
            </a:xfrm>
          </p:grpSpPr>
          <p:sp>
            <p:nvSpPr>
              <p:cNvPr id="24" name="TextBox 23"/>
              <p:cNvSpPr txBox="1"/>
              <p:nvPr/>
            </p:nvSpPr>
            <p:spPr>
              <a:xfrm>
                <a:off x="827584" y="3288560"/>
                <a:ext cx="847290" cy="286706"/>
              </a:xfrm>
              <a:prstGeom prst="rect">
                <a:avLst/>
              </a:prstGeom>
              <a:noFill/>
            </p:spPr>
            <p:txBody>
              <a:bodyPr wrap="none"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25" name="右箭头 24"/>
              <p:cNvSpPr/>
              <p:nvPr/>
            </p:nvSpPr>
            <p:spPr>
              <a:xfrm>
                <a:off x="1735488" y="3190788"/>
                <a:ext cx="3268560" cy="46976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872613" y="3280460"/>
                <a:ext cx="983950" cy="245748"/>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Click Add Text</a:t>
                </a:r>
              </a:p>
            </p:txBody>
          </p:sp>
        </p:grpSp>
        <p:sp>
          <p:nvSpPr>
            <p:cNvPr id="23" name="TextBox 22"/>
            <p:cNvSpPr txBox="1"/>
            <p:nvPr/>
          </p:nvSpPr>
          <p:spPr>
            <a:xfrm>
              <a:off x="5156810" y="3437529"/>
              <a:ext cx="657959" cy="368622"/>
            </a:xfrm>
            <a:prstGeom prst="rect">
              <a:avLst/>
            </a:prstGeom>
            <a:noFill/>
          </p:spPr>
          <p:txBody>
            <a:bodyPr wrap="none" rtlCol="0">
              <a:spAutoFit/>
            </a:bodyPr>
            <a:lstStyle/>
            <a:p>
              <a:r>
                <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rPr>
                <a:t>52%</a:t>
              </a:r>
              <a:endPar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906022" y="4881700"/>
            <a:ext cx="8173097" cy="529501"/>
            <a:chOff x="885641" y="3901988"/>
            <a:chExt cx="7258080" cy="469766"/>
          </a:xfrm>
        </p:grpSpPr>
        <p:grpSp>
          <p:nvGrpSpPr>
            <p:cNvPr id="28" name="组合 27"/>
            <p:cNvGrpSpPr/>
            <p:nvPr/>
          </p:nvGrpSpPr>
          <p:grpSpPr>
            <a:xfrm>
              <a:off x="885641" y="3901988"/>
              <a:ext cx="6336704" cy="469766"/>
              <a:chOff x="827584" y="3800388"/>
              <a:chExt cx="6336704" cy="469766"/>
            </a:xfrm>
          </p:grpSpPr>
          <p:sp>
            <p:nvSpPr>
              <p:cNvPr id="30" name="TextBox 29"/>
              <p:cNvSpPr txBox="1"/>
              <p:nvPr/>
            </p:nvSpPr>
            <p:spPr>
              <a:xfrm>
                <a:off x="827584" y="3933602"/>
                <a:ext cx="847290" cy="286708"/>
              </a:xfrm>
              <a:prstGeom prst="rect">
                <a:avLst/>
              </a:prstGeom>
              <a:noFill/>
            </p:spPr>
            <p:txBody>
              <a:bodyPr wrap="none"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31" name="右箭头 30"/>
              <p:cNvSpPr/>
              <p:nvPr/>
            </p:nvSpPr>
            <p:spPr>
              <a:xfrm>
                <a:off x="1735488" y="3800388"/>
                <a:ext cx="5428800" cy="469766"/>
              </a:xfrm>
              <a:prstGeom prst="rightArrow">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872613" y="3904573"/>
                <a:ext cx="983951" cy="245750"/>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Click Add Text</a:t>
                </a:r>
              </a:p>
            </p:txBody>
          </p:sp>
        </p:grpSp>
        <p:sp>
          <p:nvSpPr>
            <p:cNvPr id="29" name="TextBox 28"/>
            <p:cNvSpPr txBox="1"/>
            <p:nvPr/>
          </p:nvSpPr>
          <p:spPr>
            <a:xfrm>
              <a:off x="7304923" y="3945530"/>
              <a:ext cx="838798" cy="368624"/>
            </a:xfrm>
            <a:prstGeom prst="rect">
              <a:avLst/>
            </a:prstGeom>
            <a:noFill/>
          </p:spPr>
          <p:txBody>
            <a:bodyPr wrap="square" rtlCol="0">
              <a:spAutoFit/>
            </a:bodyPr>
            <a:lstStyle/>
            <a:p>
              <a:r>
                <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rPr>
                <a:t>87%</a:t>
              </a:r>
              <a:endPar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3" name="标题 32"/>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set>
                                      <p:cBhvr>
                                        <p:cTn id="7" dur="683" fill="hold">
                                          <p:stCondLst>
                                            <p:cond delay="0"/>
                                          </p:stCondLst>
                                        </p:cTn>
                                        <p:tgtEl>
                                          <p:spTgt spid="2"/>
                                        </p:tgtEl>
                                        <p:attrNameLst>
                                          <p:attrName>style.rotation</p:attrName>
                                        </p:attrNameLst>
                                      </p:cBhvr>
                                      <p:to>
                                        <p:strVal val="-45.0"/>
                                      </p:to>
                                    </p:set>
                                    <p:anim calcmode="lin" valueType="num">
                                      <p:cBhvr>
                                        <p:cTn id="8" dur="683" fill="hold">
                                          <p:stCondLst>
                                            <p:cond delay="683"/>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683"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234" decel="50000" autoRev="1" fill="hold">
                                          <p:stCondLst>
                                            <p:cond delay="683"/>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204" fill="hold">
                                          <p:stCondLst>
                                            <p:cond delay="1296"/>
                                          </p:stCondLst>
                                        </p:cTn>
                                        <p:tgtEl>
                                          <p:spTgt spid="2"/>
                                        </p:tgtEl>
                                        <p:attrNameLst>
                                          <p:attrName>ppt_y</p:attrName>
                                        </p:attrNameLst>
                                      </p:cBhvr>
                                      <p:tavLst>
                                        <p:tav tm="0">
                                          <p:val>
                                            <p:strVal val="#ppt_y-(0.354*#ppt_w-0.172*#ppt_h)"/>
                                          </p:val>
                                        </p:tav>
                                        <p:tav tm="100000">
                                          <p:val>
                                            <p:strVal val="#ppt_y"/>
                                          </p:val>
                                        </p:tav>
                                      </p:tavLst>
                                    </p:anim>
                                  </p:childTnLst>
                                </p:cTn>
                              </p:par>
                              <p:par>
                                <p:cTn id="12" presetID="12" presetClass="entr" presetSubtype="8" fill="hold" nodeType="withEffect">
                                  <p:stCondLst>
                                    <p:cond delay="125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p:tgtEl>
                                          <p:spTgt spid="3"/>
                                        </p:tgtEl>
                                        <p:attrNameLst>
                                          <p:attrName>ppt_x</p:attrName>
                                        </p:attrNameLst>
                                      </p:cBhvr>
                                      <p:tavLst>
                                        <p:tav tm="0">
                                          <p:val>
                                            <p:strVal val="#ppt_x-#ppt_w*1.125000"/>
                                          </p:val>
                                        </p:tav>
                                        <p:tav tm="100000">
                                          <p:val>
                                            <p:strVal val="#ppt_x"/>
                                          </p:val>
                                        </p:tav>
                                      </p:tavLst>
                                    </p:anim>
                                    <p:animEffect transition="in" filter="wipe(right)">
                                      <p:cBhvr>
                                        <p:cTn id="15" dur="1000"/>
                                        <p:tgtEl>
                                          <p:spTgt spid="3"/>
                                        </p:tgtEl>
                                      </p:cBhvr>
                                    </p:animEffect>
                                  </p:childTnLst>
                                </p:cTn>
                              </p:par>
                              <p:par>
                                <p:cTn id="16" presetID="12" presetClass="entr" presetSubtype="8" fill="hold" nodeType="withEffect">
                                  <p:stCondLst>
                                    <p:cond delay="1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p:tgtEl>
                                          <p:spTgt spid="9"/>
                                        </p:tgtEl>
                                        <p:attrNameLst>
                                          <p:attrName>ppt_x</p:attrName>
                                        </p:attrNameLst>
                                      </p:cBhvr>
                                      <p:tavLst>
                                        <p:tav tm="0">
                                          <p:val>
                                            <p:strVal val="#ppt_x-#ppt_w*1.125000"/>
                                          </p:val>
                                        </p:tav>
                                        <p:tav tm="100000">
                                          <p:val>
                                            <p:strVal val="#ppt_x"/>
                                          </p:val>
                                        </p:tav>
                                      </p:tavLst>
                                    </p:anim>
                                    <p:animEffect transition="in" filter="wipe(right)">
                                      <p:cBhvr>
                                        <p:cTn id="19" dur="1000"/>
                                        <p:tgtEl>
                                          <p:spTgt spid="9"/>
                                        </p:tgtEl>
                                      </p:cBhvr>
                                    </p:animEffect>
                                  </p:childTnLst>
                                </p:cTn>
                              </p:par>
                              <p:par>
                                <p:cTn id="20" presetID="12" presetClass="entr" presetSubtype="8" fill="hold" nodeType="withEffect">
                                  <p:stCondLst>
                                    <p:cond delay="17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p:tgtEl>
                                          <p:spTgt spid="15"/>
                                        </p:tgtEl>
                                        <p:attrNameLst>
                                          <p:attrName>ppt_x</p:attrName>
                                        </p:attrNameLst>
                                      </p:cBhvr>
                                      <p:tavLst>
                                        <p:tav tm="0">
                                          <p:val>
                                            <p:strVal val="#ppt_x-#ppt_w*1.125000"/>
                                          </p:val>
                                        </p:tav>
                                        <p:tav tm="100000">
                                          <p:val>
                                            <p:strVal val="#ppt_x"/>
                                          </p:val>
                                        </p:tav>
                                      </p:tavLst>
                                    </p:anim>
                                    <p:animEffect transition="in" filter="wipe(right)">
                                      <p:cBhvr>
                                        <p:cTn id="23" dur="1000"/>
                                        <p:tgtEl>
                                          <p:spTgt spid="15"/>
                                        </p:tgtEl>
                                      </p:cBhvr>
                                    </p:animEffect>
                                  </p:childTnLst>
                                </p:cTn>
                              </p:par>
                              <p:par>
                                <p:cTn id="24" presetID="12" presetClass="entr" presetSubtype="8" fill="hold" nodeType="withEffect">
                                  <p:stCondLst>
                                    <p:cond delay="200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p:tgtEl>
                                          <p:spTgt spid="21"/>
                                        </p:tgtEl>
                                        <p:attrNameLst>
                                          <p:attrName>ppt_x</p:attrName>
                                        </p:attrNameLst>
                                      </p:cBhvr>
                                      <p:tavLst>
                                        <p:tav tm="0">
                                          <p:val>
                                            <p:strVal val="#ppt_x-#ppt_w*1.125000"/>
                                          </p:val>
                                        </p:tav>
                                        <p:tav tm="100000">
                                          <p:val>
                                            <p:strVal val="#ppt_x"/>
                                          </p:val>
                                        </p:tav>
                                      </p:tavLst>
                                    </p:anim>
                                    <p:animEffect transition="in" filter="wipe(right)">
                                      <p:cBhvr>
                                        <p:cTn id="27" dur="1000"/>
                                        <p:tgtEl>
                                          <p:spTgt spid="21"/>
                                        </p:tgtEl>
                                      </p:cBhvr>
                                    </p:animEffect>
                                  </p:childTnLst>
                                </p:cTn>
                              </p:par>
                              <p:par>
                                <p:cTn id="28" presetID="12" presetClass="entr" presetSubtype="8" fill="hold" nodeType="withEffect">
                                  <p:stCondLst>
                                    <p:cond delay="230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p:tgtEl>
                                          <p:spTgt spid="27"/>
                                        </p:tgtEl>
                                        <p:attrNameLst>
                                          <p:attrName>ppt_x</p:attrName>
                                        </p:attrNameLst>
                                      </p:cBhvr>
                                      <p:tavLst>
                                        <p:tav tm="0">
                                          <p:val>
                                            <p:strVal val="#ppt_x-#ppt_w*1.125000"/>
                                          </p:val>
                                        </p:tav>
                                        <p:tav tm="100000">
                                          <p:val>
                                            <p:strVal val="#ppt_x"/>
                                          </p:val>
                                        </p:tav>
                                      </p:tavLst>
                                    </p:anim>
                                    <p:animEffect transition="in" filter="wipe(right)">
                                      <p:cBhvr>
                                        <p:cTn id="3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p:nvPr/>
        </p:nvSpPr>
        <p:spPr>
          <a:xfrm>
            <a:off x="2947080" y="2228115"/>
            <a:ext cx="2087688" cy="1838486"/>
          </a:xfrm>
          <a:prstGeom prst="rect">
            <a:avLst/>
          </a:prstGeom>
          <a:noFill/>
        </p:spPr>
        <p:txBody>
          <a:bodyPr wrap="square" lIns="68562" tIns="34281" rIns="68562" bIns="34281" rtlCol="0">
            <a:spAutoFit/>
          </a:bodyPr>
          <a:lstStyle/>
          <a:p>
            <a:pPr marL="0" lvl="1" algn="ctr"/>
            <a:r>
              <a:rPr lang="en-US" altLang="zh-CN" sz="11495" dirty="0">
                <a:solidFill>
                  <a:schemeClr val="bg2"/>
                </a:solidFill>
                <a:latin typeface="Impact MT Std" pitchFamily="34" charset="0"/>
                <a:ea typeface="微软雅黑" panose="020B0503020204020204" pitchFamily="34" charset="-122"/>
              </a:rPr>
              <a:t>04</a:t>
            </a:r>
            <a:endParaRPr lang="zh-CN" altLang="en-US" sz="8795" b="1" dirty="0">
              <a:solidFill>
                <a:schemeClr val="bg2"/>
              </a:solidFill>
              <a:latin typeface="微软雅黑" panose="020B0503020204020204" pitchFamily="34" charset="-122"/>
              <a:ea typeface="微软雅黑" panose="020B0503020204020204" pitchFamily="34" charset="-122"/>
            </a:endParaRPr>
          </a:p>
        </p:txBody>
      </p:sp>
      <p:sp>
        <p:nvSpPr>
          <p:cNvPr id="3" name="文本框 9"/>
          <p:cNvSpPr txBox="1"/>
          <p:nvPr/>
        </p:nvSpPr>
        <p:spPr>
          <a:xfrm>
            <a:off x="5017982" y="2479350"/>
            <a:ext cx="4838084" cy="746340"/>
          </a:xfrm>
          <a:prstGeom prst="rect">
            <a:avLst/>
          </a:prstGeom>
          <a:noFill/>
        </p:spPr>
        <p:txBody>
          <a:bodyPr wrap="square" lIns="68562" tIns="34281" rIns="68562" bIns="34281" rtlCol="0">
            <a:spAutoFit/>
          </a:bodyPr>
          <a:lstStyle/>
          <a:p>
            <a:pPr marL="0" lvl="1"/>
            <a:r>
              <a:rPr lang="zh-CN" altLang="en-US" sz="4400" b="1" dirty="0">
                <a:solidFill>
                  <a:schemeClr val="tx2"/>
                </a:solidFill>
                <a:latin typeface="微软雅黑" panose="020B0503020204020204" pitchFamily="34" charset="-122"/>
                <a:ea typeface="微软雅黑" panose="020B0503020204020204" pitchFamily="34" charset="-122"/>
              </a:rPr>
              <a:t>Title bar</a:t>
            </a:r>
            <a:endParaRPr lang="zh-CN" altLang="en-US" sz="4800" b="1" dirty="0">
              <a:solidFill>
                <a:schemeClr val="tx2"/>
              </a:solidFill>
              <a:latin typeface="微软雅黑" panose="020B0503020204020204" pitchFamily="34" charset="-122"/>
              <a:ea typeface="微软雅黑" panose="020B0503020204020204" pitchFamily="34" charset="-122"/>
            </a:endParaRPr>
          </a:p>
        </p:txBody>
      </p:sp>
      <p:sp>
        <p:nvSpPr>
          <p:cNvPr id="4" name="TextBox 7"/>
          <p:cNvSpPr>
            <a:spLocks noChangeArrowheads="1"/>
          </p:cNvSpPr>
          <p:nvPr/>
        </p:nvSpPr>
        <p:spPr bwMode="auto">
          <a:xfrm>
            <a:off x="5089972" y="3252589"/>
            <a:ext cx="4103387" cy="4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In this input chapter details, the meaning of the topic fits the meaning of the chart, and the detailed text of the chapter is described here.</a:t>
            </a:r>
          </a:p>
        </p:txBody>
      </p:sp>
      <p:grpSp>
        <p:nvGrpSpPr>
          <p:cNvPr id="5" name="组合 4"/>
          <p:cNvGrpSpPr/>
          <p:nvPr/>
        </p:nvGrpSpPr>
        <p:grpSpPr>
          <a:xfrm>
            <a:off x="8379991" y="5977529"/>
            <a:ext cx="575914" cy="575914"/>
            <a:chOff x="6097588" y="1828640"/>
            <a:chExt cx="576064" cy="576064"/>
          </a:xfrm>
        </p:grpSpPr>
        <p:sp>
          <p:nvSpPr>
            <p:cNvPr id="6" name="椭圆 5"/>
            <p:cNvSpPr/>
            <p:nvPr/>
          </p:nvSpPr>
          <p:spPr>
            <a:xfrm>
              <a:off x="6097588" y="1828640"/>
              <a:ext cx="576064" cy="576064"/>
            </a:xfrm>
            <a:prstGeom prst="ellipse">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KSO_Shape"/>
            <p:cNvSpPr/>
            <p:nvPr/>
          </p:nvSpPr>
          <p:spPr bwMode="auto">
            <a:xfrm>
              <a:off x="6225456" y="1995215"/>
              <a:ext cx="320327" cy="2429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9103765" y="5977529"/>
            <a:ext cx="575914" cy="575914"/>
            <a:chOff x="6821550" y="1828640"/>
            <a:chExt cx="576064" cy="576064"/>
          </a:xfrm>
        </p:grpSpPr>
        <p:sp>
          <p:nvSpPr>
            <p:cNvPr id="9" name="椭圆 8"/>
            <p:cNvSpPr/>
            <p:nvPr/>
          </p:nvSpPr>
          <p:spPr>
            <a:xfrm>
              <a:off x="6821550" y="1828640"/>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KSO_Shape"/>
            <p:cNvSpPr/>
            <p:nvPr/>
          </p:nvSpPr>
          <p:spPr bwMode="auto">
            <a:xfrm>
              <a:off x="6947440" y="2028536"/>
              <a:ext cx="324284" cy="24732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grpSp>
      <p:grpSp>
        <p:nvGrpSpPr>
          <p:cNvPr id="11" name="组合 10"/>
          <p:cNvGrpSpPr/>
          <p:nvPr/>
        </p:nvGrpSpPr>
        <p:grpSpPr>
          <a:xfrm>
            <a:off x="9819776" y="5977529"/>
            <a:ext cx="575914" cy="575914"/>
            <a:chOff x="7537747" y="1828640"/>
            <a:chExt cx="576064" cy="576064"/>
          </a:xfrm>
        </p:grpSpPr>
        <p:sp>
          <p:nvSpPr>
            <p:cNvPr id="12" name="椭圆 11"/>
            <p:cNvSpPr/>
            <p:nvPr/>
          </p:nvSpPr>
          <p:spPr>
            <a:xfrm>
              <a:off x="7537747" y="1828640"/>
              <a:ext cx="576064" cy="576064"/>
            </a:xfrm>
            <a:prstGeom prst="ellipse">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KSO_Shape"/>
            <p:cNvSpPr/>
            <p:nvPr/>
          </p:nvSpPr>
          <p:spPr bwMode="auto">
            <a:xfrm>
              <a:off x="7677487" y="1973096"/>
              <a:ext cx="296583" cy="29361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grpSp>
      <p:grpSp>
        <p:nvGrpSpPr>
          <p:cNvPr id="14" name="组合 13"/>
          <p:cNvGrpSpPr/>
          <p:nvPr/>
        </p:nvGrpSpPr>
        <p:grpSpPr>
          <a:xfrm>
            <a:off x="10539668" y="5977529"/>
            <a:ext cx="575914" cy="575914"/>
            <a:chOff x="8257827" y="1828640"/>
            <a:chExt cx="576064" cy="576064"/>
          </a:xfrm>
        </p:grpSpPr>
        <p:sp>
          <p:nvSpPr>
            <p:cNvPr id="15" name="椭圆 14"/>
            <p:cNvSpPr/>
            <p:nvPr/>
          </p:nvSpPr>
          <p:spPr>
            <a:xfrm>
              <a:off x="8257827" y="1828640"/>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KSO_Shape"/>
            <p:cNvSpPr/>
            <p:nvPr/>
          </p:nvSpPr>
          <p:spPr bwMode="auto">
            <a:xfrm>
              <a:off x="8401843" y="1973096"/>
              <a:ext cx="292127" cy="2921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1259561" y="5977529"/>
            <a:ext cx="575914" cy="575914"/>
            <a:chOff x="8977907" y="1828640"/>
            <a:chExt cx="576064" cy="576064"/>
          </a:xfrm>
        </p:grpSpPr>
        <p:sp>
          <p:nvSpPr>
            <p:cNvPr id="18" name="椭圆 17"/>
            <p:cNvSpPr/>
            <p:nvPr/>
          </p:nvSpPr>
          <p:spPr>
            <a:xfrm>
              <a:off x="8977907" y="1828640"/>
              <a:ext cx="576064" cy="576064"/>
            </a:xfrm>
            <a:prstGeom prst="ellipse">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KSO_Shape"/>
            <p:cNvSpPr/>
            <p:nvPr/>
          </p:nvSpPr>
          <p:spPr bwMode="auto">
            <a:xfrm>
              <a:off x="9121923" y="1989931"/>
              <a:ext cx="316789" cy="2692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3473964" y="1988841"/>
            <a:ext cx="3380432" cy="3370140"/>
          </a:xfrm>
          <a:prstGeom prst="ellipse">
            <a:avLst/>
          </a:prstGeom>
          <a:noFill/>
          <a:ln w="12700" cap="flat" cmpd="sng" algn="ctr">
            <a:solidFill>
              <a:schemeClr val="tx1">
                <a:lumMod val="50000"/>
                <a:lumOff val="50000"/>
              </a:schemeClr>
            </a:solidFill>
            <a:prstDash val="solid"/>
          </a:ln>
          <a:effectLst/>
        </p:spPr>
        <p:txBody>
          <a:bodyPr lIns="100683" tIns="50342" rIns="100683" bIns="50342" anchor="ctr"/>
          <a:lstStyle/>
          <a:p>
            <a:pPr algn="ctr">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3" name="椭圆 2"/>
          <p:cNvSpPr/>
          <p:nvPr/>
        </p:nvSpPr>
        <p:spPr bwMode="auto">
          <a:xfrm>
            <a:off x="5337851" y="1988841"/>
            <a:ext cx="3381904" cy="3370140"/>
          </a:xfrm>
          <a:prstGeom prst="ellipse">
            <a:avLst/>
          </a:prstGeom>
          <a:noFill/>
          <a:ln w="12700" cap="flat" cmpd="sng" algn="ctr">
            <a:solidFill>
              <a:schemeClr val="tx1">
                <a:lumMod val="50000"/>
                <a:lumOff val="50000"/>
              </a:schemeClr>
            </a:solidFill>
            <a:prstDash val="solid"/>
          </a:ln>
          <a:effectLst/>
        </p:spPr>
        <p:txBody>
          <a:bodyPr lIns="100683" tIns="50342" rIns="100683" bIns="50342" anchor="ctr"/>
          <a:lstStyle/>
          <a:p>
            <a:pPr algn="ctr">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cxnSp>
        <p:nvCxnSpPr>
          <p:cNvPr id="4" name="直接连接符 3"/>
          <p:cNvCxnSpPr>
            <a:cxnSpLocks noChangeShapeType="1"/>
          </p:cNvCxnSpPr>
          <p:nvPr/>
        </p:nvCxnSpPr>
        <p:spPr bwMode="auto">
          <a:xfrm>
            <a:off x="4402186" y="2811579"/>
            <a:ext cx="529572" cy="247847"/>
          </a:xfrm>
          <a:prstGeom prst="line">
            <a:avLst/>
          </a:prstGeom>
          <a:noFill/>
          <a:ln w="12700" algn="ctr">
            <a:solidFill>
              <a:schemeClr val="accent1"/>
            </a:solidFill>
            <a:round/>
            <a:headEnd type="none" w="med" len="med"/>
            <a:tailEnd type="arrow" w="med" len="med"/>
          </a:ln>
        </p:spPr>
      </p:cxnSp>
      <p:cxnSp>
        <p:nvCxnSpPr>
          <p:cNvPr id="5" name="直接连接符 4"/>
          <p:cNvCxnSpPr>
            <a:cxnSpLocks noChangeShapeType="1"/>
          </p:cNvCxnSpPr>
          <p:nvPr/>
        </p:nvCxnSpPr>
        <p:spPr bwMode="auto">
          <a:xfrm>
            <a:off x="4119747" y="3572717"/>
            <a:ext cx="547225" cy="0"/>
          </a:xfrm>
          <a:prstGeom prst="line">
            <a:avLst/>
          </a:prstGeom>
          <a:noFill/>
          <a:ln w="12700" algn="ctr">
            <a:solidFill>
              <a:schemeClr val="accent2"/>
            </a:solidFill>
            <a:round/>
            <a:headEnd type="none" w="med" len="med"/>
            <a:tailEnd type="arrow" w="med" len="med"/>
          </a:ln>
        </p:spPr>
      </p:cxnSp>
      <p:cxnSp>
        <p:nvCxnSpPr>
          <p:cNvPr id="6" name="直接连接符 5"/>
          <p:cNvCxnSpPr>
            <a:cxnSpLocks noChangeShapeType="1"/>
          </p:cNvCxnSpPr>
          <p:nvPr/>
        </p:nvCxnSpPr>
        <p:spPr bwMode="auto">
          <a:xfrm flipV="1">
            <a:off x="4402186" y="4065479"/>
            <a:ext cx="547225" cy="288912"/>
          </a:xfrm>
          <a:prstGeom prst="line">
            <a:avLst/>
          </a:prstGeom>
          <a:noFill/>
          <a:ln w="12700" algn="ctr">
            <a:solidFill>
              <a:schemeClr val="accent3"/>
            </a:solidFill>
            <a:round/>
            <a:headEnd type="none" w="med" len="med"/>
            <a:tailEnd type="arrow" w="med" len="med"/>
          </a:ln>
        </p:spPr>
      </p:cxnSp>
      <p:cxnSp>
        <p:nvCxnSpPr>
          <p:cNvPr id="7" name="直接连接符 6"/>
          <p:cNvCxnSpPr>
            <a:cxnSpLocks noChangeShapeType="1"/>
          </p:cNvCxnSpPr>
          <p:nvPr/>
        </p:nvCxnSpPr>
        <p:spPr bwMode="auto">
          <a:xfrm flipH="1" flipV="1">
            <a:off x="7331099" y="4053747"/>
            <a:ext cx="547225" cy="288912"/>
          </a:xfrm>
          <a:prstGeom prst="line">
            <a:avLst/>
          </a:prstGeom>
          <a:noFill/>
          <a:ln w="12700" algn="ctr">
            <a:solidFill>
              <a:schemeClr val="accent2"/>
            </a:solidFill>
            <a:round/>
            <a:headEnd type="none" w="med" len="med"/>
            <a:tailEnd type="arrow" w="med" len="med"/>
          </a:ln>
        </p:spPr>
      </p:cxnSp>
      <p:cxnSp>
        <p:nvCxnSpPr>
          <p:cNvPr id="8" name="直接连接符 7"/>
          <p:cNvCxnSpPr>
            <a:cxnSpLocks noChangeShapeType="1"/>
          </p:cNvCxnSpPr>
          <p:nvPr/>
        </p:nvCxnSpPr>
        <p:spPr bwMode="auto">
          <a:xfrm flipH="1">
            <a:off x="7604712" y="3569785"/>
            <a:ext cx="547225" cy="0"/>
          </a:xfrm>
          <a:prstGeom prst="line">
            <a:avLst/>
          </a:prstGeom>
          <a:noFill/>
          <a:ln w="12700" algn="ctr">
            <a:solidFill>
              <a:schemeClr val="accent4"/>
            </a:solidFill>
            <a:round/>
            <a:headEnd type="none" w="med" len="med"/>
            <a:tailEnd type="arrow" w="med" len="med"/>
          </a:ln>
        </p:spPr>
      </p:cxnSp>
      <p:cxnSp>
        <p:nvCxnSpPr>
          <p:cNvPr id="9" name="直接连接符 8"/>
          <p:cNvCxnSpPr>
            <a:cxnSpLocks noChangeShapeType="1"/>
          </p:cNvCxnSpPr>
          <p:nvPr/>
        </p:nvCxnSpPr>
        <p:spPr bwMode="auto">
          <a:xfrm flipH="1">
            <a:off x="7348752" y="2811579"/>
            <a:ext cx="529572" cy="247847"/>
          </a:xfrm>
          <a:prstGeom prst="line">
            <a:avLst/>
          </a:prstGeom>
          <a:noFill/>
          <a:ln w="12700" algn="ctr">
            <a:solidFill>
              <a:schemeClr val="accent3"/>
            </a:solidFill>
            <a:round/>
            <a:headEnd type="none" w="med" len="med"/>
            <a:tailEnd type="arrow" w="med" len="med"/>
          </a:ln>
        </p:spPr>
      </p:cxnSp>
      <p:sp>
        <p:nvSpPr>
          <p:cNvPr id="10" name="Oval 19"/>
          <p:cNvSpPr>
            <a:spLocks noChangeArrowheads="1"/>
          </p:cNvSpPr>
          <p:nvPr/>
        </p:nvSpPr>
        <p:spPr bwMode="auto">
          <a:xfrm>
            <a:off x="3490145" y="2068036"/>
            <a:ext cx="919396" cy="916595"/>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1" name="Oval 19"/>
          <p:cNvSpPr>
            <a:spLocks noChangeArrowheads="1"/>
          </p:cNvSpPr>
          <p:nvPr/>
        </p:nvSpPr>
        <p:spPr bwMode="auto">
          <a:xfrm>
            <a:off x="7831252" y="2082702"/>
            <a:ext cx="919395" cy="918063"/>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2" name="Oval 19"/>
          <p:cNvSpPr>
            <a:spLocks noChangeArrowheads="1"/>
          </p:cNvSpPr>
          <p:nvPr/>
        </p:nvSpPr>
        <p:spPr bwMode="auto">
          <a:xfrm>
            <a:off x="8249025" y="3147419"/>
            <a:ext cx="920867" cy="918063"/>
          </a:xfrm>
          <a:prstGeom prst="ellipse">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3" name="Oval 19"/>
          <p:cNvSpPr>
            <a:spLocks noChangeArrowheads="1"/>
          </p:cNvSpPr>
          <p:nvPr/>
        </p:nvSpPr>
        <p:spPr bwMode="auto">
          <a:xfrm>
            <a:off x="7876852" y="4200404"/>
            <a:ext cx="920867" cy="918063"/>
          </a:xfrm>
          <a:prstGeom prst="ellips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4" name="Oval 19"/>
          <p:cNvSpPr>
            <a:spLocks noChangeArrowheads="1"/>
          </p:cNvSpPr>
          <p:nvPr/>
        </p:nvSpPr>
        <p:spPr bwMode="auto">
          <a:xfrm>
            <a:off x="3078257" y="3112223"/>
            <a:ext cx="920867" cy="918063"/>
          </a:xfrm>
          <a:prstGeom prst="ellips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5" name="Oval 19"/>
          <p:cNvSpPr>
            <a:spLocks noChangeArrowheads="1"/>
          </p:cNvSpPr>
          <p:nvPr/>
        </p:nvSpPr>
        <p:spPr bwMode="auto">
          <a:xfrm>
            <a:off x="3454841" y="4194538"/>
            <a:ext cx="920867" cy="918063"/>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203335" y="2646293"/>
            <a:ext cx="1857180" cy="185152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defTabSz="1218565"/>
            <a:endParaRPr lang="zh-CN" altLang="en-US" sz="2400" dirty="0">
              <a:solidFill>
                <a:srgbClr val="7F7F7F"/>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901358" y="2180455"/>
            <a:ext cx="2357326" cy="1042113"/>
            <a:chOff x="1256119" y="1638320"/>
            <a:chExt cx="1923767" cy="781585"/>
          </a:xfrm>
        </p:grpSpPr>
        <p:sp>
          <p:nvSpPr>
            <p:cNvPr id="18" name="TextBox 17"/>
            <p:cNvSpPr txBox="1"/>
            <p:nvPr/>
          </p:nvSpPr>
          <p:spPr>
            <a:xfrm>
              <a:off x="1256119"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901358" y="4029853"/>
            <a:ext cx="2357326" cy="1042113"/>
            <a:chOff x="1256119" y="1638320"/>
            <a:chExt cx="1923767" cy="781585"/>
          </a:xfrm>
        </p:grpSpPr>
        <p:sp>
          <p:nvSpPr>
            <p:cNvPr id="21" name="TextBox 20"/>
            <p:cNvSpPr txBox="1"/>
            <p:nvPr/>
          </p:nvSpPr>
          <p:spPr>
            <a:xfrm>
              <a:off x="1256119"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9210571" y="2180455"/>
            <a:ext cx="2357326" cy="1042113"/>
            <a:chOff x="1256119" y="1638320"/>
            <a:chExt cx="1923767" cy="781585"/>
          </a:xfrm>
        </p:grpSpPr>
        <p:sp>
          <p:nvSpPr>
            <p:cNvPr id="24" name="TextBox 23"/>
            <p:cNvSpPr txBox="1"/>
            <p:nvPr/>
          </p:nvSpPr>
          <p:spPr>
            <a:xfrm>
              <a:off x="1256119"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9210571" y="4029853"/>
            <a:ext cx="2357326" cy="1042113"/>
            <a:chOff x="1256119" y="1638320"/>
            <a:chExt cx="1923767" cy="781585"/>
          </a:xfrm>
        </p:grpSpPr>
        <p:sp>
          <p:nvSpPr>
            <p:cNvPr id="27" name="TextBox 26"/>
            <p:cNvSpPr txBox="1"/>
            <p:nvPr/>
          </p:nvSpPr>
          <p:spPr>
            <a:xfrm>
              <a:off x="1256119"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9" name="TextBox 28"/>
          <p:cNvSpPr txBox="1"/>
          <p:nvPr/>
        </p:nvSpPr>
        <p:spPr>
          <a:xfrm>
            <a:off x="5698367" y="3153670"/>
            <a:ext cx="892737" cy="877313"/>
          </a:xfrm>
          <a:prstGeom prst="rect">
            <a:avLst/>
          </a:prstGeom>
          <a:noFill/>
        </p:spPr>
        <p:txBody>
          <a:bodyPr wrap="none" lIns="137296" tIns="68648" rIns="137296" bIns="6864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Title</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Text</a:t>
            </a:r>
          </a:p>
        </p:txBody>
      </p:sp>
      <p:sp>
        <p:nvSpPr>
          <p:cNvPr id="30" name="TextBox 29"/>
          <p:cNvSpPr txBox="1"/>
          <p:nvPr/>
        </p:nvSpPr>
        <p:spPr>
          <a:xfrm>
            <a:off x="3614821" y="2223611"/>
            <a:ext cx="687580" cy="631093"/>
          </a:xfrm>
          <a:prstGeom prst="rect">
            <a:avLst/>
          </a:prstGeom>
          <a:noFill/>
        </p:spPr>
        <p:txBody>
          <a:bodyPr wrap="none" lIns="137296" tIns="68648" rIns="137296" bIns="68648"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Title</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Text</a:t>
            </a:r>
          </a:p>
        </p:txBody>
      </p:sp>
      <p:sp>
        <p:nvSpPr>
          <p:cNvPr id="31" name="TextBox 30"/>
          <p:cNvSpPr txBox="1"/>
          <p:nvPr/>
        </p:nvSpPr>
        <p:spPr>
          <a:xfrm>
            <a:off x="3168591" y="3263037"/>
            <a:ext cx="687580" cy="631093"/>
          </a:xfrm>
          <a:prstGeom prst="rect">
            <a:avLst/>
          </a:prstGeom>
          <a:noFill/>
        </p:spPr>
        <p:txBody>
          <a:bodyPr wrap="none" lIns="137296" tIns="68648" rIns="137296" bIns="68648"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Title</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Text</a:t>
            </a:r>
          </a:p>
        </p:txBody>
      </p:sp>
      <p:sp>
        <p:nvSpPr>
          <p:cNvPr id="32" name="TextBox 31"/>
          <p:cNvSpPr txBox="1"/>
          <p:nvPr/>
        </p:nvSpPr>
        <p:spPr>
          <a:xfrm>
            <a:off x="3544665" y="4354392"/>
            <a:ext cx="687580" cy="631093"/>
          </a:xfrm>
          <a:prstGeom prst="rect">
            <a:avLst/>
          </a:prstGeom>
          <a:noFill/>
        </p:spPr>
        <p:txBody>
          <a:bodyPr wrap="none" lIns="137296" tIns="68648" rIns="137296" bIns="68648"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Title</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Text</a:t>
            </a:r>
          </a:p>
        </p:txBody>
      </p:sp>
      <p:sp>
        <p:nvSpPr>
          <p:cNvPr id="33" name="TextBox 32"/>
          <p:cNvSpPr txBox="1"/>
          <p:nvPr/>
        </p:nvSpPr>
        <p:spPr>
          <a:xfrm>
            <a:off x="7947158" y="2223611"/>
            <a:ext cx="687580" cy="631093"/>
          </a:xfrm>
          <a:prstGeom prst="rect">
            <a:avLst/>
          </a:prstGeom>
          <a:noFill/>
        </p:spPr>
        <p:txBody>
          <a:bodyPr wrap="none" lIns="137296" tIns="68648" rIns="137296" bIns="68648"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Title</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Text</a:t>
            </a:r>
          </a:p>
        </p:txBody>
      </p:sp>
      <p:sp>
        <p:nvSpPr>
          <p:cNvPr id="34" name="TextBox 33"/>
          <p:cNvSpPr txBox="1"/>
          <p:nvPr/>
        </p:nvSpPr>
        <p:spPr>
          <a:xfrm>
            <a:off x="8380547" y="3263037"/>
            <a:ext cx="687580" cy="631093"/>
          </a:xfrm>
          <a:prstGeom prst="rect">
            <a:avLst/>
          </a:prstGeom>
          <a:noFill/>
        </p:spPr>
        <p:txBody>
          <a:bodyPr wrap="none" lIns="137296" tIns="68648" rIns="137296" bIns="68648"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Title</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Text</a:t>
            </a:r>
          </a:p>
        </p:txBody>
      </p:sp>
      <p:sp>
        <p:nvSpPr>
          <p:cNvPr id="35" name="TextBox 34"/>
          <p:cNvSpPr txBox="1"/>
          <p:nvPr/>
        </p:nvSpPr>
        <p:spPr>
          <a:xfrm>
            <a:off x="8005866" y="4354392"/>
            <a:ext cx="687580" cy="631093"/>
          </a:xfrm>
          <a:prstGeom prst="rect">
            <a:avLst/>
          </a:prstGeom>
          <a:noFill/>
        </p:spPr>
        <p:txBody>
          <a:bodyPr wrap="none" lIns="137296" tIns="68648" rIns="137296" bIns="68648"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Title</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Text</a:t>
            </a:r>
          </a:p>
        </p:txBody>
      </p:sp>
      <p:sp>
        <p:nvSpPr>
          <p:cNvPr id="36" name="标题 35"/>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par>
                                <p:cTn id="55" presetID="53" presetClass="entr" presetSubtype="16"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Effect transition="in" filter="fade">
                                      <p:cBhvr>
                                        <p:cTn id="59" dur="500"/>
                                        <p:tgtEl>
                                          <p:spTgt spid="4"/>
                                        </p:tgtEl>
                                      </p:cBhvr>
                                    </p:animEffect>
                                  </p:childTnLst>
                                </p:cTn>
                              </p:par>
                              <p:par>
                                <p:cTn id="60" presetID="53" presetClass="entr" presetSubtype="16"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Effect transition="in" filter="fade">
                                      <p:cBhvr>
                                        <p:cTn id="64" dur="500"/>
                                        <p:tgtEl>
                                          <p:spTgt spid="5"/>
                                        </p:tgtEl>
                                      </p:cBhvr>
                                    </p:animEffect>
                                  </p:childTnLst>
                                </p:cTn>
                              </p:par>
                              <p:par>
                                <p:cTn id="65" presetID="53" presetClass="entr" presetSubtype="16"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par>
                                <p:cTn id="70" presetID="53" presetClass="entr" presetSubtype="16"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500" fill="hold"/>
                                        <p:tgtEl>
                                          <p:spTgt spid="7"/>
                                        </p:tgtEl>
                                        <p:attrNameLst>
                                          <p:attrName>ppt_w</p:attrName>
                                        </p:attrNameLst>
                                      </p:cBhvr>
                                      <p:tavLst>
                                        <p:tav tm="0">
                                          <p:val>
                                            <p:fltVal val="0"/>
                                          </p:val>
                                        </p:tav>
                                        <p:tav tm="100000">
                                          <p:val>
                                            <p:strVal val="#ppt_w"/>
                                          </p:val>
                                        </p:tav>
                                      </p:tavLst>
                                    </p:anim>
                                    <p:anim calcmode="lin" valueType="num">
                                      <p:cBhvr>
                                        <p:cTn id="73" dur="500" fill="hold"/>
                                        <p:tgtEl>
                                          <p:spTgt spid="7"/>
                                        </p:tgtEl>
                                        <p:attrNameLst>
                                          <p:attrName>ppt_h</p:attrName>
                                        </p:attrNameLst>
                                      </p:cBhvr>
                                      <p:tavLst>
                                        <p:tav tm="0">
                                          <p:val>
                                            <p:fltVal val="0"/>
                                          </p:val>
                                        </p:tav>
                                        <p:tav tm="100000">
                                          <p:val>
                                            <p:strVal val="#ppt_h"/>
                                          </p:val>
                                        </p:tav>
                                      </p:tavLst>
                                    </p:anim>
                                    <p:animEffect transition="in" filter="fade">
                                      <p:cBhvr>
                                        <p:cTn id="74" dur="500"/>
                                        <p:tgtEl>
                                          <p:spTgt spid="7"/>
                                        </p:tgtEl>
                                      </p:cBhvr>
                                    </p:animEffect>
                                  </p:childTnLst>
                                </p:cTn>
                              </p:par>
                              <p:par>
                                <p:cTn id="75" presetID="53" presetClass="entr" presetSubtype="16"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par>
                                <p:cTn id="80" presetID="53" presetClass="entr" presetSubtype="16" fill="hold" nodeType="with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fltVal val="0"/>
                                          </p:val>
                                        </p:tav>
                                        <p:tav tm="100000">
                                          <p:val>
                                            <p:strVal val="#ppt_w"/>
                                          </p:val>
                                        </p:tav>
                                      </p:tavLst>
                                    </p:anim>
                                    <p:anim calcmode="lin" valueType="num">
                                      <p:cBhvr>
                                        <p:cTn id="83" dur="500" fill="hold"/>
                                        <p:tgtEl>
                                          <p:spTgt spid="9"/>
                                        </p:tgtEl>
                                        <p:attrNameLst>
                                          <p:attrName>ppt_h</p:attrName>
                                        </p:attrNameLst>
                                      </p:cBhvr>
                                      <p:tavLst>
                                        <p:tav tm="0">
                                          <p:val>
                                            <p:fltVal val="0"/>
                                          </p:val>
                                        </p:tav>
                                        <p:tav tm="100000">
                                          <p:val>
                                            <p:strVal val="#ppt_h"/>
                                          </p:val>
                                        </p:tav>
                                      </p:tavLst>
                                    </p:anim>
                                    <p:animEffect transition="in" filter="fade">
                                      <p:cBhvr>
                                        <p:cTn id="84" dur="500"/>
                                        <p:tgtEl>
                                          <p:spTgt spid="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500" fill="hold"/>
                                        <p:tgtEl>
                                          <p:spTgt spid="10"/>
                                        </p:tgtEl>
                                        <p:attrNameLst>
                                          <p:attrName>ppt_w</p:attrName>
                                        </p:attrNameLst>
                                      </p:cBhvr>
                                      <p:tavLst>
                                        <p:tav tm="0">
                                          <p:val>
                                            <p:fltVal val="0"/>
                                          </p:val>
                                        </p:tav>
                                        <p:tav tm="100000">
                                          <p:val>
                                            <p:strVal val="#ppt_w"/>
                                          </p:val>
                                        </p:tav>
                                      </p:tavLst>
                                    </p:anim>
                                    <p:anim calcmode="lin" valueType="num">
                                      <p:cBhvr>
                                        <p:cTn id="88" dur="500" fill="hold"/>
                                        <p:tgtEl>
                                          <p:spTgt spid="10"/>
                                        </p:tgtEl>
                                        <p:attrNameLst>
                                          <p:attrName>ppt_h</p:attrName>
                                        </p:attrNameLst>
                                      </p:cBhvr>
                                      <p:tavLst>
                                        <p:tav tm="0">
                                          <p:val>
                                            <p:fltVal val="0"/>
                                          </p:val>
                                        </p:tav>
                                        <p:tav tm="100000">
                                          <p:val>
                                            <p:strVal val="#ppt_h"/>
                                          </p:val>
                                        </p:tav>
                                      </p:tavLst>
                                    </p:anim>
                                    <p:animEffect transition="in" filter="fade">
                                      <p:cBhvr>
                                        <p:cTn id="89" dur="500"/>
                                        <p:tgtEl>
                                          <p:spTgt spid="1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Effect transition="in" filter="fade">
                                      <p:cBhvr>
                                        <p:cTn id="94" dur="500"/>
                                        <p:tgtEl>
                                          <p:spTgt spid="1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500" fill="hold"/>
                                        <p:tgtEl>
                                          <p:spTgt spid="14"/>
                                        </p:tgtEl>
                                        <p:attrNameLst>
                                          <p:attrName>ppt_w</p:attrName>
                                        </p:attrNameLst>
                                      </p:cBhvr>
                                      <p:tavLst>
                                        <p:tav tm="0">
                                          <p:val>
                                            <p:fltVal val="0"/>
                                          </p:val>
                                        </p:tav>
                                        <p:tav tm="100000">
                                          <p:val>
                                            <p:strVal val="#ppt_w"/>
                                          </p:val>
                                        </p:tav>
                                      </p:tavLst>
                                    </p:anim>
                                    <p:anim calcmode="lin" valueType="num">
                                      <p:cBhvr>
                                        <p:cTn id="108" dur="500" fill="hold"/>
                                        <p:tgtEl>
                                          <p:spTgt spid="14"/>
                                        </p:tgtEl>
                                        <p:attrNameLst>
                                          <p:attrName>ppt_h</p:attrName>
                                        </p:attrNameLst>
                                      </p:cBhvr>
                                      <p:tavLst>
                                        <p:tav tm="0">
                                          <p:val>
                                            <p:fltVal val="0"/>
                                          </p:val>
                                        </p:tav>
                                        <p:tav tm="100000">
                                          <p:val>
                                            <p:strVal val="#ppt_h"/>
                                          </p:val>
                                        </p:tav>
                                      </p:tavLst>
                                    </p:anim>
                                    <p:animEffect transition="in" filter="fade">
                                      <p:cBhvr>
                                        <p:cTn id="109" dur="500"/>
                                        <p:tgtEl>
                                          <p:spTgt spid="14"/>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p:cTn id="112" dur="500" fill="hold"/>
                                        <p:tgtEl>
                                          <p:spTgt spid="15"/>
                                        </p:tgtEl>
                                        <p:attrNameLst>
                                          <p:attrName>ppt_w</p:attrName>
                                        </p:attrNameLst>
                                      </p:cBhvr>
                                      <p:tavLst>
                                        <p:tav tm="0">
                                          <p:val>
                                            <p:fltVal val="0"/>
                                          </p:val>
                                        </p:tav>
                                        <p:tav tm="100000">
                                          <p:val>
                                            <p:strVal val="#ppt_w"/>
                                          </p:val>
                                        </p:tav>
                                      </p:tavLst>
                                    </p:anim>
                                    <p:anim calcmode="lin" valueType="num">
                                      <p:cBhvr>
                                        <p:cTn id="113" dur="500" fill="hold"/>
                                        <p:tgtEl>
                                          <p:spTgt spid="15"/>
                                        </p:tgtEl>
                                        <p:attrNameLst>
                                          <p:attrName>ppt_h</p:attrName>
                                        </p:attrNameLst>
                                      </p:cBhvr>
                                      <p:tavLst>
                                        <p:tav tm="0">
                                          <p:val>
                                            <p:fltVal val="0"/>
                                          </p:val>
                                        </p:tav>
                                        <p:tav tm="100000">
                                          <p:val>
                                            <p:strVal val="#ppt_h"/>
                                          </p:val>
                                        </p:tav>
                                      </p:tavLst>
                                    </p:anim>
                                    <p:animEffect transition="in" filter="fade">
                                      <p:cBhvr>
                                        <p:cTn id="114" dur="500"/>
                                        <p:tgtEl>
                                          <p:spTgt spid="15"/>
                                        </p:tgtEl>
                                      </p:cBhvr>
                                    </p:animEffect>
                                  </p:childTnLst>
                                </p:cTn>
                              </p:par>
                              <p:par>
                                <p:cTn id="115" presetID="2" presetClass="entr" presetSubtype="8" fill="hold"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additive="base">
                                        <p:cTn id="117" dur="500" fill="hold"/>
                                        <p:tgtEl>
                                          <p:spTgt spid="17"/>
                                        </p:tgtEl>
                                        <p:attrNameLst>
                                          <p:attrName>ppt_x</p:attrName>
                                        </p:attrNameLst>
                                      </p:cBhvr>
                                      <p:tavLst>
                                        <p:tav tm="0">
                                          <p:val>
                                            <p:strVal val="0-#ppt_w/2"/>
                                          </p:val>
                                        </p:tav>
                                        <p:tav tm="100000">
                                          <p:val>
                                            <p:strVal val="#ppt_x"/>
                                          </p:val>
                                        </p:tav>
                                      </p:tavLst>
                                    </p:anim>
                                    <p:anim calcmode="lin" valueType="num">
                                      <p:cBhvr additive="base">
                                        <p:cTn id="118" dur="500" fill="hold"/>
                                        <p:tgtEl>
                                          <p:spTgt spid="17"/>
                                        </p:tgtEl>
                                        <p:attrNameLst>
                                          <p:attrName>ppt_y</p:attrName>
                                        </p:attrNameLst>
                                      </p:cBhvr>
                                      <p:tavLst>
                                        <p:tav tm="0">
                                          <p:val>
                                            <p:strVal val="#ppt_y"/>
                                          </p:val>
                                        </p:tav>
                                        <p:tav tm="100000">
                                          <p:val>
                                            <p:strVal val="#ppt_y"/>
                                          </p:val>
                                        </p:tav>
                                      </p:tavLst>
                                    </p:anim>
                                  </p:childTnLst>
                                </p:cTn>
                              </p:par>
                              <p:par>
                                <p:cTn id="119" presetID="2" presetClass="entr" presetSubtype="8" fill="hold" nodeType="with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additive="base">
                                        <p:cTn id="121" dur="500" fill="hold"/>
                                        <p:tgtEl>
                                          <p:spTgt spid="20"/>
                                        </p:tgtEl>
                                        <p:attrNameLst>
                                          <p:attrName>ppt_x</p:attrName>
                                        </p:attrNameLst>
                                      </p:cBhvr>
                                      <p:tavLst>
                                        <p:tav tm="0">
                                          <p:val>
                                            <p:strVal val="0-#ppt_w/2"/>
                                          </p:val>
                                        </p:tav>
                                        <p:tav tm="100000">
                                          <p:val>
                                            <p:strVal val="#ppt_x"/>
                                          </p:val>
                                        </p:tav>
                                      </p:tavLst>
                                    </p:anim>
                                    <p:anim calcmode="lin" valueType="num">
                                      <p:cBhvr additive="base">
                                        <p:cTn id="122" dur="500" fill="hold"/>
                                        <p:tgtEl>
                                          <p:spTgt spid="20"/>
                                        </p:tgtEl>
                                        <p:attrNameLst>
                                          <p:attrName>ppt_y</p:attrName>
                                        </p:attrNameLst>
                                      </p:cBhvr>
                                      <p:tavLst>
                                        <p:tav tm="0">
                                          <p:val>
                                            <p:strVal val="#ppt_y"/>
                                          </p:val>
                                        </p:tav>
                                        <p:tav tm="100000">
                                          <p:val>
                                            <p:strVal val="#ppt_y"/>
                                          </p:val>
                                        </p:tav>
                                      </p:tavLst>
                                    </p:anim>
                                  </p:childTnLst>
                                </p:cTn>
                              </p:par>
                              <p:par>
                                <p:cTn id="123" presetID="2" presetClass="entr" presetSubtype="2" fill="hold"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1+#ppt_w/2"/>
                                          </p:val>
                                        </p:tav>
                                        <p:tav tm="100000">
                                          <p:val>
                                            <p:strVal val="#ppt_x"/>
                                          </p:val>
                                        </p:tav>
                                      </p:tavLst>
                                    </p:anim>
                                    <p:anim calcmode="lin" valueType="num">
                                      <p:cBhvr additive="base">
                                        <p:cTn id="126" dur="500" fill="hold"/>
                                        <p:tgtEl>
                                          <p:spTgt spid="23"/>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additive="base">
                                        <p:cTn id="129" dur="500" fill="hold"/>
                                        <p:tgtEl>
                                          <p:spTgt spid="26"/>
                                        </p:tgtEl>
                                        <p:attrNameLst>
                                          <p:attrName>ppt_x</p:attrName>
                                        </p:attrNameLst>
                                      </p:cBhvr>
                                      <p:tavLst>
                                        <p:tav tm="0">
                                          <p:val>
                                            <p:strVal val="1+#ppt_w/2"/>
                                          </p:val>
                                        </p:tav>
                                        <p:tav tm="100000">
                                          <p:val>
                                            <p:strVal val="#ppt_x"/>
                                          </p:val>
                                        </p:tav>
                                      </p:tavLst>
                                    </p:anim>
                                    <p:anim calcmode="lin" valueType="num">
                                      <p:cBhvr additive="base">
                                        <p:cTn id="13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animBg="1"/>
      <p:bldP spid="14" grpId="0" animBg="1"/>
      <p:bldP spid="15" grpId="0" animBg="1"/>
      <p:bldP spid="16" grpId="0" animBg="1"/>
      <p:bldP spid="29" grpId="0"/>
      <p:bldP spid="30" grpId="0"/>
      <p:bldP spid="31" grpId="0"/>
      <p:bldP spid="32"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6362" y="2928876"/>
            <a:ext cx="9935488" cy="1367051"/>
            <a:chOff x="1015699" y="2928875"/>
            <a:chExt cx="9936781" cy="1367050"/>
          </a:xfrm>
        </p:grpSpPr>
        <p:cxnSp>
          <p:nvCxnSpPr>
            <p:cNvPr id="3" name="Straight Connector 31"/>
            <p:cNvCxnSpPr/>
            <p:nvPr/>
          </p:nvCxnSpPr>
          <p:spPr>
            <a:xfrm flipV="1">
              <a:off x="1015699" y="3621611"/>
              <a:ext cx="9936781" cy="1"/>
            </a:xfrm>
            <a:prstGeom prst="line">
              <a:avLst/>
            </a:prstGeom>
            <a:ln w="13970">
              <a:solidFill>
                <a:schemeClr val="tx1">
                  <a:lumMod val="50000"/>
                  <a:lumOff val="50000"/>
                </a:schemeClr>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 name="Straight Connector 31"/>
            <p:cNvCxnSpPr/>
            <p:nvPr/>
          </p:nvCxnSpPr>
          <p:spPr>
            <a:xfrm flipV="1">
              <a:off x="2311076" y="2928875"/>
              <a:ext cx="7039" cy="696490"/>
            </a:xfrm>
            <a:prstGeom prst="line">
              <a:avLst/>
            </a:prstGeom>
            <a:ln w="13970">
              <a:solidFill>
                <a:schemeClr val="tx1">
                  <a:lumMod val="50000"/>
                  <a:lumOff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5"/>
            <p:cNvSpPr/>
            <p:nvPr/>
          </p:nvSpPr>
          <p:spPr>
            <a:xfrm>
              <a:off x="2247244" y="3561532"/>
              <a:ext cx="127665" cy="127665"/>
            </a:xfrm>
            <a:prstGeom prst="ellipse">
              <a:avLst/>
            </a:prstGeom>
            <a:solidFill>
              <a:schemeClr val="bg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80808"/>
                </a:solidFill>
              </a:endParaRPr>
            </a:p>
          </p:txBody>
        </p:sp>
        <p:cxnSp>
          <p:nvCxnSpPr>
            <p:cNvPr id="6" name="Straight Connector 31"/>
            <p:cNvCxnSpPr/>
            <p:nvPr/>
          </p:nvCxnSpPr>
          <p:spPr>
            <a:xfrm flipV="1">
              <a:off x="7265810" y="2928875"/>
              <a:ext cx="7039" cy="696490"/>
            </a:xfrm>
            <a:prstGeom prst="line">
              <a:avLst/>
            </a:prstGeom>
            <a:ln w="13970">
              <a:solidFill>
                <a:schemeClr val="tx1">
                  <a:lumMod val="50000"/>
                  <a:lumOff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5"/>
            <p:cNvSpPr/>
            <p:nvPr/>
          </p:nvSpPr>
          <p:spPr>
            <a:xfrm>
              <a:off x="7201978" y="3561532"/>
              <a:ext cx="127665" cy="127665"/>
            </a:xfrm>
            <a:prstGeom prst="ellipse">
              <a:avLst/>
            </a:prstGeom>
            <a:solidFill>
              <a:schemeClr val="bg2"/>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80808"/>
                </a:solidFill>
              </a:endParaRPr>
            </a:p>
          </p:txBody>
        </p:sp>
        <p:cxnSp>
          <p:nvCxnSpPr>
            <p:cNvPr id="8" name="Straight Connector 31"/>
            <p:cNvCxnSpPr/>
            <p:nvPr/>
          </p:nvCxnSpPr>
          <p:spPr>
            <a:xfrm flipV="1">
              <a:off x="4777173" y="3599435"/>
              <a:ext cx="7039" cy="696490"/>
            </a:xfrm>
            <a:prstGeom prst="line">
              <a:avLst/>
            </a:prstGeom>
            <a:ln w="13970">
              <a:solidFill>
                <a:schemeClr val="tx1">
                  <a:lumMod val="50000"/>
                  <a:lumOff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5"/>
            <p:cNvSpPr/>
            <p:nvPr/>
          </p:nvSpPr>
          <p:spPr>
            <a:xfrm>
              <a:off x="4713341" y="3561532"/>
              <a:ext cx="127665" cy="127665"/>
            </a:xfrm>
            <a:prstGeom prst="ellipse">
              <a:avLst/>
            </a:prstGeom>
            <a:solidFill>
              <a:schemeClr val="bg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80808"/>
                </a:solidFill>
              </a:endParaRPr>
            </a:p>
          </p:txBody>
        </p:sp>
        <p:cxnSp>
          <p:nvCxnSpPr>
            <p:cNvPr id="10" name="Straight Connector 31"/>
            <p:cNvCxnSpPr/>
            <p:nvPr/>
          </p:nvCxnSpPr>
          <p:spPr>
            <a:xfrm flipV="1">
              <a:off x="9743294" y="3599435"/>
              <a:ext cx="7039" cy="696490"/>
            </a:xfrm>
            <a:prstGeom prst="line">
              <a:avLst/>
            </a:prstGeom>
            <a:ln w="13970">
              <a:solidFill>
                <a:schemeClr val="tx1">
                  <a:lumMod val="50000"/>
                  <a:lumOff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5"/>
            <p:cNvSpPr/>
            <p:nvPr/>
          </p:nvSpPr>
          <p:spPr>
            <a:xfrm>
              <a:off x="9679462" y="3561532"/>
              <a:ext cx="127665" cy="127665"/>
            </a:xfrm>
            <a:prstGeom prst="ellipse">
              <a:avLst/>
            </a:prstGeom>
            <a:solidFill>
              <a:schemeClr val="bg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80808"/>
                </a:solidFill>
              </a:endParaRPr>
            </a:p>
          </p:txBody>
        </p:sp>
      </p:grpSp>
      <p:sp>
        <p:nvSpPr>
          <p:cNvPr id="12" name="矩形 11"/>
          <p:cNvSpPr/>
          <p:nvPr/>
        </p:nvSpPr>
        <p:spPr>
          <a:xfrm>
            <a:off x="3058851" y="2031785"/>
            <a:ext cx="3339371" cy="1120810"/>
          </a:xfrm>
          <a:prstGeom prst="rect">
            <a:avLst/>
          </a:prstGeom>
        </p:spPr>
        <p:txBody>
          <a:bodyPr wrap="square" lIns="91431" tIns="45715" rIns="91431" bIns="45715">
            <a:spAutoFit/>
          </a:bodyPr>
          <a:lstStyle/>
          <a:p>
            <a:pPr>
              <a:lnSpc>
                <a:spcPct val="150000"/>
              </a:lnSpc>
              <a:spcBef>
                <a:spcPts val="1000"/>
              </a:spcBef>
              <a:buFont typeface="Arial" panose="020B0604020202020204" pitchFamily="34" charset="0"/>
              <a:buChar cha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Click here to add paragraph text click here to add paragraph text click here to add paragraph text</a:t>
            </a:r>
          </a:p>
          <a:p>
            <a:pPr>
              <a:lnSpc>
                <a:spcPct val="150000"/>
              </a:lnSpc>
              <a:spcBef>
                <a:spcPts val="1000"/>
              </a:spcBef>
              <a:buFont typeface="Arial" panose="020B0604020202020204" pitchFamily="34" charset="0"/>
              <a:buChar char="•"/>
            </a:pP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矩形 12"/>
          <p:cNvSpPr/>
          <p:nvPr/>
        </p:nvSpPr>
        <p:spPr>
          <a:xfrm>
            <a:off x="8025210" y="2031785"/>
            <a:ext cx="3339371" cy="1116203"/>
          </a:xfrm>
          <a:prstGeom prst="rect">
            <a:avLst/>
          </a:prstGeom>
        </p:spPr>
        <p:txBody>
          <a:bodyPr wrap="square" lIns="91431" tIns="45715" rIns="91431" bIns="45715">
            <a:spAutoFit/>
          </a:bodyPr>
          <a:lstStyle/>
          <a:p>
            <a:pPr>
              <a:lnSpc>
                <a:spcPct val="150000"/>
              </a:lnSpc>
              <a:spcBef>
                <a:spcPts val="1000"/>
              </a:spcBef>
              <a:buFont typeface="Arial" panose="020B0604020202020204" pitchFamily="34" charset="0"/>
              <a:buChar cha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Click here to add paragraph text click here to add paragraph text click here to add paragraph text</a:t>
            </a:r>
          </a:p>
          <a:p>
            <a:pPr>
              <a:lnSpc>
                <a:spcPct val="150000"/>
              </a:lnSpc>
              <a:spcBef>
                <a:spcPts val="1000"/>
              </a:spcBef>
              <a:buFont typeface="Arial" panose="020B0604020202020204" pitchFamily="34" charset="0"/>
              <a:buChar char="•"/>
            </a:pP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矩形 13"/>
          <p:cNvSpPr/>
          <p:nvPr/>
        </p:nvSpPr>
        <p:spPr>
          <a:xfrm>
            <a:off x="973905" y="4295926"/>
            <a:ext cx="3339371" cy="1116203"/>
          </a:xfrm>
          <a:prstGeom prst="rect">
            <a:avLst/>
          </a:prstGeom>
        </p:spPr>
        <p:txBody>
          <a:bodyPr wrap="square" lIns="91431" tIns="45715" rIns="91431" bIns="45715">
            <a:spAutoFit/>
          </a:bodyPr>
          <a:lstStyle/>
          <a:p>
            <a:pPr>
              <a:lnSpc>
                <a:spcPct val="150000"/>
              </a:lnSpc>
              <a:spcBef>
                <a:spcPts val="1000"/>
              </a:spcBef>
              <a:buFont typeface="Arial" panose="020B0604020202020204" pitchFamily="34" charset="0"/>
              <a:buChar cha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Click here to add paragraph text click here to add paragraph text click here to add paragraph text</a:t>
            </a:r>
          </a:p>
          <a:p>
            <a:pPr>
              <a:lnSpc>
                <a:spcPct val="150000"/>
              </a:lnSpc>
              <a:spcBef>
                <a:spcPts val="1000"/>
              </a:spcBef>
              <a:buFont typeface="Arial" panose="020B0604020202020204" pitchFamily="34" charset="0"/>
              <a:buChar char="•"/>
            </a:pP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矩形 14"/>
          <p:cNvSpPr/>
          <p:nvPr/>
        </p:nvSpPr>
        <p:spPr>
          <a:xfrm>
            <a:off x="5749790" y="4295926"/>
            <a:ext cx="3339371" cy="1116203"/>
          </a:xfrm>
          <a:prstGeom prst="rect">
            <a:avLst/>
          </a:prstGeom>
        </p:spPr>
        <p:txBody>
          <a:bodyPr wrap="square" lIns="91431" tIns="45715" rIns="91431" bIns="45715">
            <a:spAutoFit/>
          </a:bodyPr>
          <a:lstStyle/>
          <a:p>
            <a:pPr>
              <a:lnSpc>
                <a:spcPct val="150000"/>
              </a:lnSpc>
              <a:spcBef>
                <a:spcPts val="1000"/>
              </a:spcBef>
              <a:buFont typeface="Arial" panose="020B0604020202020204" pitchFamily="34" charset="0"/>
              <a:buChar cha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Click here to add paragraph text click here to add paragraph text click here to add paragraph text</a:t>
            </a:r>
          </a:p>
          <a:p>
            <a:pPr>
              <a:lnSpc>
                <a:spcPct val="150000"/>
              </a:lnSpc>
              <a:spcBef>
                <a:spcPts val="1000"/>
              </a:spcBef>
              <a:buFont typeface="Arial" panose="020B0604020202020204" pitchFamily="34" charset="0"/>
              <a:buChar char="•"/>
            </a:pP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6" name="组合 15"/>
          <p:cNvGrpSpPr/>
          <p:nvPr/>
        </p:nvGrpSpPr>
        <p:grpSpPr>
          <a:xfrm>
            <a:off x="1683278" y="1845935"/>
            <a:ext cx="1250856" cy="1253549"/>
            <a:chOff x="1262027" y="1384450"/>
            <a:chExt cx="938264" cy="940162"/>
          </a:xfrm>
        </p:grpSpPr>
        <p:sp>
          <p:nvSpPr>
            <p:cNvPr id="17"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a:endParaRPr>
            </a:p>
          </p:txBody>
        </p:sp>
        <p:sp>
          <p:nvSpPr>
            <p:cNvPr id="18" name="TextBox 17"/>
            <p:cNvSpPr txBox="1"/>
            <p:nvPr/>
          </p:nvSpPr>
          <p:spPr>
            <a:xfrm>
              <a:off x="1410142" y="1664221"/>
              <a:ext cx="484811" cy="276999"/>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p>
          </p:txBody>
        </p:sp>
      </p:grpSp>
      <p:grpSp>
        <p:nvGrpSpPr>
          <p:cNvPr id="19" name="组合 18"/>
          <p:cNvGrpSpPr/>
          <p:nvPr/>
        </p:nvGrpSpPr>
        <p:grpSpPr>
          <a:xfrm>
            <a:off x="6640231" y="1845935"/>
            <a:ext cx="1250856" cy="1253549"/>
            <a:chOff x="1262027" y="1384450"/>
            <a:chExt cx="938264" cy="940162"/>
          </a:xfrm>
        </p:grpSpPr>
        <p:sp>
          <p:nvSpPr>
            <p:cNvPr id="20"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a:endParaRPr>
            </a:p>
          </p:txBody>
        </p:sp>
        <p:sp>
          <p:nvSpPr>
            <p:cNvPr id="21" name="TextBox 20"/>
            <p:cNvSpPr txBox="1"/>
            <p:nvPr/>
          </p:nvSpPr>
          <p:spPr>
            <a:xfrm>
              <a:off x="1410142" y="1664221"/>
              <a:ext cx="484811" cy="276999"/>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p>
          </p:txBody>
        </p:sp>
      </p:grpSp>
      <p:grpSp>
        <p:nvGrpSpPr>
          <p:cNvPr id="22" name="组合 21"/>
          <p:cNvGrpSpPr/>
          <p:nvPr/>
        </p:nvGrpSpPr>
        <p:grpSpPr>
          <a:xfrm>
            <a:off x="4151919" y="4280397"/>
            <a:ext cx="1250856" cy="1253549"/>
            <a:chOff x="1262027" y="1384450"/>
            <a:chExt cx="938264" cy="940162"/>
          </a:xfrm>
        </p:grpSpPr>
        <p:sp>
          <p:nvSpPr>
            <p:cNvPr id="23"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a:endParaRPr>
            </a:p>
          </p:txBody>
        </p:sp>
        <p:sp>
          <p:nvSpPr>
            <p:cNvPr id="24" name="TextBox 23"/>
            <p:cNvSpPr txBox="1"/>
            <p:nvPr/>
          </p:nvSpPr>
          <p:spPr>
            <a:xfrm>
              <a:off x="1410142" y="1664221"/>
              <a:ext cx="484811" cy="276999"/>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p>
          </p:txBody>
        </p:sp>
      </p:grpSp>
      <p:grpSp>
        <p:nvGrpSpPr>
          <p:cNvPr id="25" name="组合 24"/>
          <p:cNvGrpSpPr/>
          <p:nvPr/>
        </p:nvGrpSpPr>
        <p:grpSpPr>
          <a:xfrm>
            <a:off x="9114269" y="4280397"/>
            <a:ext cx="1250856" cy="1253549"/>
            <a:chOff x="1262027" y="1384450"/>
            <a:chExt cx="938264" cy="940162"/>
          </a:xfrm>
        </p:grpSpPr>
        <p:sp>
          <p:nvSpPr>
            <p:cNvPr id="26"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a:endParaRPr>
            </a:p>
          </p:txBody>
        </p:sp>
        <p:sp>
          <p:nvSpPr>
            <p:cNvPr id="27" name="TextBox 26"/>
            <p:cNvSpPr txBox="1"/>
            <p:nvPr/>
          </p:nvSpPr>
          <p:spPr>
            <a:xfrm>
              <a:off x="1410142" y="1664221"/>
              <a:ext cx="484811" cy="276999"/>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p>
          </p:txBody>
        </p:sp>
      </p:grpSp>
      <p:sp>
        <p:nvSpPr>
          <p:cNvPr id="28" name="标题 27"/>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04098" y="3485519"/>
            <a:ext cx="906707" cy="9068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900" dirty="0">
                <a:solidFill>
                  <a:schemeClr val="bg1"/>
                </a:solidFill>
                <a:latin typeface="微软雅黑" panose="020B0503020204020204" pitchFamily="34" charset="-122"/>
                <a:ea typeface="微软雅黑" panose="020B0503020204020204" pitchFamily="34" charset="-122"/>
              </a:rPr>
              <a:t>Title</a:t>
            </a:r>
          </a:p>
        </p:txBody>
      </p:sp>
      <p:sp>
        <p:nvSpPr>
          <p:cNvPr id="3" name="虚尾箭头 2"/>
          <p:cNvSpPr/>
          <p:nvPr/>
        </p:nvSpPr>
        <p:spPr>
          <a:xfrm>
            <a:off x="2260860" y="3767369"/>
            <a:ext cx="526870" cy="343123"/>
          </a:xfrm>
          <a:prstGeom prst="strip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3037788" y="3485519"/>
            <a:ext cx="906707" cy="9068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900" dirty="0">
                <a:solidFill>
                  <a:schemeClr val="bg1"/>
                </a:solidFill>
                <a:latin typeface="微软雅黑" panose="020B0503020204020204" pitchFamily="34" charset="-122"/>
                <a:ea typeface="微软雅黑" panose="020B0503020204020204" pitchFamily="34" charset="-122"/>
              </a:rPr>
              <a:t>Title</a:t>
            </a:r>
          </a:p>
        </p:txBody>
      </p:sp>
      <p:sp>
        <p:nvSpPr>
          <p:cNvPr id="5" name="虚尾箭头 4"/>
          <p:cNvSpPr/>
          <p:nvPr/>
        </p:nvSpPr>
        <p:spPr>
          <a:xfrm>
            <a:off x="4194551" y="3767369"/>
            <a:ext cx="526870" cy="343123"/>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4971479" y="3485519"/>
            <a:ext cx="906707" cy="9068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900" dirty="0">
                <a:solidFill>
                  <a:schemeClr val="bg1"/>
                </a:solidFill>
                <a:latin typeface="微软雅黑" panose="020B0503020204020204" pitchFamily="34" charset="-122"/>
                <a:ea typeface="微软雅黑" panose="020B0503020204020204" pitchFamily="34" charset="-122"/>
              </a:rPr>
              <a:t>Title</a:t>
            </a:r>
          </a:p>
        </p:txBody>
      </p:sp>
      <p:sp>
        <p:nvSpPr>
          <p:cNvPr id="7" name="虚尾箭头 6"/>
          <p:cNvSpPr/>
          <p:nvPr/>
        </p:nvSpPr>
        <p:spPr>
          <a:xfrm>
            <a:off x="6128242" y="3767369"/>
            <a:ext cx="526870" cy="343123"/>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a:xfrm>
            <a:off x="6905169" y="3109266"/>
            <a:ext cx="1659116" cy="16593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Title</a:t>
            </a:r>
          </a:p>
        </p:txBody>
      </p:sp>
      <p:sp>
        <p:nvSpPr>
          <p:cNvPr id="9" name="虚尾箭头 8"/>
          <p:cNvSpPr/>
          <p:nvPr/>
        </p:nvSpPr>
        <p:spPr>
          <a:xfrm>
            <a:off x="8814340" y="3767369"/>
            <a:ext cx="526870" cy="343123"/>
          </a:xfrm>
          <a:prstGeom prst="strip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9488727" y="3416035"/>
            <a:ext cx="1045652" cy="10457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900" b="1" dirty="0">
                <a:solidFill>
                  <a:schemeClr val="bg1"/>
                </a:solidFill>
                <a:latin typeface="微软雅黑" panose="020B0503020204020204" pitchFamily="34" charset="-122"/>
                <a:ea typeface="微软雅黑" panose="020B0503020204020204" pitchFamily="34" charset="-122"/>
              </a:rPr>
              <a:t>Title</a:t>
            </a:r>
          </a:p>
        </p:txBody>
      </p:sp>
      <p:grpSp>
        <p:nvGrpSpPr>
          <p:cNvPr id="11" name="组合 10"/>
          <p:cNvGrpSpPr/>
          <p:nvPr/>
        </p:nvGrpSpPr>
        <p:grpSpPr>
          <a:xfrm>
            <a:off x="1511035" y="1566469"/>
            <a:ext cx="2506514" cy="1787392"/>
            <a:chOff x="1602873" y="1131590"/>
            <a:chExt cx="1698371" cy="1210948"/>
          </a:xfrm>
        </p:grpSpPr>
        <p:sp>
          <p:nvSpPr>
            <p:cNvPr id="12" name="椭圆 11"/>
            <p:cNvSpPr/>
            <p:nvPr/>
          </p:nvSpPr>
          <p:spPr>
            <a:xfrm>
              <a:off x="1602873" y="2259515"/>
              <a:ext cx="83023" cy="830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3" name="直接连接符 12"/>
            <p:cNvCxnSpPr>
              <a:stCxn id="12" idx="0"/>
            </p:cNvCxnSpPr>
            <p:nvPr/>
          </p:nvCxnSpPr>
          <p:spPr>
            <a:xfrm flipV="1">
              <a:off x="1644384" y="1131590"/>
              <a:ext cx="0" cy="11279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文本框 3"/>
            <p:cNvSpPr txBox="1"/>
            <p:nvPr/>
          </p:nvSpPr>
          <p:spPr>
            <a:xfrm>
              <a:off x="1685896" y="1147321"/>
              <a:ext cx="1615348" cy="552570"/>
            </a:xfrm>
            <a:prstGeom prst="rect">
              <a:avLst/>
            </a:prstGeom>
            <a:noFill/>
          </p:spPr>
          <p:txBody>
            <a:bodyPr wrap="none" rtlCol="0">
              <a:spAutoFit/>
            </a:bodyPr>
            <a:lstStyle/>
            <a:p>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 to click Add text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 to click Add text</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7700519" y="1247613"/>
            <a:ext cx="2506514" cy="1716829"/>
            <a:chOff x="1602873" y="915566"/>
            <a:chExt cx="1698371" cy="1163143"/>
          </a:xfrm>
        </p:grpSpPr>
        <p:sp>
          <p:nvSpPr>
            <p:cNvPr id="16" name="椭圆 15"/>
            <p:cNvSpPr/>
            <p:nvPr/>
          </p:nvSpPr>
          <p:spPr>
            <a:xfrm>
              <a:off x="1602873" y="1995686"/>
              <a:ext cx="83023" cy="830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1644384" y="915566"/>
              <a:ext cx="0" cy="11279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文本框 3"/>
            <p:cNvSpPr txBox="1"/>
            <p:nvPr/>
          </p:nvSpPr>
          <p:spPr>
            <a:xfrm>
              <a:off x="1685896" y="1147321"/>
              <a:ext cx="1615348" cy="552570"/>
            </a:xfrm>
            <a:prstGeom prst="rect">
              <a:avLst/>
            </a:prstGeom>
            <a:noFill/>
          </p:spPr>
          <p:txBody>
            <a:bodyPr wrap="none" rtlCol="0">
              <a:spAutoFit/>
            </a:bodyPr>
            <a:lstStyle/>
            <a:p>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 to click Add text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 to click Add text</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429877" y="4542469"/>
            <a:ext cx="2509103" cy="1670840"/>
            <a:chOff x="2572146" y="3406852"/>
            <a:chExt cx="1882072" cy="1253130"/>
          </a:xfrm>
        </p:grpSpPr>
        <p:grpSp>
          <p:nvGrpSpPr>
            <p:cNvPr id="20" name="组合 19"/>
            <p:cNvGrpSpPr/>
            <p:nvPr/>
          </p:nvGrpSpPr>
          <p:grpSpPr>
            <a:xfrm>
              <a:off x="2572146" y="3406852"/>
              <a:ext cx="91908" cy="1253130"/>
              <a:chOff x="5796760" y="3373688"/>
              <a:chExt cx="83023" cy="1131985"/>
            </a:xfrm>
          </p:grpSpPr>
          <p:sp>
            <p:nvSpPr>
              <p:cNvPr id="22" name="椭圆 21"/>
              <p:cNvSpPr/>
              <p:nvPr/>
            </p:nvSpPr>
            <p:spPr>
              <a:xfrm>
                <a:off x="5796760" y="3373688"/>
                <a:ext cx="83023" cy="83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3" name="直接连接符 22"/>
              <p:cNvCxnSpPr>
                <a:stCxn id="22" idx="4"/>
              </p:cNvCxnSpPr>
              <p:nvPr/>
            </p:nvCxnSpPr>
            <p:spPr>
              <a:xfrm>
                <a:off x="5838271" y="3456711"/>
                <a:ext cx="0" cy="104896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1" name="文本框 3"/>
            <p:cNvSpPr txBox="1"/>
            <p:nvPr/>
          </p:nvSpPr>
          <p:spPr>
            <a:xfrm>
              <a:off x="2665996" y="3704585"/>
              <a:ext cx="1788222" cy="611706"/>
            </a:xfrm>
            <a:prstGeom prst="rect">
              <a:avLst/>
            </a:prstGeom>
            <a:noFill/>
          </p:spPr>
          <p:txBody>
            <a:bodyPr wrap="none" rtlCol="0">
              <a:spAutoFit/>
            </a:bodyPr>
            <a:lstStyle/>
            <a:p>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Title text</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 to click Add text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Click Add Text to click Add text</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4" name="标题 23"/>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7"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192789" y="1838546"/>
            <a:ext cx="2970829" cy="2971211"/>
            <a:chOff x="953424" y="1486519"/>
            <a:chExt cx="2228412" cy="2228408"/>
          </a:xfrm>
        </p:grpSpPr>
        <p:sp>
          <p:nvSpPr>
            <p:cNvPr id="42" name="Freeform 4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49" name="Oval 48"/>
            <p:cNvSpPr/>
            <p:nvPr/>
          </p:nvSpPr>
          <p:spPr>
            <a:xfrm>
              <a:off x="1376346" y="1909439"/>
              <a:ext cx="1382568" cy="1382568"/>
            </a:xfrm>
            <a:prstGeom prst="ellipse">
              <a:avLst/>
            </a:prstGeom>
            <a:solidFill>
              <a:schemeClr val="tx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mn-ea"/>
              </a:endParaRPr>
            </a:p>
          </p:txBody>
        </p:sp>
      </p:grpSp>
      <p:grpSp>
        <p:nvGrpSpPr>
          <p:cNvPr id="51" name="Group 50"/>
          <p:cNvGrpSpPr/>
          <p:nvPr/>
        </p:nvGrpSpPr>
        <p:grpSpPr>
          <a:xfrm>
            <a:off x="4135808" y="1902204"/>
            <a:ext cx="2061637" cy="2061901"/>
            <a:chOff x="953424" y="1486519"/>
            <a:chExt cx="2228412" cy="2228408"/>
          </a:xfrm>
        </p:grpSpPr>
        <p:sp>
          <p:nvSpPr>
            <p:cNvPr id="52" name="Freeform 5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3" name="Oval 52"/>
            <p:cNvSpPr/>
            <p:nvPr/>
          </p:nvSpPr>
          <p:spPr>
            <a:xfrm>
              <a:off x="1376346" y="1909439"/>
              <a:ext cx="1382568" cy="1382568"/>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grpSp>
        <p:nvGrpSpPr>
          <p:cNvPr id="54" name="Group 53"/>
          <p:cNvGrpSpPr/>
          <p:nvPr/>
        </p:nvGrpSpPr>
        <p:grpSpPr>
          <a:xfrm>
            <a:off x="6096002" y="1838546"/>
            <a:ext cx="2970829" cy="2971211"/>
            <a:chOff x="953424" y="1486519"/>
            <a:chExt cx="2228412" cy="2228408"/>
          </a:xfrm>
          <a:solidFill>
            <a:srgbClr val="FF3F3F"/>
          </a:solidFill>
        </p:grpSpPr>
        <p:sp>
          <p:nvSpPr>
            <p:cNvPr id="55" name="Freeform 5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6" name="Oval 55"/>
            <p:cNvSpPr/>
            <p:nvPr/>
          </p:nvSpPr>
          <p:spPr>
            <a:xfrm>
              <a:off x="1376346" y="1909439"/>
              <a:ext cx="1382568" cy="138256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57" name="Group 56"/>
          <p:cNvGrpSpPr/>
          <p:nvPr/>
        </p:nvGrpSpPr>
        <p:grpSpPr>
          <a:xfrm>
            <a:off x="8949523" y="1902204"/>
            <a:ext cx="2061637" cy="2061901"/>
            <a:chOff x="953424" y="1486519"/>
            <a:chExt cx="2228412" cy="2228408"/>
          </a:xfrm>
          <a:solidFill>
            <a:srgbClr val="FFC000"/>
          </a:solidFill>
        </p:grpSpPr>
        <p:sp>
          <p:nvSpPr>
            <p:cNvPr id="58" name="Freeform 5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9" name="Oval 58"/>
            <p:cNvSpPr/>
            <p:nvPr/>
          </p:nvSpPr>
          <p:spPr>
            <a:xfrm>
              <a:off x="1376346" y="1909439"/>
              <a:ext cx="1382568" cy="1382568"/>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sp>
        <p:nvSpPr>
          <p:cNvPr id="60" name="TextBox 59"/>
          <p:cNvSpPr txBox="1"/>
          <p:nvPr/>
        </p:nvSpPr>
        <p:spPr>
          <a:xfrm>
            <a:off x="1035440" y="5296591"/>
            <a:ext cx="10121124" cy="400110"/>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 Try to keep the word count on each page of the slide</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Within the word, according to the statistics per page slide of the best control in the</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Within minutes.</a:t>
            </a:r>
          </a:p>
        </p:txBody>
      </p:sp>
      <p:cxnSp>
        <p:nvCxnSpPr>
          <p:cNvPr id="61" name="Straight Connector 60"/>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9051047">
            <a:off x="2948690" y="1421473"/>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3" name="Arc 62"/>
          <p:cNvSpPr/>
          <p:nvPr/>
        </p:nvSpPr>
        <p:spPr>
          <a:xfrm rot="19051047">
            <a:off x="7700111"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4" name="Arc 63"/>
          <p:cNvSpPr/>
          <p:nvPr/>
        </p:nvSpPr>
        <p:spPr>
          <a:xfrm rot="3261709" flipV="1">
            <a:off x="4711906" y="2521111"/>
            <a:ext cx="2181771" cy="21814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22" name="Freeform 143"/>
          <p:cNvSpPr>
            <a:spLocks noEditPoints="1"/>
          </p:cNvSpPr>
          <p:nvPr/>
        </p:nvSpPr>
        <p:spPr bwMode="auto">
          <a:xfrm>
            <a:off x="2308110" y="2929483"/>
            <a:ext cx="747472" cy="68855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3" name="Freeform 92"/>
          <p:cNvSpPr>
            <a:spLocks noEditPoints="1"/>
          </p:cNvSpPr>
          <p:nvPr/>
        </p:nvSpPr>
        <p:spPr bwMode="auto">
          <a:xfrm>
            <a:off x="4818527" y="2570453"/>
            <a:ext cx="704854" cy="71806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24" name="组合 23"/>
          <p:cNvGrpSpPr/>
          <p:nvPr/>
        </p:nvGrpSpPr>
        <p:grpSpPr>
          <a:xfrm>
            <a:off x="7263715" y="3014302"/>
            <a:ext cx="662236" cy="619699"/>
            <a:chOff x="6661150" y="233363"/>
            <a:chExt cx="320675" cy="300038"/>
          </a:xfrm>
          <a:solidFill>
            <a:schemeClr val="bg1"/>
          </a:solidFill>
        </p:grpSpPr>
        <p:sp>
          <p:nvSpPr>
            <p:cNvPr id="2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9" name="Freeform 140"/>
          <p:cNvSpPr>
            <a:spLocks noEditPoints="1"/>
          </p:cNvSpPr>
          <p:nvPr/>
        </p:nvSpPr>
        <p:spPr bwMode="auto">
          <a:xfrm>
            <a:off x="9612860" y="2589098"/>
            <a:ext cx="734959" cy="735055"/>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360"/>
                                          </p:val>
                                        </p:tav>
                                        <p:tav tm="100000">
                                          <p:val>
                                            <p:fltVal val="0"/>
                                          </p:val>
                                        </p:tav>
                                      </p:tavLst>
                                    </p:anim>
                                    <p:animEffect transition="in" filter="fade">
                                      <p:cBhvr>
                                        <p:cTn id="10" dur="500"/>
                                        <p:tgtEl>
                                          <p:spTgt spid="50"/>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strips(downRight)">
                                      <p:cBhvr>
                                        <p:cTn id="14" dur="500"/>
                                        <p:tgtEl>
                                          <p:spTgt spid="62"/>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 calcmode="lin" valueType="num">
                                      <p:cBhvr>
                                        <p:cTn id="20" dur="500" fill="hold"/>
                                        <p:tgtEl>
                                          <p:spTgt spid="51"/>
                                        </p:tgtEl>
                                        <p:attrNameLst>
                                          <p:attrName>style.rotation</p:attrName>
                                        </p:attrNameLst>
                                      </p:cBhvr>
                                      <p:tavLst>
                                        <p:tav tm="0">
                                          <p:val>
                                            <p:fltVal val="360"/>
                                          </p:val>
                                        </p:tav>
                                        <p:tav tm="100000">
                                          <p:val>
                                            <p:fltVal val="0"/>
                                          </p:val>
                                        </p:tav>
                                      </p:tavLst>
                                    </p:anim>
                                    <p:animEffect transition="in" filter="fade">
                                      <p:cBhvr>
                                        <p:cTn id="21" dur="500"/>
                                        <p:tgtEl>
                                          <p:spTgt spid="51"/>
                                        </p:tgtEl>
                                      </p:cBhvr>
                                    </p:animEffect>
                                  </p:childTnLst>
                                </p:cTn>
                              </p:par>
                            </p:childTnLst>
                          </p:cTn>
                        </p:par>
                        <p:par>
                          <p:cTn id="22" fill="hold">
                            <p:stCondLst>
                              <p:cond delay="1500"/>
                            </p:stCondLst>
                            <p:childTnLst>
                              <p:par>
                                <p:cTn id="23" presetID="18" presetClass="entr" presetSubtype="3"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upRight)">
                                      <p:cBhvr>
                                        <p:cTn id="25" dur="500"/>
                                        <p:tgtEl>
                                          <p:spTgt spid="64"/>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 calcmode="lin" valueType="num">
                                      <p:cBhvr>
                                        <p:cTn id="31" dur="500" fill="hold"/>
                                        <p:tgtEl>
                                          <p:spTgt spid="54"/>
                                        </p:tgtEl>
                                        <p:attrNameLst>
                                          <p:attrName>style.rotation</p:attrName>
                                        </p:attrNameLst>
                                      </p:cBhvr>
                                      <p:tavLst>
                                        <p:tav tm="0">
                                          <p:val>
                                            <p:fltVal val="360"/>
                                          </p:val>
                                        </p:tav>
                                        <p:tav tm="100000">
                                          <p:val>
                                            <p:fltVal val="0"/>
                                          </p:val>
                                        </p:tav>
                                      </p:tavLst>
                                    </p:anim>
                                    <p:animEffect transition="in" filter="fade">
                                      <p:cBhvr>
                                        <p:cTn id="32" dur="500"/>
                                        <p:tgtEl>
                                          <p:spTgt spid="54"/>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strips(downRight)">
                                      <p:cBhvr>
                                        <p:cTn id="36" dur="500"/>
                                        <p:tgtEl>
                                          <p:spTgt spid="63"/>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 calcmode="lin" valueType="num">
                                      <p:cBhvr>
                                        <p:cTn id="42" dur="500" fill="hold"/>
                                        <p:tgtEl>
                                          <p:spTgt spid="57"/>
                                        </p:tgtEl>
                                        <p:attrNameLst>
                                          <p:attrName>style.rotation</p:attrName>
                                        </p:attrNameLst>
                                      </p:cBhvr>
                                      <p:tavLst>
                                        <p:tav tm="0">
                                          <p:val>
                                            <p:fltVal val="360"/>
                                          </p:val>
                                        </p:tav>
                                        <p:tav tm="100000">
                                          <p:val>
                                            <p:fltVal val="0"/>
                                          </p:val>
                                        </p:tav>
                                      </p:tavLst>
                                    </p:anim>
                                    <p:animEffect transition="in" filter="fade">
                                      <p:cBhvr>
                                        <p:cTn id="43" dur="500"/>
                                        <p:tgtEl>
                                          <p:spTgt spid="57"/>
                                        </p:tgtEl>
                                      </p:cBhvr>
                                    </p:animEffect>
                                  </p:childTnLst>
                                </p:cTn>
                              </p:par>
                            </p:childTnLst>
                          </p:cTn>
                        </p:par>
                        <p:par>
                          <p:cTn id="44" fill="hold">
                            <p:stCondLst>
                              <p:cond delay="3500"/>
                            </p:stCondLst>
                            <p:childTnLst>
                              <p:par>
                                <p:cTn id="45" presetID="18" presetClass="entr" presetSubtype="3"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trips(upRight)">
                                      <p:cBhvr>
                                        <p:cTn id="47" dur="500"/>
                                        <p:tgtEl>
                                          <p:spTgt spid="61"/>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P spid="63"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p:nvPr/>
        </p:nvSpPr>
        <p:spPr>
          <a:xfrm>
            <a:off x="2947080" y="2228115"/>
            <a:ext cx="2087688" cy="1838486"/>
          </a:xfrm>
          <a:prstGeom prst="rect">
            <a:avLst/>
          </a:prstGeom>
          <a:noFill/>
        </p:spPr>
        <p:txBody>
          <a:bodyPr wrap="square" lIns="68562" tIns="34281" rIns="68562" bIns="34281" rtlCol="0">
            <a:spAutoFit/>
          </a:bodyPr>
          <a:lstStyle/>
          <a:p>
            <a:pPr marL="0" lvl="1" algn="ctr"/>
            <a:r>
              <a:rPr lang="en-US" altLang="zh-CN" sz="11495" dirty="0">
                <a:solidFill>
                  <a:schemeClr val="bg2"/>
                </a:solidFill>
                <a:latin typeface="Impact MT Std" pitchFamily="34" charset="0"/>
                <a:ea typeface="微软雅黑" panose="020B0503020204020204" pitchFamily="34" charset="-122"/>
              </a:rPr>
              <a:t>01</a:t>
            </a:r>
            <a:endParaRPr lang="zh-CN" altLang="en-US" sz="8795" b="1" dirty="0">
              <a:solidFill>
                <a:schemeClr val="bg2"/>
              </a:solidFill>
              <a:latin typeface="微软雅黑" panose="020B0503020204020204" pitchFamily="34" charset="-122"/>
              <a:ea typeface="微软雅黑" panose="020B0503020204020204" pitchFamily="34" charset="-122"/>
            </a:endParaRPr>
          </a:p>
        </p:txBody>
      </p:sp>
      <p:sp>
        <p:nvSpPr>
          <p:cNvPr id="3" name="文本框 9"/>
          <p:cNvSpPr txBox="1"/>
          <p:nvPr/>
        </p:nvSpPr>
        <p:spPr>
          <a:xfrm>
            <a:off x="5017982" y="2479350"/>
            <a:ext cx="4838084" cy="746340"/>
          </a:xfrm>
          <a:prstGeom prst="rect">
            <a:avLst/>
          </a:prstGeom>
          <a:noFill/>
        </p:spPr>
        <p:txBody>
          <a:bodyPr wrap="square" lIns="68562" tIns="34281" rIns="68562" bIns="34281" rtlCol="0">
            <a:spAutoFit/>
          </a:bodyPr>
          <a:lstStyle/>
          <a:p>
            <a:pPr marL="0" lvl="1"/>
            <a:r>
              <a:rPr lang="zh-CN" altLang="en-US" sz="4400" b="1" dirty="0">
                <a:solidFill>
                  <a:schemeClr val="tx2"/>
                </a:solidFill>
                <a:latin typeface="微软雅黑" panose="020B0503020204020204" pitchFamily="34" charset="-122"/>
                <a:ea typeface="微软雅黑" panose="020B0503020204020204" pitchFamily="34" charset="-122"/>
              </a:rPr>
              <a:t>Title bar</a:t>
            </a:r>
            <a:endParaRPr lang="zh-CN" altLang="en-US" sz="4800" b="1" dirty="0">
              <a:solidFill>
                <a:schemeClr val="tx2"/>
              </a:solidFill>
              <a:latin typeface="微软雅黑" panose="020B0503020204020204" pitchFamily="34" charset="-122"/>
              <a:ea typeface="微软雅黑" panose="020B0503020204020204" pitchFamily="34" charset="-122"/>
            </a:endParaRPr>
          </a:p>
        </p:txBody>
      </p:sp>
      <p:sp>
        <p:nvSpPr>
          <p:cNvPr id="4" name="TextBox 7"/>
          <p:cNvSpPr>
            <a:spLocks noChangeArrowheads="1"/>
          </p:cNvSpPr>
          <p:nvPr/>
        </p:nvSpPr>
        <p:spPr bwMode="auto">
          <a:xfrm>
            <a:off x="5089972" y="3252589"/>
            <a:ext cx="4103387" cy="4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In this input chapter details, the meaning of the topic fits the meaning of the chart, and the detailed text of the chapter is described here.</a:t>
            </a:r>
          </a:p>
        </p:txBody>
      </p:sp>
      <p:grpSp>
        <p:nvGrpSpPr>
          <p:cNvPr id="5" name="组合 4"/>
          <p:cNvGrpSpPr/>
          <p:nvPr/>
        </p:nvGrpSpPr>
        <p:grpSpPr>
          <a:xfrm>
            <a:off x="8379991" y="5977529"/>
            <a:ext cx="575914" cy="575914"/>
            <a:chOff x="6097588" y="1828640"/>
            <a:chExt cx="576064" cy="576064"/>
          </a:xfrm>
        </p:grpSpPr>
        <p:sp>
          <p:nvSpPr>
            <p:cNvPr id="6" name="椭圆 5"/>
            <p:cNvSpPr/>
            <p:nvPr/>
          </p:nvSpPr>
          <p:spPr>
            <a:xfrm>
              <a:off x="6097588" y="1828640"/>
              <a:ext cx="576064" cy="576064"/>
            </a:xfrm>
            <a:prstGeom prst="ellipse">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KSO_Shape"/>
            <p:cNvSpPr/>
            <p:nvPr/>
          </p:nvSpPr>
          <p:spPr bwMode="auto">
            <a:xfrm>
              <a:off x="6225456" y="1995215"/>
              <a:ext cx="320327" cy="2429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9103765" y="5977529"/>
            <a:ext cx="575914" cy="575914"/>
            <a:chOff x="6821550" y="1828640"/>
            <a:chExt cx="576064" cy="576064"/>
          </a:xfrm>
        </p:grpSpPr>
        <p:sp>
          <p:nvSpPr>
            <p:cNvPr id="9" name="椭圆 8"/>
            <p:cNvSpPr/>
            <p:nvPr/>
          </p:nvSpPr>
          <p:spPr>
            <a:xfrm>
              <a:off x="6821550" y="1828640"/>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KSO_Shape"/>
            <p:cNvSpPr/>
            <p:nvPr/>
          </p:nvSpPr>
          <p:spPr bwMode="auto">
            <a:xfrm>
              <a:off x="6947440" y="2028536"/>
              <a:ext cx="324284" cy="24732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grpSp>
      <p:grpSp>
        <p:nvGrpSpPr>
          <p:cNvPr id="11" name="组合 10"/>
          <p:cNvGrpSpPr/>
          <p:nvPr/>
        </p:nvGrpSpPr>
        <p:grpSpPr>
          <a:xfrm>
            <a:off x="9819776" y="5977529"/>
            <a:ext cx="575914" cy="575914"/>
            <a:chOff x="7537747" y="1828640"/>
            <a:chExt cx="576064" cy="576064"/>
          </a:xfrm>
        </p:grpSpPr>
        <p:sp>
          <p:nvSpPr>
            <p:cNvPr id="12" name="椭圆 11"/>
            <p:cNvSpPr/>
            <p:nvPr/>
          </p:nvSpPr>
          <p:spPr>
            <a:xfrm>
              <a:off x="7537747" y="1828640"/>
              <a:ext cx="576064" cy="576064"/>
            </a:xfrm>
            <a:prstGeom prst="ellipse">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KSO_Shape"/>
            <p:cNvSpPr/>
            <p:nvPr/>
          </p:nvSpPr>
          <p:spPr bwMode="auto">
            <a:xfrm>
              <a:off x="7677487" y="1973096"/>
              <a:ext cx="296583" cy="29361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grpSp>
      <p:grpSp>
        <p:nvGrpSpPr>
          <p:cNvPr id="14" name="组合 13"/>
          <p:cNvGrpSpPr/>
          <p:nvPr/>
        </p:nvGrpSpPr>
        <p:grpSpPr>
          <a:xfrm>
            <a:off x="10539668" y="5977529"/>
            <a:ext cx="575914" cy="575914"/>
            <a:chOff x="8257827" y="1828640"/>
            <a:chExt cx="576064" cy="576064"/>
          </a:xfrm>
        </p:grpSpPr>
        <p:sp>
          <p:nvSpPr>
            <p:cNvPr id="15" name="椭圆 14"/>
            <p:cNvSpPr/>
            <p:nvPr/>
          </p:nvSpPr>
          <p:spPr>
            <a:xfrm>
              <a:off x="8257827" y="1828640"/>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KSO_Shape"/>
            <p:cNvSpPr/>
            <p:nvPr/>
          </p:nvSpPr>
          <p:spPr bwMode="auto">
            <a:xfrm>
              <a:off x="8401843" y="1973096"/>
              <a:ext cx="292127" cy="2921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1259561" y="5977529"/>
            <a:ext cx="575914" cy="575914"/>
            <a:chOff x="8977907" y="1828640"/>
            <a:chExt cx="576064" cy="576064"/>
          </a:xfrm>
        </p:grpSpPr>
        <p:sp>
          <p:nvSpPr>
            <p:cNvPr id="18" name="椭圆 17"/>
            <p:cNvSpPr/>
            <p:nvPr/>
          </p:nvSpPr>
          <p:spPr>
            <a:xfrm>
              <a:off x="8977907" y="1828640"/>
              <a:ext cx="576064" cy="576064"/>
            </a:xfrm>
            <a:prstGeom prst="ellipse">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KSO_Shape"/>
            <p:cNvSpPr/>
            <p:nvPr/>
          </p:nvSpPr>
          <p:spPr bwMode="auto">
            <a:xfrm>
              <a:off x="9121923" y="1989931"/>
              <a:ext cx="316789" cy="2692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1035440" y="5296591"/>
            <a:ext cx="10121124" cy="400110"/>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 Try to keep the word count on each page of the slide</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Within the word, according to the statistics per page slide of the best control in the</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Within minutes.</a:t>
            </a:r>
          </a:p>
        </p:txBody>
      </p:sp>
      <p:cxnSp>
        <p:nvCxnSpPr>
          <p:cNvPr id="61" name="Straight Connector 60"/>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9051047">
            <a:off x="5003142" y="807001"/>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grpSp>
        <p:nvGrpSpPr>
          <p:cNvPr id="37" name="Group 36"/>
          <p:cNvGrpSpPr/>
          <p:nvPr/>
        </p:nvGrpSpPr>
        <p:grpSpPr>
          <a:xfrm>
            <a:off x="4290720" y="1274235"/>
            <a:ext cx="1807398" cy="1843617"/>
            <a:chOff x="3214688" y="955675"/>
            <a:chExt cx="1355725" cy="1382713"/>
          </a:xfrm>
        </p:grpSpPr>
        <p:sp>
          <p:nvSpPr>
            <p:cNvPr id="4101" name="Freeform 5"/>
            <p:cNvSpPr/>
            <p:nvPr/>
          </p:nvSpPr>
          <p:spPr bwMode="auto">
            <a:xfrm>
              <a:off x="3214688" y="955675"/>
              <a:ext cx="1355725" cy="1382713"/>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chemeClr val="tx2">
                <a:lumMod val="75000"/>
              </a:schemeClr>
            </a:solidFill>
            <a:ln w="9525">
              <a:noFill/>
              <a:round/>
            </a:ln>
          </p:spPr>
          <p:txBody>
            <a:bodyPr vert="horz" wrap="square" lIns="91440" tIns="45720" rIns="91440" bIns="45720" numCol="1" anchor="t" anchorCtr="0" compatLnSpc="1"/>
            <a:lstStyle/>
            <a:p>
              <a:endParaRPr lang="en-US">
                <a:latin typeface="+mn-ea"/>
              </a:endParaRPr>
            </a:p>
          </p:txBody>
        </p:sp>
        <p:sp>
          <p:nvSpPr>
            <p:cNvPr id="29" name="Rectangle 28"/>
            <p:cNvSpPr/>
            <p:nvPr/>
          </p:nvSpPr>
          <p:spPr>
            <a:xfrm>
              <a:off x="3825602" y="1417776"/>
              <a:ext cx="578600" cy="496290"/>
            </a:xfrm>
            <a:prstGeom prst="rect">
              <a:avLst/>
            </a:prstGeom>
          </p:spPr>
          <p:txBody>
            <a:bodyPr wrap="none">
              <a:spAutoFit/>
            </a:bodyPr>
            <a:lstStyle/>
            <a:p>
              <a:pPr algn="ctr"/>
              <a:r>
                <a:rPr lang="en-US" sz="3700" dirty="0">
                  <a:solidFill>
                    <a:schemeClr val="bg1"/>
                  </a:solidFill>
                  <a:latin typeface="+mn-ea"/>
                </a:rPr>
                <a:t>01</a:t>
              </a:r>
            </a:p>
          </p:txBody>
        </p:sp>
        <p:sp>
          <p:nvSpPr>
            <p:cNvPr id="30" name="Text Placeholder 3"/>
            <p:cNvSpPr txBox="1"/>
            <p:nvPr/>
          </p:nvSpPr>
          <p:spPr>
            <a:xfrm>
              <a:off x="3687345" y="1880466"/>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Add subtitle</a:t>
              </a:r>
              <a:endParaRPr lang="en-US" sz="1600" dirty="0">
                <a:solidFill>
                  <a:schemeClr val="bg1"/>
                </a:solidFill>
                <a:latin typeface="+mn-ea"/>
              </a:endParaRPr>
            </a:p>
          </p:txBody>
        </p:sp>
      </p:grpSp>
      <p:grpSp>
        <p:nvGrpSpPr>
          <p:cNvPr id="40" name="Group 39"/>
          <p:cNvGrpSpPr/>
          <p:nvPr/>
        </p:nvGrpSpPr>
        <p:grpSpPr>
          <a:xfrm>
            <a:off x="4294953" y="3117852"/>
            <a:ext cx="1803165" cy="1794933"/>
            <a:chOff x="3217863" y="2338388"/>
            <a:chExt cx="1352550" cy="1346200"/>
          </a:xfrm>
        </p:grpSpPr>
        <p:sp>
          <p:nvSpPr>
            <p:cNvPr id="4104" name="Freeform 8"/>
            <p:cNvSpPr/>
            <p:nvPr/>
          </p:nvSpPr>
          <p:spPr bwMode="auto">
            <a:xfrm>
              <a:off x="3217863" y="2338388"/>
              <a:ext cx="1352550" cy="1346200"/>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chemeClr val="accent4"/>
            </a:solidFill>
            <a:ln w="9525">
              <a:noFill/>
              <a:round/>
            </a:ln>
          </p:spPr>
          <p:txBody>
            <a:bodyPr vert="horz" wrap="square" lIns="91440" tIns="45720" rIns="91440" bIns="45720" numCol="1" anchor="t" anchorCtr="0" compatLnSpc="1"/>
            <a:lstStyle/>
            <a:p>
              <a:endParaRPr lang="en-US">
                <a:latin typeface="+mn-ea"/>
              </a:endParaRPr>
            </a:p>
          </p:txBody>
        </p:sp>
        <p:sp>
          <p:nvSpPr>
            <p:cNvPr id="31" name="Rectangle 30"/>
            <p:cNvSpPr/>
            <p:nvPr/>
          </p:nvSpPr>
          <p:spPr>
            <a:xfrm>
              <a:off x="3819159" y="2393880"/>
              <a:ext cx="578600" cy="496290"/>
            </a:xfrm>
            <a:prstGeom prst="rect">
              <a:avLst/>
            </a:prstGeom>
          </p:spPr>
          <p:txBody>
            <a:bodyPr wrap="none">
              <a:spAutoFit/>
            </a:bodyPr>
            <a:lstStyle/>
            <a:p>
              <a:pPr algn="ctr"/>
              <a:r>
                <a:rPr lang="en-US" sz="3700" dirty="0">
                  <a:solidFill>
                    <a:schemeClr val="bg1"/>
                  </a:solidFill>
                  <a:latin typeface="+mn-ea"/>
                </a:rPr>
                <a:t>03</a:t>
              </a:r>
            </a:p>
          </p:txBody>
        </p:sp>
        <p:sp>
          <p:nvSpPr>
            <p:cNvPr id="32" name="Text Placeholder 3"/>
            <p:cNvSpPr txBox="1"/>
            <p:nvPr/>
          </p:nvSpPr>
          <p:spPr>
            <a:xfrm>
              <a:off x="3687345" y="2859785"/>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Add subtitle</a:t>
              </a:r>
              <a:endParaRPr lang="en-US" sz="1600" dirty="0">
                <a:solidFill>
                  <a:schemeClr val="bg1"/>
                </a:solidFill>
                <a:latin typeface="+mn-ea"/>
              </a:endParaRPr>
            </a:p>
          </p:txBody>
        </p:sp>
      </p:grpSp>
      <p:grpSp>
        <p:nvGrpSpPr>
          <p:cNvPr id="39" name="Group 38"/>
          <p:cNvGrpSpPr/>
          <p:nvPr/>
        </p:nvGrpSpPr>
        <p:grpSpPr>
          <a:xfrm>
            <a:off x="6098119" y="3117852"/>
            <a:ext cx="1803165" cy="1794933"/>
            <a:chOff x="4570413" y="2338388"/>
            <a:chExt cx="1352550" cy="1346200"/>
          </a:xfrm>
          <a:solidFill>
            <a:schemeClr val="accent1"/>
          </a:solidFill>
        </p:grpSpPr>
        <p:sp>
          <p:nvSpPr>
            <p:cNvPr id="4103" name="Freeform 7"/>
            <p:cNvSpPr/>
            <p:nvPr/>
          </p:nvSpPr>
          <p:spPr bwMode="auto">
            <a:xfrm>
              <a:off x="4570413" y="2338388"/>
              <a:ext cx="1352550" cy="1346200"/>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3" name="Rectangle 32"/>
            <p:cNvSpPr/>
            <p:nvPr/>
          </p:nvSpPr>
          <p:spPr>
            <a:xfrm>
              <a:off x="4739683" y="2393880"/>
              <a:ext cx="578600" cy="496290"/>
            </a:xfrm>
            <a:prstGeom prst="rect">
              <a:avLst/>
            </a:prstGeom>
            <a:noFill/>
          </p:spPr>
          <p:txBody>
            <a:bodyPr wrap="none">
              <a:spAutoFit/>
            </a:bodyPr>
            <a:lstStyle/>
            <a:p>
              <a:pPr algn="ctr"/>
              <a:r>
                <a:rPr lang="en-US" sz="3700" dirty="0">
                  <a:solidFill>
                    <a:schemeClr val="bg1"/>
                  </a:solidFill>
                  <a:latin typeface="+mn-ea"/>
                </a:rPr>
                <a:t>04</a:t>
              </a:r>
            </a:p>
          </p:txBody>
        </p:sp>
        <p:sp>
          <p:nvSpPr>
            <p:cNvPr id="34" name="Text Placeholder 3"/>
            <p:cNvSpPr txBox="1"/>
            <p:nvPr/>
          </p:nvSpPr>
          <p:spPr>
            <a:xfrm>
              <a:off x="4609057" y="2859785"/>
              <a:ext cx="769441" cy="184666"/>
            </a:xfrm>
            <a:prstGeom prst="rect">
              <a:avLst/>
            </a:prstGeom>
            <a:grp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Add subtitle</a:t>
              </a:r>
              <a:endParaRPr lang="en-US" sz="1600" dirty="0">
                <a:solidFill>
                  <a:schemeClr val="bg1"/>
                </a:solidFill>
                <a:latin typeface="+mn-ea"/>
              </a:endParaRPr>
            </a:p>
          </p:txBody>
        </p:sp>
      </p:grpSp>
      <p:grpSp>
        <p:nvGrpSpPr>
          <p:cNvPr id="38" name="Group 37"/>
          <p:cNvGrpSpPr/>
          <p:nvPr/>
        </p:nvGrpSpPr>
        <p:grpSpPr>
          <a:xfrm>
            <a:off x="6098118" y="1274235"/>
            <a:ext cx="1798932" cy="1843617"/>
            <a:chOff x="4570413" y="955675"/>
            <a:chExt cx="1349375" cy="1382713"/>
          </a:xfrm>
        </p:grpSpPr>
        <p:sp>
          <p:nvSpPr>
            <p:cNvPr id="4102" name="Freeform 6"/>
            <p:cNvSpPr/>
            <p:nvPr/>
          </p:nvSpPr>
          <p:spPr bwMode="auto">
            <a:xfrm>
              <a:off x="4570413" y="955675"/>
              <a:ext cx="1349375" cy="1382713"/>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chemeClr val="accent3"/>
            </a:solidFill>
            <a:ln w="9525">
              <a:noFill/>
              <a:round/>
            </a:ln>
          </p:spPr>
          <p:txBody>
            <a:bodyPr vert="horz" wrap="square" lIns="91440" tIns="45720" rIns="91440" bIns="45720" numCol="1" anchor="t" anchorCtr="0" compatLnSpc="1"/>
            <a:lstStyle/>
            <a:p>
              <a:endParaRPr lang="en-US">
                <a:latin typeface="+mn-ea"/>
              </a:endParaRPr>
            </a:p>
          </p:txBody>
        </p:sp>
        <p:sp>
          <p:nvSpPr>
            <p:cNvPr id="35" name="Rectangle 34"/>
            <p:cNvSpPr/>
            <p:nvPr/>
          </p:nvSpPr>
          <p:spPr>
            <a:xfrm>
              <a:off x="4745862" y="1415134"/>
              <a:ext cx="578600" cy="496290"/>
            </a:xfrm>
            <a:prstGeom prst="rect">
              <a:avLst/>
            </a:prstGeom>
          </p:spPr>
          <p:txBody>
            <a:bodyPr wrap="none">
              <a:spAutoFit/>
            </a:bodyPr>
            <a:lstStyle/>
            <a:p>
              <a:pPr algn="ctr"/>
              <a:r>
                <a:rPr lang="en-US" sz="3700" dirty="0">
                  <a:solidFill>
                    <a:schemeClr val="bg1"/>
                  </a:solidFill>
                  <a:latin typeface="+mn-ea"/>
                </a:rPr>
                <a:t>02</a:t>
              </a:r>
            </a:p>
          </p:txBody>
        </p:sp>
        <p:sp>
          <p:nvSpPr>
            <p:cNvPr id="36" name="Text Placeholder 3"/>
            <p:cNvSpPr txBox="1"/>
            <p:nvPr/>
          </p:nvSpPr>
          <p:spPr>
            <a:xfrm>
              <a:off x="4667323" y="1880035"/>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Add subtitle</a:t>
              </a:r>
              <a:endParaRPr lang="en-US" sz="1600" dirty="0">
                <a:solidFill>
                  <a:schemeClr val="bg1"/>
                </a:solidFill>
                <a:latin typeface="+mn-ea"/>
              </a:endParaRPr>
            </a:p>
          </p:txBody>
        </p:sp>
      </p:grpSp>
      <p:grpSp>
        <p:nvGrpSpPr>
          <p:cNvPr id="43" name="Group 66"/>
          <p:cNvGrpSpPr/>
          <p:nvPr/>
        </p:nvGrpSpPr>
        <p:grpSpPr>
          <a:xfrm>
            <a:off x="8323181" y="3210899"/>
            <a:ext cx="2596630" cy="1027078"/>
            <a:chOff x="5603652" y="1661703"/>
            <a:chExt cx="1947726" cy="770309"/>
          </a:xfrm>
        </p:grpSpPr>
        <p:sp>
          <p:nvSpPr>
            <p:cNvPr id="44"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1"/>
                  </a:solidFill>
                  <a:latin typeface="+mn-ea"/>
                </a:rPr>
                <a:t>Add subtitle</a:t>
              </a:r>
              <a:endParaRPr lang="en-US" dirty="0">
                <a:solidFill>
                  <a:schemeClr val="accent1"/>
                </a:solidFill>
                <a:latin typeface="+mn-ea"/>
              </a:endParaRPr>
            </a:p>
          </p:txBody>
        </p:sp>
        <p:sp>
          <p:nvSpPr>
            <p:cNvPr id="45" name="Text Placeholder 3"/>
            <p:cNvSpPr txBox="1"/>
            <p:nvPr/>
          </p:nvSpPr>
          <p:spPr>
            <a:xfrm>
              <a:off x="5603652" y="1797222"/>
              <a:ext cx="1947726" cy="63479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1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100" dirty="0">
                <a:solidFill>
                  <a:schemeClr val="tx1">
                    <a:lumMod val="50000"/>
                    <a:lumOff val="50000"/>
                  </a:schemeClr>
                </a:solidFill>
                <a:latin typeface="+mn-ea"/>
              </a:endParaRPr>
            </a:p>
          </p:txBody>
        </p:sp>
      </p:grpSp>
      <p:grpSp>
        <p:nvGrpSpPr>
          <p:cNvPr id="46" name="Group 69"/>
          <p:cNvGrpSpPr/>
          <p:nvPr/>
        </p:nvGrpSpPr>
        <p:grpSpPr>
          <a:xfrm>
            <a:off x="8323181" y="1775101"/>
            <a:ext cx="2596630" cy="1028670"/>
            <a:chOff x="5603652" y="1660509"/>
            <a:chExt cx="1947726" cy="771503"/>
          </a:xfrm>
        </p:grpSpPr>
        <p:sp>
          <p:nvSpPr>
            <p:cNvPr id="47"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Add subtitle</a:t>
              </a:r>
              <a:endParaRPr lang="en-US" dirty="0">
                <a:solidFill>
                  <a:schemeClr val="accent3"/>
                </a:solidFill>
                <a:latin typeface="+mn-ea"/>
              </a:endParaRPr>
            </a:p>
          </p:txBody>
        </p:sp>
        <p:sp>
          <p:nvSpPr>
            <p:cNvPr id="48" name="Text Placeholder 3"/>
            <p:cNvSpPr txBox="1"/>
            <p:nvPr/>
          </p:nvSpPr>
          <p:spPr>
            <a:xfrm>
              <a:off x="5603652" y="1797222"/>
              <a:ext cx="1947726" cy="63479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1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100" dirty="0">
                <a:solidFill>
                  <a:schemeClr val="tx1">
                    <a:lumMod val="50000"/>
                    <a:lumOff val="50000"/>
                  </a:schemeClr>
                </a:solidFill>
                <a:latin typeface="+mn-ea"/>
              </a:endParaRPr>
            </a:p>
          </p:txBody>
        </p:sp>
      </p:grpSp>
      <p:grpSp>
        <p:nvGrpSpPr>
          <p:cNvPr id="50" name="Group 75"/>
          <p:cNvGrpSpPr/>
          <p:nvPr/>
        </p:nvGrpSpPr>
        <p:grpSpPr>
          <a:xfrm>
            <a:off x="1272190" y="3281580"/>
            <a:ext cx="2596630" cy="1058378"/>
            <a:chOff x="5603652" y="1638228"/>
            <a:chExt cx="1947726" cy="793784"/>
          </a:xfrm>
        </p:grpSpPr>
        <p:sp>
          <p:nvSpPr>
            <p:cNvPr id="51"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4"/>
                  </a:solidFill>
                  <a:latin typeface="+mn-ea"/>
                </a:rPr>
                <a:t>Add subtitle</a:t>
              </a:r>
              <a:endParaRPr lang="en-US" dirty="0">
                <a:solidFill>
                  <a:schemeClr val="accent4"/>
                </a:solidFill>
                <a:latin typeface="+mn-ea"/>
              </a:endParaRPr>
            </a:p>
          </p:txBody>
        </p:sp>
        <p:sp>
          <p:nvSpPr>
            <p:cNvPr id="54" name="Text Placeholder 3"/>
            <p:cNvSpPr txBox="1"/>
            <p:nvPr/>
          </p:nvSpPr>
          <p:spPr>
            <a:xfrm>
              <a:off x="5603652" y="1797222"/>
              <a:ext cx="1947726" cy="63479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1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100" dirty="0">
                <a:solidFill>
                  <a:schemeClr val="tx1">
                    <a:lumMod val="50000"/>
                    <a:lumOff val="50000"/>
                  </a:schemeClr>
                </a:solidFill>
                <a:latin typeface="+mn-ea"/>
              </a:endParaRPr>
            </a:p>
          </p:txBody>
        </p:sp>
      </p:grpSp>
      <p:grpSp>
        <p:nvGrpSpPr>
          <p:cNvPr id="57" name="Group 72"/>
          <p:cNvGrpSpPr/>
          <p:nvPr/>
        </p:nvGrpSpPr>
        <p:grpSpPr>
          <a:xfrm>
            <a:off x="1272190" y="1881219"/>
            <a:ext cx="2596630" cy="1031285"/>
            <a:chOff x="5603652" y="1658548"/>
            <a:chExt cx="1947726" cy="773464"/>
          </a:xfrm>
        </p:grpSpPr>
        <p:sp>
          <p:nvSpPr>
            <p:cNvPr id="65"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tx2">
                      <a:lumMod val="75000"/>
                    </a:schemeClr>
                  </a:solidFill>
                  <a:latin typeface="+mn-ea"/>
                </a:rPr>
                <a:t>Add subtitle</a:t>
              </a:r>
              <a:endParaRPr lang="en-US" dirty="0">
                <a:solidFill>
                  <a:schemeClr val="tx2">
                    <a:lumMod val="75000"/>
                  </a:schemeClr>
                </a:solidFill>
                <a:latin typeface="+mn-ea"/>
              </a:endParaRPr>
            </a:p>
          </p:txBody>
        </p:sp>
        <p:sp>
          <p:nvSpPr>
            <p:cNvPr id="66" name="Text Placeholder 3"/>
            <p:cNvSpPr txBox="1"/>
            <p:nvPr/>
          </p:nvSpPr>
          <p:spPr>
            <a:xfrm>
              <a:off x="5603652" y="1797222"/>
              <a:ext cx="1947726" cy="63479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1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100" dirty="0">
                <a:solidFill>
                  <a:schemeClr val="tx1">
                    <a:lumMod val="50000"/>
                    <a:lumOff val="50000"/>
                  </a:schemeClr>
                </a:solidFill>
                <a:latin typeface="+mn-ea"/>
              </a:endParaRPr>
            </a:p>
          </p:txBody>
        </p:sp>
      </p:gr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1+#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0-#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1+#ppt_w/2"/>
                                          </p:val>
                                        </p:tav>
                                        <p:tav tm="100000">
                                          <p:val>
                                            <p:strVal val="#ppt_x"/>
                                          </p:val>
                                        </p:tav>
                                      </p:tavLst>
                                    </p:anim>
                                    <p:anim calcmode="lin" valueType="num">
                                      <p:cBhvr additive="base">
                                        <p:cTn id="23" dur="500" fill="hold"/>
                                        <p:tgtEl>
                                          <p:spTgt spid="3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8" presetClass="entr" presetSubtype="6"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strips(downRight)">
                                      <p:cBhvr>
                                        <p:cTn id="27" dur="500"/>
                                        <p:tgtEl>
                                          <p:spTgt spid="62"/>
                                        </p:tgtEl>
                                      </p:cBhvr>
                                    </p:animEffect>
                                  </p:childTnLst>
                                </p:cTn>
                              </p:par>
                            </p:childTnLst>
                          </p:cTn>
                        </p:par>
                        <p:par>
                          <p:cTn id="28" fill="hold">
                            <p:stCondLst>
                              <p:cond delay="2500"/>
                            </p:stCondLst>
                            <p:childTnLst>
                              <p:par>
                                <p:cTn id="29" presetID="12" presetClass="entr" presetSubtype="2"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slide(fromRight)">
                                      <p:cBhvr>
                                        <p:cTn id="31" dur="500"/>
                                        <p:tgtEl>
                                          <p:spTgt spid="57"/>
                                        </p:tgtEl>
                                      </p:cBhvr>
                                    </p:animEffect>
                                  </p:childTnLst>
                                </p:cTn>
                              </p:par>
                            </p:childTnLst>
                          </p:cTn>
                        </p:par>
                        <p:par>
                          <p:cTn id="32" fill="hold">
                            <p:stCondLst>
                              <p:cond delay="3000"/>
                            </p:stCondLst>
                            <p:childTnLst>
                              <p:par>
                                <p:cTn id="33" presetID="12" presetClass="entr" presetSubtype="2"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slide(fromRight)">
                                      <p:cBhvr>
                                        <p:cTn id="35" dur="500"/>
                                        <p:tgtEl>
                                          <p:spTgt spid="50"/>
                                        </p:tgtEl>
                                      </p:cBhvr>
                                    </p:animEffect>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lide(fromLeft)">
                                      <p:cBhvr>
                                        <p:cTn id="39" dur="500"/>
                                        <p:tgtEl>
                                          <p:spTgt spid="46"/>
                                        </p:tgtEl>
                                      </p:cBhvr>
                                    </p:animEffect>
                                  </p:childTnLst>
                                </p:cTn>
                              </p:par>
                            </p:childTnLst>
                          </p:cTn>
                        </p:par>
                        <p:par>
                          <p:cTn id="40" fill="hold">
                            <p:stCondLst>
                              <p:cond delay="4000"/>
                            </p:stCondLst>
                            <p:childTnLst>
                              <p:par>
                                <p:cTn id="41" presetID="12" presetClass="entr" presetSubtype="8"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slide(fromLeft)">
                                      <p:cBhvr>
                                        <p:cTn id="43" dur="500"/>
                                        <p:tgtEl>
                                          <p:spTgt spid="43"/>
                                        </p:tgtEl>
                                      </p:cBhvr>
                                    </p:animEffect>
                                  </p:childTnLst>
                                </p:cTn>
                              </p:par>
                            </p:childTnLst>
                          </p:cTn>
                        </p:par>
                        <p:par>
                          <p:cTn id="44" fill="hold">
                            <p:stCondLst>
                              <p:cond delay="4500"/>
                            </p:stCondLst>
                            <p:childTnLst>
                              <p:par>
                                <p:cTn id="45" presetID="18" presetClass="entr" presetSubtype="3"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trips(upRight)">
                                      <p:cBhvr>
                                        <p:cTn id="47" dur="500"/>
                                        <p:tgtEl>
                                          <p:spTgt spid="6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Off-page Connector 42"/>
          <p:cNvSpPr/>
          <p:nvPr/>
        </p:nvSpPr>
        <p:spPr>
          <a:xfrm rot="16200000">
            <a:off x="567985" y="941578"/>
            <a:ext cx="1016000" cy="2150380"/>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121908" tIns="60954" rIns="121908" bIns="60954" rtlCol="0" anchor="ctr"/>
          <a:lstStyle/>
          <a:p>
            <a:pPr algn="ctr"/>
            <a:endParaRPr lang="en-US" sz="5900" dirty="0">
              <a:latin typeface="+mn-ea"/>
            </a:endParaRPr>
          </a:p>
        </p:txBody>
      </p:sp>
      <p:sp>
        <p:nvSpPr>
          <p:cNvPr id="47" name="Flowchart: Off-page Connector 46"/>
          <p:cNvSpPr/>
          <p:nvPr/>
        </p:nvSpPr>
        <p:spPr>
          <a:xfrm rot="5400000">
            <a:off x="10608018" y="2115392"/>
            <a:ext cx="1016000" cy="2150381"/>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21908" tIns="60954" rIns="121908" bIns="60954" rtlCol="0" anchor="ctr"/>
          <a:lstStyle/>
          <a:p>
            <a:pPr algn="ctr"/>
            <a:endParaRPr lang="en-US" sz="4300" dirty="0">
              <a:solidFill>
                <a:schemeClr val="bg1"/>
              </a:solidFill>
              <a:latin typeface="+mn-ea"/>
            </a:endParaRPr>
          </a:p>
        </p:txBody>
      </p:sp>
      <p:sp>
        <p:nvSpPr>
          <p:cNvPr id="57" name="Flowchart: Off-page Connector 56"/>
          <p:cNvSpPr/>
          <p:nvPr/>
        </p:nvSpPr>
        <p:spPr>
          <a:xfrm rot="16200000">
            <a:off x="567985" y="3289202"/>
            <a:ext cx="1016000" cy="215038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121908" tIns="60954" rIns="121908" bIns="60954" rtlCol="0" anchor="ctr"/>
          <a:lstStyle/>
          <a:p>
            <a:pPr algn="ctr"/>
            <a:endParaRPr lang="en-US" sz="4300" dirty="0">
              <a:solidFill>
                <a:schemeClr val="bg1"/>
              </a:solidFill>
              <a:latin typeface="+mn-ea"/>
            </a:endParaRPr>
          </a:p>
        </p:txBody>
      </p:sp>
      <p:sp>
        <p:nvSpPr>
          <p:cNvPr id="63" name="Flowchart: Off-page Connector 62"/>
          <p:cNvSpPr/>
          <p:nvPr/>
        </p:nvSpPr>
        <p:spPr>
          <a:xfrm rot="5400000">
            <a:off x="10608018" y="4463015"/>
            <a:ext cx="1016000" cy="2150380"/>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21908" tIns="60954" rIns="121908" bIns="60954" rtlCol="0" anchor="ctr"/>
          <a:lstStyle/>
          <a:p>
            <a:pPr algn="ctr"/>
            <a:endParaRPr lang="en-US" sz="4300" dirty="0">
              <a:solidFill>
                <a:schemeClr val="bg1"/>
              </a:solidFill>
              <a:latin typeface="+mn-ea"/>
            </a:endParaRPr>
          </a:p>
        </p:txBody>
      </p:sp>
      <p:grpSp>
        <p:nvGrpSpPr>
          <p:cNvPr id="45" name="Group 44"/>
          <p:cNvGrpSpPr/>
          <p:nvPr/>
        </p:nvGrpSpPr>
        <p:grpSpPr>
          <a:xfrm>
            <a:off x="1872038" y="1508769"/>
            <a:ext cx="9369519" cy="1016001"/>
            <a:chOff x="1403615" y="1131575"/>
            <a:chExt cx="7028054" cy="762001"/>
          </a:xfrm>
        </p:grpSpPr>
        <p:sp>
          <p:nvSpPr>
            <p:cNvPr id="21" name="Notched Right Arrow 20"/>
            <p:cNvSpPr/>
            <p:nvPr/>
          </p:nvSpPr>
          <p:spPr>
            <a:xfrm>
              <a:off x="1403615" y="1131575"/>
              <a:ext cx="7028054" cy="762001"/>
            </a:xfrm>
            <a:prstGeom prst="notchedRightArrow">
              <a:avLst>
                <a:gd name="adj1" fmla="val 100000"/>
                <a:gd name="adj2" fmla="val 46001"/>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80" name="Group 79"/>
            <p:cNvGrpSpPr/>
            <p:nvPr/>
          </p:nvGrpSpPr>
          <p:grpSpPr>
            <a:xfrm>
              <a:off x="1952523" y="1238036"/>
              <a:ext cx="5672648" cy="377879"/>
              <a:chOff x="2075204" y="1284004"/>
              <a:chExt cx="5672648" cy="377879"/>
            </a:xfrm>
          </p:grpSpPr>
          <p:sp>
            <p:nvSpPr>
              <p:cNvPr id="73" name="TextBox 72"/>
              <p:cNvSpPr txBox="1"/>
              <p:nvPr/>
            </p:nvSpPr>
            <p:spPr>
              <a:xfrm>
                <a:off x="2075204" y="1284004"/>
                <a:ext cx="2448830" cy="219291"/>
              </a:xfrm>
              <a:prstGeom prst="rect">
                <a:avLst/>
              </a:prstGeom>
              <a:noFill/>
            </p:spPr>
            <p:txBody>
              <a:bodyPr wrap="square" lIns="0" tIns="0" rIns="0" bIns="0" rtlCol="0" anchor="ctr">
                <a:spAutoFit/>
              </a:bodyPr>
              <a:lstStyle/>
              <a:p>
                <a:r>
                  <a:rPr lang="zh-CN" altLang="en-US" sz="1900" dirty="0">
                    <a:solidFill>
                      <a:schemeClr val="tx1">
                        <a:lumMod val="75000"/>
                        <a:lumOff val="25000"/>
                      </a:schemeClr>
                    </a:solidFill>
                    <a:latin typeface="+mn-ea"/>
                  </a:rPr>
                  <a:t>Global Business</a:t>
                </a:r>
                <a:endParaRPr lang="en-US" sz="1900" dirty="0">
                  <a:solidFill>
                    <a:schemeClr val="tx1">
                      <a:lumMod val="75000"/>
                      <a:lumOff val="25000"/>
                    </a:schemeClr>
                  </a:solidFill>
                  <a:latin typeface="+mn-ea"/>
                </a:endParaRPr>
              </a:p>
            </p:txBody>
          </p:sp>
          <p:sp>
            <p:nvSpPr>
              <p:cNvPr id="75" name="TextBox 74"/>
              <p:cNvSpPr txBox="1"/>
              <p:nvPr/>
            </p:nvSpPr>
            <p:spPr>
              <a:xfrm>
                <a:off x="2075204" y="1477217"/>
                <a:ext cx="5672648" cy="184666"/>
              </a:xfrm>
              <a:prstGeom prst="rect">
                <a:avLst/>
              </a:prstGeom>
              <a:noFill/>
            </p:spPr>
            <p:txBody>
              <a:bodyPr wrap="square" lIns="0" tIns="0" rtlCol="0" anchor="t">
                <a:spAutoFit/>
              </a:bodyPr>
              <a:lstStyle/>
              <a:p>
                <a:r>
                  <a:rPr lang="zh-CN" altLang="en-US" sz="1300" dirty="0">
                    <a:solidFill>
                      <a:schemeClr val="tx1">
                        <a:lumMod val="65000"/>
                        <a:lumOff val="35000"/>
                      </a:schemeClr>
                    </a:solidFill>
                    <a:latin typeface="+mn-ea"/>
                  </a:rPr>
                  <a:t>Add a detailed text description here, suggested to be relevant to the title and in line with the overall language style, the language description as concise and vivid as possible.</a:t>
                </a:r>
                <a:endParaRPr lang="en-US" sz="1300" dirty="0">
                  <a:solidFill>
                    <a:schemeClr val="tx1">
                      <a:lumMod val="65000"/>
                      <a:lumOff val="35000"/>
                    </a:schemeClr>
                  </a:solidFill>
                  <a:latin typeface="+mn-ea"/>
                </a:endParaRPr>
              </a:p>
            </p:txBody>
          </p:sp>
        </p:grpSp>
        <p:sp>
          <p:nvSpPr>
            <p:cNvPr id="29" name="Oval 28"/>
            <p:cNvSpPr>
              <a:spLocks noChangeAspect="1"/>
            </p:cNvSpPr>
            <p:nvPr/>
          </p:nvSpPr>
          <p:spPr>
            <a:xfrm>
              <a:off x="7625171" y="1252234"/>
              <a:ext cx="520686" cy="520683"/>
            </a:xfrm>
            <a:prstGeom prst="ellipse">
              <a:avLst/>
            </a:prstGeom>
            <a:solidFill>
              <a:schemeClr val="bg1"/>
            </a:solid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chemeClr val="tx2"/>
                  </a:solidFill>
                  <a:latin typeface="Agency FB" panose="020B0503020202020204" pitchFamily="34" charset="0"/>
                </a:rPr>
                <a:t>01</a:t>
              </a:r>
            </a:p>
          </p:txBody>
        </p:sp>
      </p:grpSp>
      <p:grpSp>
        <p:nvGrpSpPr>
          <p:cNvPr id="46" name="Group 45"/>
          <p:cNvGrpSpPr/>
          <p:nvPr/>
        </p:nvGrpSpPr>
        <p:grpSpPr>
          <a:xfrm>
            <a:off x="950446" y="2682582"/>
            <a:ext cx="9369519" cy="1016001"/>
            <a:chOff x="712331" y="2011935"/>
            <a:chExt cx="7028054" cy="762001"/>
          </a:xfrm>
        </p:grpSpPr>
        <p:sp>
          <p:nvSpPr>
            <p:cNvPr id="25" name="Notched Right Arrow 24"/>
            <p:cNvSpPr/>
            <p:nvPr/>
          </p:nvSpPr>
          <p:spPr>
            <a:xfrm rot="10800000">
              <a:off x="712331" y="2011935"/>
              <a:ext cx="7028054" cy="762001"/>
            </a:xfrm>
            <a:prstGeom prst="notchedRightArrow">
              <a:avLst>
                <a:gd name="adj1" fmla="val 100000"/>
                <a:gd name="adj2" fmla="val 46000"/>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26" name="Group 25"/>
            <p:cNvGrpSpPr/>
            <p:nvPr/>
          </p:nvGrpSpPr>
          <p:grpSpPr>
            <a:xfrm>
              <a:off x="1612996" y="2118397"/>
              <a:ext cx="5672648" cy="377879"/>
              <a:chOff x="2075204" y="1284004"/>
              <a:chExt cx="5672648" cy="377879"/>
            </a:xfrm>
          </p:grpSpPr>
          <p:sp>
            <p:nvSpPr>
              <p:cNvPr id="27" name="TextBox 26"/>
              <p:cNvSpPr txBox="1"/>
              <p:nvPr/>
            </p:nvSpPr>
            <p:spPr>
              <a:xfrm>
                <a:off x="5299022" y="1284004"/>
                <a:ext cx="2448830" cy="219291"/>
              </a:xfrm>
              <a:prstGeom prst="rect">
                <a:avLst/>
              </a:prstGeom>
              <a:noFill/>
            </p:spPr>
            <p:txBody>
              <a:bodyPr wrap="square" lIns="0" tIns="0" rIns="0" bIns="0" rtlCol="0" anchor="ctr">
                <a:spAutoFit/>
              </a:bodyPr>
              <a:lstStyle/>
              <a:p>
                <a:pPr algn="r"/>
                <a:r>
                  <a:rPr lang="zh-CN" altLang="en-US" sz="1900" dirty="0">
                    <a:solidFill>
                      <a:schemeClr val="tx1">
                        <a:lumMod val="75000"/>
                        <a:lumOff val="25000"/>
                      </a:schemeClr>
                    </a:solidFill>
                    <a:latin typeface="+mn-ea"/>
                  </a:rPr>
                  <a:t>Global Business</a:t>
                </a:r>
                <a:endParaRPr lang="en-US" sz="1900" dirty="0">
                  <a:solidFill>
                    <a:schemeClr val="tx1">
                      <a:lumMod val="75000"/>
                      <a:lumOff val="25000"/>
                    </a:schemeClr>
                  </a:solidFill>
                  <a:latin typeface="+mn-ea"/>
                </a:endParaRPr>
              </a:p>
            </p:txBody>
          </p:sp>
          <p:sp>
            <p:nvSpPr>
              <p:cNvPr id="28" name="TextBox 27"/>
              <p:cNvSpPr txBox="1"/>
              <p:nvPr/>
            </p:nvSpPr>
            <p:spPr>
              <a:xfrm>
                <a:off x="2075204" y="1477217"/>
                <a:ext cx="5672648" cy="184666"/>
              </a:xfrm>
              <a:prstGeom prst="rect">
                <a:avLst/>
              </a:prstGeom>
              <a:noFill/>
            </p:spPr>
            <p:txBody>
              <a:bodyPr wrap="square" lIns="0" tIns="0" rtlCol="0" anchor="t">
                <a:spAutoFit/>
              </a:bodyPr>
              <a:lstStyle/>
              <a:p>
                <a:pPr algn="r"/>
                <a:r>
                  <a:rPr lang="zh-CN" altLang="en-US" sz="1300" dirty="0">
                    <a:solidFill>
                      <a:schemeClr val="tx1">
                        <a:lumMod val="65000"/>
                        <a:lumOff val="35000"/>
                      </a:schemeClr>
                    </a:solidFill>
                    <a:latin typeface="+mn-ea"/>
                  </a:rPr>
                  <a:t>Add a detailed text description here, suggested to be relevant to the title and in line with the overall language style, the language description as concise and vivid as possible.</a:t>
                </a:r>
              </a:p>
            </p:txBody>
          </p:sp>
        </p:grpSp>
        <p:sp>
          <p:nvSpPr>
            <p:cNvPr id="32" name="Oval 31"/>
            <p:cNvSpPr>
              <a:spLocks noChangeAspect="1"/>
            </p:cNvSpPr>
            <p:nvPr/>
          </p:nvSpPr>
          <p:spPr>
            <a:xfrm>
              <a:off x="942759" y="2132595"/>
              <a:ext cx="520686" cy="520683"/>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chemeClr val="accent4"/>
                  </a:solidFill>
                  <a:latin typeface="Agency FB" panose="020B0503020202020204" pitchFamily="34" charset="0"/>
                </a:rPr>
                <a:t>02</a:t>
              </a:r>
            </a:p>
          </p:txBody>
        </p:sp>
      </p:grpSp>
      <p:grpSp>
        <p:nvGrpSpPr>
          <p:cNvPr id="49" name="Group 48"/>
          <p:cNvGrpSpPr/>
          <p:nvPr/>
        </p:nvGrpSpPr>
        <p:grpSpPr>
          <a:xfrm>
            <a:off x="950446" y="5030206"/>
            <a:ext cx="9369519" cy="1016001"/>
            <a:chOff x="712331" y="3772653"/>
            <a:chExt cx="7028054" cy="762001"/>
          </a:xfrm>
        </p:grpSpPr>
        <p:sp>
          <p:nvSpPr>
            <p:cNvPr id="33" name="Notched Right Arrow 32"/>
            <p:cNvSpPr/>
            <p:nvPr/>
          </p:nvSpPr>
          <p:spPr>
            <a:xfrm rot="10800000">
              <a:off x="712331" y="3772653"/>
              <a:ext cx="7028054" cy="762001"/>
            </a:xfrm>
            <a:prstGeom prst="notchedRightArrow">
              <a:avLst>
                <a:gd name="adj1" fmla="val 100000"/>
                <a:gd name="adj2" fmla="val 46000"/>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34" name="Group 33"/>
            <p:cNvGrpSpPr/>
            <p:nvPr/>
          </p:nvGrpSpPr>
          <p:grpSpPr>
            <a:xfrm>
              <a:off x="1612996" y="3879115"/>
              <a:ext cx="5672648" cy="402082"/>
              <a:chOff x="2075204" y="1284004"/>
              <a:chExt cx="5672648" cy="402082"/>
            </a:xfrm>
          </p:grpSpPr>
          <p:sp>
            <p:nvSpPr>
              <p:cNvPr id="35" name="TextBox 34"/>
              <p:cNvSpPr txBox="1"/>
              <p:nvPr/>
            </p:nvSpPr>
            <p:spPr>
              <a:xfrm>
                <a:off x="5299022" y="1284004"/>
                <a:ext cx="2448830" cy="219291"/>
              </a:xfrm>
              <a:prstGeom prst="rect">
                <a:avLst/>
              </a:prstGeom>
              <a:noFill/>
            </p:spPr>
            <p:txBody>
              <a:bodyPr wrap="square" lIns="0" tIns="0" rIns="0" bIns="0" rtlCol="0" anchor="ctr">
                <a:spAutoFit/>
              </a:bodyPr>
              <a:lstStyle/>
              <a:p>
                <a:pPr algn="r"/>
                <a:r>
                  <a:rPr lang="zh-CN" altLang="en-US" sz="1900" dirty="0">
                    <a:solidFill>
                      <a:schemeClr val="tx1">
                        <a:lumMod val="75000"/>
                        <a:lumOff val="25000"/>
                      </a:schemeClr>
                    </a:solidFill>
                    <a:latin typeface="+mn-ea"/>
                  </a:rPr>
                  <a:t>Global Business</a:t>
                </a:r>
                <a:endParaRPr lang="en-US" sz="1900" dirty="0">
                  <a:solidFill>
                    <a:schemeClr val="tx1">
                      <a:lumMod val="75000"/>
                      <a:lumOff val="25000"/>
                    </a:schemeClr>
                  </a:solidFill>
                  <a:latin typeface="+mn-ea"/>
                </a:endParaRPr>
              </a:p>
            </p:txBody>
          </p:sp>
          <p:sp>
            <p:nvSpPr>
              <p:cNvPr id="36" name="TextBox 35"/>
              <p:cNvSpPr txBox="1"/>
              <p:nvPr/>
            </p:nvSpPr>
            <p:spPr>
              <a:xfrm>
                <a:off x="2075204" y="1501420"/>
                <a:ext cx="5672648" cy="184666"/>
              </a:xfrm>
              <a:prstGeom prst="rect">
                <a:avLst/>
              </a:prstGeom>
              <a:noFill/>
            </p:spPr>
            <p:txBody>
              <a:bodyPr wrap="square" lIns="0" tIns="0" rtlCol="0" anchor="t">
                <a:spAutoFit/>
              </a:bodyPr>
              <a:lstStyle/>
              <a:p>
                <a:pPr algn="r"/>
                <a:r>
                  <a:rPr lang="zh-CN" altLang="en-US" sz="1300" dirty="0">
                    <a:solidFill>
                      <a:schemeClr val="tx1">
                        <a:lumMod val="65000"/>
                        <a:lumOff val="35000"/>
                      </a:schemeClr>
                    </a:solidFill>
                    <a:latin typeface="+mn-ea"/>
                  </a:rPr>
                  <a:t>Add a detailed text description here, suggested to be relevant to the title and in line with the overall language style, the language description as concise and vivid as possible.</a:t>
                </a:r>
              </a:p>
            </p:txBody>
          </p:sp>
        </p:grpSp>
        <p:sp>
          <p:nvSpPr>
            <p:cNvPr id="37" name="Oval 36"/>
            <p:cNvSpPr>
              <a:spLocks noChangeAspect="1"/>
            </p:cNvSpPr>
            <p:nvPr/>
          </p:nvSpPr>
          <p:spPr>
            <a:xfrm>
              <a:off x="942759" y="3893313"/>
              <a:ext cx="520686" cy="520683"/>
            </a:xfrm>
            <a:prstGeom prst="ellipse">
              <a:avLst/>
            </a:prstGeom>
            <a:solidFill>
              <a:schemeClr val="bg1"/>
            </a:solid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chemeClr val="accent3"/>
                  </a:solidFill>
                  <a:latin typeface="Agency FB" panose="020B0503020202020204" pitchFamily="34" charset="0"/>
                </a:rPr>
                <a:t>04</a:t>
              </a:r>
            </a:p>
          </p:txBody>
        </p:sp>
      </p:grpSp>
      <p:grpSp>
        <p:nvGrpSpPr>
          <p:cNvPr id="48" name="Group 47"/>
          <p:cNvGrpSpPr/>
          <p:nvPr/>
        </p:nvGrpSpPr>
        <p:grpSpPr>
          <a:xfrm>
            <a:off x="1872038" y="3856393"/>
            <a:ext cx="9369519" cy="1016001"/>
            <a:chOff x="1403615" y="2892293"/>
            <a:chExt cx="7028054" cy="762001"/>
          </a:xfrm>
        </p:grpSpPr>
        <p:sp>
          <p:nvSpPr>
            <p:cNvPr id="38" name="Notched Right Arrow 37"/>
            <p:cNvSpPr/>
            <p:nvPr/>
          </p:nvSpPr>
          <p:spPr>
            <a:xfrm>
              <a:off x="1403615" y="2892293"/>
              <a:ext cx="7028054" cy="762001"/>
            </a:xfrm>
            <a:prstGeom prst="notchedRightArrow">
              <a:avLst>
                <a:gd name="adj1" fmla="val 100000"/>
                <a:gd name="adj2" fmla="val 46001"/>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39" name="Group 38"/>
            <p:cNvGrpSpPr/>
            <p:nvPr/>
          </p:nvGrpSpPr>
          <p:grpSpPr>
            <a:xfrm>
              <a:off x="1952523" y="2998753"/>
              <a:ext cx="5672648" cy="407695"/>
              <a:chOff x="2075204" y="1284003"/>
              <a:chExt cx="5672648" cy="407695"/>
            </a:xfrm>
          </p:grpSpPr>
          <p:sp>
            <p:nvSpPr>
              <p:cNvPr id="40" name="TextBox 39"/>
              <p:cNvSpPr txBox="1"/>
              <p:nvPr/>
            </p:nvSpPr>
            <p:spPr>
              <a:xfrm>
                <a:off x="2075204" y="1284003"/>
                <a:ext cx="2448830" cy="219291"/>
              </a:xfrm>
              <a:prstGeom prst="rect">
                <a:avLst/>
              </a:prstGeom>
              <a:noFill/>
            </p:spPr>
            <p:txBody>
              <a:bodyPr wrap="square" lIns="0" tIns="0" rIns="0" bIns="0" rtlCol="0" anchor="ctr">
                <a:spAutoFit/>
              </a:bodyPr>
              <a:lstStyle/>
              <a:p>
                <a:r>
                  <a:rPr lang="zh-CN" altLang="en-US" sz="1900" dirty="0">
                    <a:solidFill>
                      <a:schemeClr val="tx1">
                        <a:lumMod val="75000"/>
                        <a:lumOff val="25000"/>
                      </a:schemeClr>
                    </a:solidFill>
                    <a:latin typeface="+mn-ea"/>
                  </a:rPr>
                  <a:t>Global Business</a:t>
                </a:r>
                <a:endParaRPr lang="en-US" sz="1900" dirty="0">
                  <a:solidFill>
                    <a:schemeClr val="tx1">
                      <a:lumMod val="75000"/>
                      <a:lumOff val="25000"/>
                    </a:schemeClr>
                  </a:solidFill>
                  <a:latin typeface="+mn-ea"/>
                </a:endParaRPr>
              </a:p>
            </p:txBody>
          </p:sp>
          <p:sp>
            <p:nvSpPr>
              <p:cNvPr id="41" name="TextBox 40"/>
              <p:cNvSpPr txBox="1"/>
              <p:nvPr/>
            </p:nvSpPr>
            <p:spPr>
              <a:xfrm>
                <a:off x="2075204" y="1507032"/>
                <a:ext cx="5672648" cy="184666"/>
              </a:xfrm>
              <a:prstGeom prst="rect">
                <a:avLst/>
              </a:prstGeom>
              <a:noFill/>
            </p:spPr>
            <p:txBody>
              <a:bodyPr wrap="square" lIns="0" tIns="0" rtlCol="0" anchor="t">
                <a:spAutoFit/>
              </a:bodyPr>
              <a:lstStyle/>
              <a:p>
                <a:r>
                  <a:rPr lang="zh-CN" altLang="en-US" sz="1300" dirty="0">
                    <a:solidFill>
                      <a:schemeClr val="tx1">
                        <a:lumMod val="65000"/>
                        <a:lumOff val="35000"/>
                      </a:schemeClr>
                    </a:solidFill>
                    <a:latin typeface="+mn-ea"/>
                  </a:rPr>
                  <a:t>Add a detailed text description here, suggested to be relevant to the title and in line with the overall language style, the language description as concise and vivid as possible.</a:t>
                </a:r>
              </a:p>
            </p:txBody>
          </p:sp>
        </p:grpSp>
        <p:sp>
          <p:nvSpPr>
            <p:cNvPr id="42" name="Oval 41"/>
            <p:cNvSpPr>
              <a:spLocks noChangeAspect="1"/>
            </p:cNvSpPr>
            <p:nvPr/>
          </p:nvSpPr>
          <p:spPr>
            <a:xfrm>
              <a:off x="7625171" y="3012952"/>
              <a:ext cx="520686" cy="520683"/>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chemeClr val="accent1"/>
                  </a:solidFill>
                  <a:latin typeface="Agency FB" panose="020B0503020202020204" pitchFamily="34" charset="0"/>
                </a:rPr>
                <a:t>03</a:t>
              </a:r>
            </a:p>
          </p:txBody>
        </p:sp>
      </p:gr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1+#ppt_w/2"/>
                                          </p:val>
                                        </p:tav>
                                        <p:tav tm="100000">
                                          <p:val>
                                            <p:strVal val="#ppt_x"/>
                                          </p:val>
                                        </p:tav>
                                      </p:tavLst>
                                    </p:anim>
                                    <p:anim calcmode="lin" valueType="num">
                                      <p:cBhvr additive="base">
                                        <p:cTn id="13" dur="500" fill="hold"/>
                                        <p:tgtEl>
                                          <p:spTgt spid="4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50000" decel="5000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1+#ppt_w/2"/>
                                          </p:val>
                                        </p:tav>
                                        <p:tav tm="100000">
                                          <p:val>
                                            <p:strVal val="#ppt_x"/>
                                          </p:val>
                                        </p:tav>
                                      </p:tavLst>
                                    </p:anim>
                                    <p:anim calcmode="lin" valueType="num">
                                      <p:cBhvr additive="base">
                                        <p:cTn id="18" dur="5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decel="5000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0-#ppt_w/2"/>
                                          </p:val>
                                        </p:tav>
                                        <p:tav tm="100000">
                                          <p:val>
                                            <p:strVal val="#ppt_x"/>
                                          </p:val>
                                        </p:tav>
                                      </p:tavLst>
                                    </p:anim>
                                    <p:anim calcmode="lin" valueType="num">
                                      <p:cBhvr additive="base">
                                        <p:cTn id="23" dur="500" fill="hold"/>
                                        <p:tgtEl>
                                          <p:spTgt spid="4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accel="50000" decel="5000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0-#ppt_w/2"/>
                                          </p:val>
                                        </p:tav>
                                        <p:tav tm="100000">
                                          <p:val>
                                            <p:strVal val="#ppt_x"/>
                                          </p:val>
                                        </p:tav>
                                      </p:tavLst>
                                    </p:anim>
                                    <p:anim calcmode="lin" valueType="num">
                                      <p:cBhvr additive="base">
                                        <p:cTn id="28" dur="500" fill="hold"/>
                                        <p:tgtEl>
                                          <p:spTgt spid="5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accel="50000" decel="5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1+#ppt_w/2"/>
                                          </p:val>
                                        </p:tav>
                                        <p:tav tm="100000">
                                          <p:val>
                                            <p:strVal val="#ppt_x"/>
                                          </p:val>
                                        </p:tav>
                                      </p:tavLst>
                                    </p:anim>
                                    <p:anim calcmode="lin" valueType="num">
                                      <p:cBhvr additive="base">
                                        <p:cTn id="33" dur="500" fill="hold"/>
                                        <p:tgtEl>
                                          <p:spTgt spid="4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accel="50000" decel="50000"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1+#ppt_w/2"/>
                                          </p:val>
                                        </p:tav>
                                        <p:tav tm="100000">
                                          <p:val>
                                            <p:strVal val="#ppt_x"/>
                                          </p:val>
                                        </p:tav>
                                      </p:tavLst>
                                    </p:anim>
                                    <p:anim calcmode="lin" valueType="num">
                                      <p:cBhvr additive="base">
                                        <p:cTn id="38" dur="500" fill="hold"/>
                                        <p:tgtEl>
                                          <p:spTgt spid="6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0-#ppt_w/2"/>
                                          </p:val>
                                        </p:tav>
                                        <p:tav tm="100000">
                                          <p:val>
                                            <p:strVal val="#ppt_x"/>
                                          </p:val>
                                        </p:tav>
                                      </p:tavLst>
                                    </p:anim>
                                    <p:anim calcmode="lin" valueType="num">
                                      <p:cBhvr additive="base">
                                        <p:cTn id="43"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57"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4560021" y="1355149"/>
            <a:ext cx="1459187" cy="1612995"/>
            <a:chOff x="3419864" y="1304397"/>
            <a:chExt cx="1094533" cy="1209746"/>
          </a:xfrm>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8" name="Rectangle 47"/>
            <p:cNvSpPr/>
            <p:nvPr/>
          </p:nvSpPr>
          <p:spPr>
            <a:xfrm>
              <a:off x="3642960" y="1468512"/>
              <a:ext cx="648339" cy="565540"/>
            </a:xfrm>
            <a:prstGeom prst="rect">
              <a:avLst/>
            </a:prstGeom>
          </p:spPr>
          <p:txBody>
            <a:bodyPr wrap="none">
              <a:spAutoFit/>
            </a:bodyPr>
            <a:lstStyle/>
            <a:p>
              <a:pPr algn="ctr"/>
              <a:r>
                <a:rPr lang="en-US" sz="4300" dirty="0">
                  <a:solidFill>
                    <a:schemeClr val="bg1"/>
                  </a:solidFill>
                  <a:latin typeface="+mn-ea"/>
                </a:rPr>
                <a:t>01</a:t>
              </a:r>
            </a:p>
          </p:txBody>
        </p:sp>
      </p:grpSp>
      <p:grpSp>
        <p:nvGrpSpPr>
          <p:cNvPr id="67" name="Group 66"/>
          <p:cNvGrpSpPr/>
          <p:nvPr/>
        </p:nvGrpSpPr>
        <p:grpSpPr>
          <a:xfrm>
            <a:off x="6320932" y="1355149"/>
            <a:ext cx="1459187" cy="1612995"/>
            <a:chOff x="4740719" y="1304398"/>
            <a:chExt cx="1094533" cy="1209746"/>
          </a:xfrm>
          <a:solidFill>
            <a:schemeClr val="bg2"/>
          </a:solidFill>
        </p:grpSpPr>
        <p:sp>
          <p:nvSpPr>
            <p:cNvPr id="54"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5" name="Rectangle 54"/>
            <p:cNvSpPr/>
            <p:nvPr/>
          </p:nvSpPr>
          <p:spPr>
            <a:xfrm>
              <a:off x="4963815" y="1468513"/>
              <a:ext cx="648339" cy="565540"/>
            </a:xfrm>
            <a:prstGeom prst="rect">
              <a:avLst/>
            </a:prstGeom>
            <a:noFill/>
          </p:spPr>
          <p:txBody>
            <a:bodyPr wrap="none">
              <a:spAutoFit/>
            </a:bodyPr>
            <a:lstStyle/>
            <a:p>
              <a:pPr algn="ctr"/>
              <a:r>
                <a:rPr lang="en-US" sz="4300" dirty="0">
                  <a:solidFill>
                    <a:schemeClr val="bg1"/>
                  </a:solidFill>
                  <a:latin typeface="+mn-ea"/>
                </a:rPr>
                <a:t>02</a:t>
              </a:r>
            </a:p>
          </p:txBody>
        </p:sp>
      </p:grpSp>
      <p:grpSp>
        <p:nvGrpSpPr>
          <p:cNvPr id="59" name="Group 69"/>
          <p:cNvGrpSpPr/>
          <p:nvPr/>
        </p:nvGrpSpPr>
        <p:grpSpPr>
          <a:xfrm>
            <a:off x="8030531" y="1391055"/>
            <a:ext cx="2596630" cy="1185162"/>
            <a:chOff x="5603652" y="1660509"/>
            <a:chExt cx="1947726" cy="888872"/>
          </a:xfrm>
        </p:grpSpPr>
        <p:sp>
          <p:nvSpPr>
            <p:cNvPr id="60"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4"/>
                  </a:solidFill>
                  <a:latin typeface="+mn-ea"/>
                </a:rPr>
                <a:t>Add subtitle</a:t>
              </a:r>
              <a:endParaRPr lang="en-US" dirty="0">
                <a:solidFill>
                  <a:schemeClr val="accent4"/>
                </a:solidFill>
                <a:latin typeface="+mn-ea"/>
              </a:endParaRPr>
            </a:p>
          </p:txBody>
        </p:sp>
        <p:sp>
          <p:nvSpPr>
            <p:cNvPr id="61" name="Text Placeholder 3"/>
            <p:cNvSpPr txBox="1"/>
            <p:nvPr/>
          </p:nvSpPr>
          <p:spPr>
            <a:xfrm>
              <a:off x="5603652" y="2087716"/>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300" dirty="0">
                <a:solidFill>
                  <a:schemeClr val="tx1">
                    <a:lumMod val="50000"/>
                    <a:lumOff val="50000"/>
                  </a:schemeClr>
                </a:solidFill>
                <a:latin typeface="+mn-ea"/>
              </a:endParaRPr>
            </a:p>
          </p:txBody>
        </p:sp>
      </p:grpSp>
      <p:grpSp>
        <p:nvGrpSpPr>
          <p:cNvPr id="62" name="Group 72"/>
          <p:cNvGrpSpPr/>
          <p:nvPr/>
        </p:nvGrpSpPr>
        <p:grpSpPr>
          <a:xfrm>
            <a:off x="1564838" y="1391054"/>
            <a:ext cx="2625726" cy="1221029"/>
            <a:chOff x="5581827" y="1658548"/>
            <a:chExt cx="1969551" cy="915772"/>
          </a:xfrm>
        </p:grpSpPr>
        <p:sp>
          <p:nvSpPr>
            <p:cNvPr id="64"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tx2">
                      <a:lumMod val="75000"/>
                    </a:schemeClr>
                  </a:solidFill>
                  <a:latin typeface="+mn-ea"/>
                </a:rPr>
                <a:t>Add subtitle</a:t>
              </a:r>
              <a:endParaRPr lang="en-US" dirty="0">
                <a:solidFill>
                  <a:schemeClr val="tx2">
                    <a:lumMod val="75000"/>
                  </a:schemeClr>
                </a:solidFill>
                <a:latin typeface="+mn-ea"/>
              </a:endParaRPr>
            </a:p>
          </p:txBody>
        </p:sp>
        <p:sp>
          <p:nvSpPr>
            <p:cNvPr id="65" name="Text Placeholder 3"/>
            <p:cNvSpPr txBox="1"/>
            <p:nvPr/>
          </p:nvSpPr>
          <p:spPr>
            <a:xfrm>
              <a:off x="5581827" y="2112655"/>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300" dirty="0">
                <a:solidFill>
                  <a:schemeClr val="tx1">
                    <a:lumMod val="50000"/>
                    <a:lumOff val="50000"/>
                  </a:schemeClr>
                </a:solidFill>
                <a:latin typeface="+mn-ea"/>
              </a:endParaRPr>
            </a:p>
          </p:txBody>
        </p:sp>
      </p:grpSp>
      <p:grpSp>
        <p:nvGrpSpPr>
          <p:cNvPr id="68" name="Group 67"/>
          <p:cNvGrpSpPr/>
          <p:nvPr/>
        </p:nvGrpSpPr>
        <p:grpSpPr>
          <a:xfrm>
            <a:off x="4560021" y="3275382"/>
            <a:ext cx="1459187" cy="1612995"/>
            <a:chOff x="3419864" y="1304397"/>
            <a:chExt cx="1094533" cy="1209746"/>
          </a:xfrm>
          <a:solidFill>
            <a:srgbClr val="FF3F3F"/>
          </a:solidFill>
        </p:grpSpPr>
        <p:sp>
          <p:nvSpPr>
            <p:cNvPr id="6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0" name="Rectangle 69"/>
            <p:cNvSpPr/>
            <p:nvPr/>
          </p:nvSpPr>
          <p:spPr>
            <a:xfrm>
              <a:off x="3642960" y="1468512"/>
              <a:ext cx="648339" cy="565540"/>
            </a:xfrm>
            <a:prstGeom prst="rect">
              <a:avLst/>
            </a:prstGeom>
            <a:noFill/>
          </p:spPr>
          <p:txBody>
            <a:bodyPr wrap="none">
              <a:spAutoFit/>
            </a:bodyPr>
            <a:lstStyle/>
            <a:p>
              <a:pPr algn="ctr"/>
              <a:r>
                <a:rPr lang="en-US" sz="4300" dirty="0">
                  <a:solidFill>
                    <a:schemeClr val="bg1"/>
                  </a:solidFill>
                  <a:latin typeface="+mn-ea"/>
                </a:rPr>
                <a:t>03</a:t>
              </a:r>
            </a:p>
          </p:txBody>
        </p:sp>
      </p:grpSp>
      <p:grpSp>
        <p:nvGrpSpPr>
          <p:cNvPr id="71" name="Group 70"/>
          <p:cNvGrpSpPr/>
          <p:nvPr/>
        </p:nvGrpSpPr>
        <p:grpSpPr>
          <a:xfrm>
            <a:off x="6320932" y="3275382"/>
            <a:ext cx="1459187" cy="1612995"/>
            <a:chOff x="4740719" y="1304398"/>
            <a:chExt cx="1094533" cy="1209746"/>
          </a:xfrm>
          <a:solidFill>
            <a:schemeClr val="accent3"/>
          </a:solidFill>
        </p:grpSpPr>
        <p:sp>
          <p:nvSpPr>
            <p:cNvPr id="7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4" name="Rectangle 73"/>
            <p:cNvSpPr/>
            <p:nvPr/>
          </p:nvSpPr>
          <p:spPr>
            <a:xfrm>
              <a:off x="4963815" y="1468513"/>
              <a:ext cx="648339" cy="565540"/>
            </a:xfrm>
            <a:prstGeom prst="rect">
              <a:avLst/>
            </a:prstGeom>
            <a:grpFill/>
          </p:spPr>
          <p:txBody>
            <a:bodyPr wrap="none">
              <a:spAutoFit/>
            </a:bodyPr>
            <a:lstStyle/>
            <a:p>
              <a:pPr algn="ctr"/>
              <a:r>
                <a:rPr lang="en-US" sz="4300" dirty="0">
                  <a:solidFill>
                    <a:schemeClr val="bg1"/>
                  </a:solidFill>
                  <a:latin typeface="+mn-ea"/>
                </a:rPr>
                <a:t>04</a:t>
              </a:r>
            </a:p>
          </p:txBody>
        </p:sp>
      </p:grpSp>
      <p:grpSp>
        <p:nvGrpSpPr>
          <p:cNvPr id="76" name="Group 69"/>
          <p:cNvGrpSpPr/>
          <p:nvPr/>
        </p:nvGrpSpPr>
        <p:grpSpPr>
          <a:xfrm>
            <a:off x="8030531" y="3311288"/>
            <a:ext cx="2596630" cy="1306817"/>
            <a:chOff x="5603652" y="1660509"/>
            <a:chExt cx="1947726" cy="980113"/>
          </a:xfrm>
        </p:grpSpPr>
        <p:sp>
          <p:nvSpPr>
            <p:cNvPr id="77"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Add subtitle</a:t>
              </a:r>
              <a:endParaRPr lang="en-US" dirty="0">
                <a:solidFill>
                  <a:schemeClr val="accent3"/>
                </a:solidFill>
                <a:latin typeface="+mn-ea"/>
              </a:endParaRPr>
            </a:p>
          </p:txBody>
        </p:sp>
        <p:sp>
          <p:nvSpPr>
            <p:cNvPr id="78" name="Text Placeholder 3"/>
            <p:cNvSpPr txBox="1"/>
            <p:nvPr/>
          </p:nvSpPr>
          <p:spPr>
            <a:xfrm>
              <a:off x="5603652" y="2178957"/>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300" dirty="0">
                <a:solidFill>
                  <a:schemeClr val="tx1">
                    <a:lumMod val="50000"/>
                    <a:lumOff val="50000"/>
                  </a:schemeClr>
                </a:solidFill>
                <a:latin typeface="+mn-ea"/>
              </a:endParaRPr>
            </a:p>
          </p:txBody>
        </p:sp>
      </p:grpSp>
      <p:grpSp>
        <p:nvGrpSpPr>
          <p:cNvPr id="79" name="Group 72"/>
          <p:cNvGrpSpPr/>
          <p:nvPr/>
        </p:nvGrpSpPr>
        <p:grpSpPr>
          <a:xfrm>
            <a:off x="1564839" y="3311289"/>
            <a:ext cx="2625728" cy="1242407"/>
            <a:chOff x="5581826" y="1658548"/>
            <a:chExt cx="1969552" cy="931805"/>
          </a:xfrm>
        </p:grpSpPr>
        <p:sp>
          <p:nvSpPr>
            <p:cNvPr id="80"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Add subtitle</a:t>
              </a:r>
              <a:endParaRPr lang="en-US" dirty="0">
                <a:solidFill>
                  <a:schemeClr val="accent1"/>
                </a:solidFill>
                <a:latin typeface="+mn-ea"/>
              </a:endParaRPr>
            </a:p>
          </p:txBody>
        </p:sp>
        <p:sp>
          <p:nvSpPr>
            <p:cNvPr id="81" name="Text Placeholder 3"/>
            <p:cNvSpPr txBox="1"/>
            <p:nvPr/>
          </p:nvSpPr>
          <p:spPr>
            <a:xfrm>
              <a:off x="5581826" y="2128688"/>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300" dirty="0">
                <a:solidFill>
                  <a:schemeClr val="tx1">
                    <a:lumMod val="50000"/>
                    <a:lumOff val="50000"/>
                  </a:schemeClr>
                </a:solidFill>
                <a:latin typeface="+mn-ea"/>
              </a:endParaRPr>
            </a:p>
          </p:txBody>
        </p:sp>
      </p:grpSp>
      <p:sp>
        <p:nvSpPr>
          <p:cNvPr id="82" name="TextBox 81"/>
          <p:cNvSpPr txBox="1"/>
          <p:nvPr/>
        </p:nvSpPr>
        <p:spPr>
          <a:xfrm>
            <a:off x="1035440" y="5296591"/>
            <a:ext cx="10121124" cy="400110"/>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 Try to keep the word count on each page of the slide</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Within the word, according to the statistics per page slide of the best control in the</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Within minutes.</a:t>
            </a:r>
          </a:p>
        </p:txBody>
      </p:sp>
      <p:cxnSp>
        <p:nvCxnSpPr>
          <p:cNvPr id="83" name="Straight Connector 82"/>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slide(fromRight)">
                                      <p:cBhvr>
                                        <p:cTn id="12" dur="500"/>
                                        <p:tgtEl>
                                          <p:spTgt spid="62"/>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additive="base">
                                        <p:cTn id="16" dur="500" fill="hold"/>
                                        <p:tgtEl>
                                          <p:spTgt spid="67"/>
                                        </p:tgtEl>
                                        <p:attrNameLst>
                                          <p:attrName>ppt_x</p:attrName>
                                        </p:attrNameLst>
                                      </p:cBhvr>
                                      <p:tavLst>
                                        <p:tav tm="0">
                                          <p:val>
                                            <p:strVal val="#ppt_x"/>
                                          </p:val>
                                        </p:tav>
                                        <p:tav tm="100000">
                                          <p:val>
                                            <p:strVal val="#ppt_x"/>
                                          </p:val>
                                        </p:tav>
                                      </p:tavLst>
                                    </p:anim>
                                    <p:anim calcmode="lin" valueType="num">
                                      <p:cBhvr additive="base">
                                        <p:cTn id="17" dur="500" fill="hold"/>
                                        <p:tgtEl>
                                          <p:spTgt spid="6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slide(fromLeft)">
                                      <p:cBhvr>
                                        <p:cTn id="21" dur="500"/>
                                        <p:tgtEl>
                                          <p:spTgt spid="59"/>
                                        </p:tgtEl>
                                      </p:cBhvr>
                                    </p:animEffect>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ppt_x"/>
                                          </p:val>
                                        </p:tav>
                                        <p:tav tm="100000">
                                          <p:val>
                                            <p:strVal val="#ppt_x"/>
                                          </p:val>
                                        </p:tav>
                                      </p:tavLst>
                                    </p:anim>
                                    <p:anim calcmode="lin" valueType="num">
                                      <p:cBhvr additive="base">
                                        <p:cTn id="26" dur="500" fill="hold"/>
                                        <p:tgtEl>
                                          <p:spTgt spid="68"/>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2" presetClass="entr" presetSubtype="2" fill="hold" nodeType="after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slide(fromRight)">
                                      <p:cBhvr>
                                        <p:cTn id="30" dur="500"/>
                                        <p:tgtEl>
                                          <p:spTgt spid="79"/>
                                        </p:tgtEl>
                                      </p:cBhvr>
                                    </p:animEffect>
                                  </p:childTnLst>
                                </p:cTn>
                              </p:par>
                            </p:childTnLst>
                          </p:cTn>
                        </p:par>
                        <p:par>
                          <p:cTn id="31" fill="hold">
                            <p:stCondLst>
                              <p:cond delay="3000"/>
                            </p:stCondLst>
                            <p:childTnLst>
                              <p:par>
                                <p:cTn id="32" presetID="2" presetClass="entr" presetSubtype="4" accel="50000" decel="50000" fill="hold" nodeType="afterEffect">
                                  <p:stCondLst>
                                    <p:cond delay="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500" fill="hold"/>
                                        <p:tgtEl>
                                          <p:spTgt spid="71"/>
                                        </p:tgtEl>
                                        <p:attrNameLst>
                                          <p:attrName>ppt_x</p:attrName>
                                        </p:attrNameLst>
                                      </p:cBhvr>
                                      <p:tavLst>
                                        <p:tav tm="0">
                                          <p:val>
                                            <p:strVal val="#ppt_x"/>
                                          </p:val>
                                        </p:tav>
                                        <p:tav tm="100000">
                                          <p:val>
                                            <p:strVal val="#ppt_x"/>
                                          </p:val>
                                        </p:tav>
                                      </p:tavLst>
                                    </p:anim>
                                    <p:anim calcmode="lin" valueType="num">
                                      <p:cBhvr additive="base">
                                        <p:cTn id="35" dur="500" fill="hold"/>
                                        <p:tgtEl>
                                          <p:spTgt spid="71"/>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slide(fromLeft)">
                                      <p:cBhvr>
                                        <p:cTn id="39" dur="500"/>
                                        <p:tgtEl>
                                          <p:spTgt spid="76"/>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strips(upRight)">
                                      <p:cBhvr>
                                        <p:cTn id="43" dur="500"/>
                                        <p:tgtEl>
                                          <p:spTgt spid="83"/>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p:nvPr/>
        </p:nvSpPr>
        <p:spPr>
          <a:xfrm>
            <a:off x="2947080" y="2228115"/>
            <a:ext cx="2087688" cy="1838486"/>
          </a:xfrm>
          <a:prstGeom prst="rect">
            <a:avLst/>
          </a:prstGeom>
          <a:noFill/>
        </p:spPr>
        <p:txBody>
          <a:bodyPr wrap="square" lIns="68562" tIns="34281" rIns="68562" bIns="34281" rtlCol="0">
            <a:spAutoFit/>
          </a:bodyPr>
          <a:lstStyle/>
          <a:p>
            <a:pPr marL="0" lvl="1" algn="ctr"/>
            <a:r>
              <a:rPr lang="en-US" altLang="zh-CN" sz="11495" dirty="0">
                <a:solidFill>
                  <a:schemeClr val="bg2"/>
                </a:solidFill>
                <a:latin typeface="Impact MT Std" pitchFamily="34" charset="0"/>
                <a:ea typeface="微软雅黑" panose="020B0503020204020204" pitchFamily="34" charset="-122"/>
              </a:rPr>
              <a:t>05</a:t>
            </a:r>
            <a:endParaRPr lang="zh-CN" altLang="en-US" sz="8795" b="1" dirty="0">
              <a:solidFill>
                <a:schemeClr val="bg2"/>
              </a:solidFill>
              <a:latin typeface="微软雅黑" panose="020B0503020204020204" pitchFamily="34" charset="-122"/>
              <a:ea typeface="微软雅黑" panose="020B0503020204020204" pitchFamily="34" charset="-122"/>
            </a:endParaRPr>
          </a:p>
        </p:txBody>
      </p:sp>
      <p:sp>
        <p:nvSpPr>
          <p:cNvPr id="3" name="文本框 9"/>
          <p:cNvSpPr txBox="1"/>
          <p:nvPr/>
        </p:nvSpPr>
        <p:spPr>
          <a:xfrm>
            <a:off x="5017982" y="2479350"/>
            <a:ext cx="4838084" cy="746340"/>
          </a:xfrm>
          <a:prstGeom prst="rect">
            <a:avLst/>
          </a:prstGeom>
          <a:noFill/>
        </p:spPr>
        <p:txBody>
          <a:bodyPr wrap="square" lIns="68562" tIns="34281" rIns="68562" bIns="34281" rtlCol="0">
            <a:spAutoFit/>
          </a:bodyPr>
          <a:lstStyle/>
          <a:p>
            <a:pPr marL="0" lvl="1"/>
            <a:r>
              <a:rPr lang="zh-CN" altLang="en-US" sz="4400" b="1" dirty="0">
                <a:solidFill>
                  <a:schemeClr val="tx2"/>
                </a:solidFill>
                <a:latin typeface="微软雅黑" panose="020B0503020204020204" pitchFamily="34" charset="-122"/>
                <a:ea typeface="微软雅黑" panose="020B0503020204020204" pitchFamily="34" charset="-122"/>
              </a:rPr>
              <a:t>Title bar</a:t>
            </a:r>
            <a:endParaRPr lang="zh-CN" altLang="en-US" sz="4800" b="1" dirty="0">
              <a:solidFill>
                <a:schemeClr val="tx2"/>
              </a:solidFill>
              <a:latin typeface="微软雅黑" panose="020B0503020204020204" pitchFamily="34" charset="-122"/>
              <a:ea typeface="微软雅黑" panose="020B0503020204020204" pitchFamily="34" charset="-122"/>
            </a:endParaRPr>
          </a:p>
        </p:txBody>
      </p:sp>
      <p:sp>
        <p:nvSpPr>
          <p:cNvPr id="4" name="TextBox 7"/>
          <p:cNvSpPr>
            <a:spLocks noChangeArrowheads="1"/>
          </p:cNvSpPr>
          <p:nvPr/>
        </p:nvSpPr>
        <p:spPr bwMode="auto">
          <a:xfrm>
            <a:off x="5089972" y="3252589"/>
            <a:ext cx="4103387" cy="4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In this input chapter details, the meaning of the topic fits the meaning of the chart, and the detailed text of the chapter is described here.</a:t>
            </a:r>
          </a:p>
        </p:txBody>
      </p:sp>
      <p:grpSp>
        <p:nvGrpSpPr>
          <p:cNvPr id="5" name="组合 4"/>
          <p:cNvGrpSpPr/>
          <p:nvPr/>
        </p:nvGrpSpPr>
        <p:grpSpPr>
          <a:xfrm>
            <a:off x="8379991" y="5977529"/>
            <a:ext cx="575914" cy="575914"/>
            <a:chOff x="6097588" y="1828640"/>
            <a:chExt cx="576064" cy="576064"/>
          </a:xfrm>
        </p:grpSpPr>
        <p:sp>
          <p:nvSpPr>
            <p:cNvPr id="6" name="椭圆 5"/>
            <p:cNvSpPr/>
            <p:nvPr/>
          </p:nvSpPr>
          <p:spPr>
            <a:xfrm>
              <a:off x="6097588" y="1828640"/>
              <a:ext cx="576064" cy="576064"/>
            </a:xfrm>
            <a:prstGeom prst="ellipse">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KSO_Shape"/>
            <p:cNvSpPr/>
            <p:nvPr/>
          </p:nvSpPr>
          <p:spPr bwMode="auto">
            <a:xfrm>
              <a:off x="6225456" y="1995215"/>
              <a:ext cx="320327" cy="2429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9103765" y="5977529"/>
            <a:ext cx="575914" cy="575914"/>
            <a:chOff x="6821550" y="1828640"/>
            <a:chExt cx="576064" cy="576064"/>
          </a:xfrm>
        </p:grpSpPr>
        <p:sp>
          <p:nvSpPr>
            <p:cNvPr id="9" name="椭圆 8"/>
            <p:cNvSpPr/>
            <p:nvPr/>
          </p:nvSpPr>
          <p:spPr>
            <a:xfrm>
              <a:off x="6821550" y="1828640"/>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KSO_Shape"/>
            <p:cNvSpPr/>
            <p:nvPr/>
          </p:nvSpPr>
          <p:spPr bwMode="auto">
            <a:xfrm>
              <a:off x="6947440" y="2028536"/>
              <a:ext cx="324284" cy="24732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grpSp>
      <p:grpSp>
        <p:nvGrpSpPr>
          <p:cNvPr id="11" name="组合 10"/>
          <p:cNvGrpSpPr/>
          <p:nvPr/>
        </p:nvGrpSpPr>
        <p:grpSpPr>
          <a:xfrm>
            <a:off x="9819776" y="5977529"/>
            <a:ext cx="575914" cy="575914"/>
            <a:chOff x="7537747" y="1828640"/>
            <a:chExt cx="576064" cy="576064"/>
          </a:xfrm>
        </p:grpSpPr>
        <p:sp>
          <p:nvSpPr>
            <p:cNvPr id="12" name="椭圆 11"/>
            <p:cNvSpPr/>
            <p:nvPr/>
          </p:nvSpPr>
          <p:spPr>
            <a:xfrm>
              <a:off x="7537747" y="1828640"/>
              <a:ext cx="576064" cy="576064"/>
            </a:xfrm>
            <a:prstGeom prst="ellipse">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KSO_Shape"/>
            <p:cNvSpPr/>
            <p:nvPr/>
          </p:nvSpPr>
          <p:spPr bwMode="auto">
            <a:xfrm>
              <a:off x="7677487" y="1973096"/>
              <a:ext cx="296583" cy="29361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grpSp>
      <p:grpSp>
        <p:nvGrpSpPr>
          <p:cNvPr id="14" name="组合 13"/>
          <p:cNvGrpSpPr/>
          <p:nvPr/>
        </p:nvGrpSpPr>
        <p:grpSpPr>
          <a:xfrm>
            <a:off x="10539668" y="5977529"/>
            <a:ext cx="575914" cy="575914"/>
            <a:chOff x="8257827" y="1828640"/>
            <a:chExt cx="576064" cy="576064"/>
          </a:xfrm>
        </p:grpSpPr>
        <p:sp>
          <p:nvSpPr>
            <p:cNvPr id="15" name="椭圆 14"/>
            <p:cNvSpPr/>
            <p:nvPr/>
          </p:nvSpPr>
          <p:spPr>
            <a:xfrm>
              <a:off x="8257827" y="1828640"/>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KSO_Shape"/>
            <p:cNvSpPr/>
            <p:nvPr/>
          </p:nvSpPr>
          <p:spPr bwMode="auto">
            <a:xfrm>
              <a:off x="8401843" y="1973096"/>
              <a:ext cx="292127" cy="2921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1259561" y="5977529"/>
            <a:ext cx="575914" cy="575914"/>
            <a:chOff x="8977907" y="1828640"/>
            <a:chExt cx="576064" cy="576064"/>
          </a:xfrm>
        </p:grpSpPr>
        <p:sp>
          <p:nvSpPr>
            <p:cNvPr id="18" name="椭圆 17"/>
            <p:cNvSpPr/>
            <p:nvPr/>
          </p:nvSpPr>
          <p:spPr>
            <a:xfrm>
              <a:off x="8977907" y="1828640"/>
              <a:ext cx="576064" cy="576064"/>
            </a:xfrm>
            <a:prstGeom prst="ellipse">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KSO_Shape"/>
            <p:cNvSpPr/>
            <p:nvPr/>
          </p:nvSpPr>
          <p:spPr bwMode="auto">
            <a:xfrm>
              <a:off x="9121923" y="1989931"/>
              <a:ext cx="316789" cy="2692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1" name="Shape 2161"/>
          <p:cNvSpPr/>
          <p:nvPr/>
        </p:nvSpPr>
        <p:spPr>
          <a:xfrm>
            <a:off x="2992972" y="4212973"/>
            <a:ext cx="92396" cy="369330"/>
          </a:xfrm>
          <a:prstGeom prst="rect">
            <a:avLst/>
          </a:prstGeom>
          <a:noFill/>
          <a:ln w="12700" cap="flat">
            <a:noFill/>
            <a:miter lim="400000"/>
          </a:ln>
          <a:effectLst/>
        </p:spPr>
        <p:txBody>
          <a:bodyPr wrap="none" lIns="45719" tIns="45719" rIns="45719" bIns="45719" numCol="1" anchor="t">
            <a:spAutoFit/>
          </a:bodyPr>
          <a:lstStyle>
            <a:lvl1pPr algn="ctr">
              <a:defRPr sz="2400" b="1">
                <a:solidFill>
                  <a:srgbClr val="619405"/>
                </a:solidFill>
                <a:latin typeface="+mj-lt"/>
                <a:ea typeface="+mj-ea"/>
                <a:cs typeface="+mj-cs"/>
                <a:sym typeface="Source Sans Pro" panose="020B0503030403020204"/>
              </a:defRPr>
            </a:lvl1pPr>
          </a:lstStyle>
          <a:p>
            <a:pPr lvl="0">
              <a:defRPr sz="1800" b="0">
                <a:solidFill>
                  <a:srgbClr val="000000"/>
                </a:solidFill>
              </a:defRPr>
            </a:pPr>
            <a:endParaRPr>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80" name="Group 2180"/>
          <p:cNvGrpSpPr/>
          <p:nvPr/>
        </p:nvGrpSpPr>
        <p:grpSpPr>
          <a:xfrm>
            <a:off x="4039884" y="2976836"/>
            <a:ext cx="2722882" cy="878391"/>
            <a:chOff x="0" y="0"/>
            <a:chExt cx="2723234" cy="878389"/>
          </a:xfrm>
        </p:grpSpPr>
        <p:grpSp>
          <p:nvGrpSpPr>
            <p:cNvPr id="2173" name="Group 2173"/>
            <p:cNvGrpSpPr/>
            <p:nvPr/>
          </p:nvGrpSpPr>
          <p:grpSpPr>
            <a:xfrm>
              <a:off x="0" y="0"/>
              <a:ext cx="630545" cy="877454"/>
              <a:chOff x="0" y="0"/>
              <a:chExt cx="630544" cy="877453"/>
            </a:xfrm>
          </p:grpSpPr>
          <p:sp>
            <p:nvSpPr>
              <p:cNvPr id="2169" name="Shape 2169"/>
              <p:cNvSpPr/>
              <p:nvPr/>
            </p:nvSpPr>
            <p:spPr>
              <a:xfrm flipV="1">
                <a:off x="0" y="167"/>
                <a:ext cx="423916" cy="390393"/>
              </a:xfrm>
              <a:prstGeom prst="line">
                <a:avLst/>
              </a:prstGeom>
              <a:noFill/>
              <a:ln w="38100" cap="flat">
                <a:solidFill>
                  <a:srgbClr val="91958B"/>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70" name="Shape 2170"/>
              <p:cNvSpPr/>
              <p:nvPr/>
            </p:nvSpPr>
            <p:spPr>
              <a:xfrm>
                <a:off x="424345" y="0"/>
                <a:ext cx="206200" cy="0"/>
              </a:xfrm>
              <a:prstGeom prst="line">
                <a:avLst/>
              </a:prstGeom>
              <a:noFill/>
              <a:ln w="38100" cap="flat">
                <a:solidFill>
                  <a:srgbClr val="91958B"/>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71" name="Shape 2171"/>
              <p:cNvSpPr/>
              <p:nvPr/>
            </p:nvSpPr>
            <p:spPr>
              <a:xfrm>
                <a:off x="860" y="487061"/>
                <a:ext cx="423916" cy="390393"/>
              </a:xfrm>
              <a:prstGeom prst="line">
                <a:avLst/>
              </a:prstGeom>
              <a:noFill/>
              <a:ln w="38100" cap="flat">
                <a:solidFill>
                  <a:srgbClr val="91958B"/>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72" name="Shape 2172"/>
              <p:cNvSpPr/>
              <p:nvPr/>
            </p:nvSpPr>
            <p:spPr>
              <a:xfrm>
                <a:off x="424345" y="877286"/>
                <a:ext cx="206200" cy="1"/>
              </a:xfrm>
              <a:prstGeom prst="line">
                <a:avLst/>
              </a:prstGeom>
              <a:noFill/>
              <a:ln w="38100" cap="flat">
                <a:solidFill>
                  <a:srgbClr val="91958B"/>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78" name="Group 2178"/>
            <p:cNvGrpSpPr/>
            <p:nvPr/>
          </p:nvGrpSpPr>
          <p:grpSpPr>
            <a:xfrm>
              <a:off x="2092687" y="0"/>
              <a:ext cx="630547" cy="878389"/>
              <a:chOff x="0" y="0"/>
              <a:chExt cx="630545" cy="878388"/>
            </a:xfrm>
          </p:grpSpPr>
          <p:sp>
            <p:nvSpPr>
              <p:cNvPr id="2174" name="Shape 2174"/>
              <p:cNvSpPr/>
              <p:nvPr/>
            </p:nvSpPr>
            <p:spPr>
              <a:xfrm flipH="1" flipV="1">
                <a:off x="205770" y="1102"/>
                <a:ext cx="423916" cy="390393"/>
              </a:xfrm>
              <a:prstGeom prst="line">
                <a:avLst/>
              </a:prstGeom>
              <a:noFill/>
              <a:ln w="38100" cap="flat">
                <a:solidFill>
                  <a:srgbClr val="91958B"/>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75" name="Shape 2175"/>
              <p:cNvSpPr/>
              <p:nvPr/>
            </p:nvSpPr>
            <p:spPr>
              <a:xfrm>
                <a:off x="0" y="0"/>
                <a:ext cx="206199" cy="0"/>
              </a:xfrm>
              <a:prstGeom prst="line">
                <a:avLst/>
              </a:prstGeom>
              <a:noFill/>
              <a:ln w="38100" cap="flat">
                <a:solidFill>
                  <a:srgbClr val="91958B"/>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76" name="Shape 2176"/>
              <p:cNvSpPr/>
              <p:nvPr/>
            </p:nvSpPr>
            <p:spPr>
              <a:xfrm flipH="1">
                <a:off x="206630" y="487996"/>
                <a:ext cx="423916" cy="390393"/>
              </a:xfrm>
              <a:prstGeom prst="line">
                <a:avLst/>
              </a:prstGeom>
              <a:noFill/>
              <a:ln w="38100" cap="flat">
                <a:solidFill>
                  <a:srgbClr val="91958B"/>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77" name="Shape 2177"/>
              <p:cNvSpPr/>
              <p:nvPr/>
            </p:nvSpPr>
            <p:spPr>
              <a:xfrm>
                <a:off x="0" y="877286"/>
                <a:ext cx="206199" cy="1"/>
              </a:xfrm>
              <a:prstGeom prst="line">
                <a:avLst/>
              </a:prstGeom>
              <a:noFill/>
              <a:ln w="38100" cap="flat">
                <a:solidFill>
                  <a:srgbClr val="91958B"/>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79" name="Shape 2179"/>
            <p:cNvSpPr/>
            <p:nvPr/>
          </p:nvSpPr>
          <p:spPr>
            <a:xfrm>
              <a:off x="1011088" y="145835"/>
              <a:ext cx="377651" cy="369329"/>
            </a:xfrm>
            <a:prstGeom prst="rect">
              <a:avLst/>
            </a:prstGeom>
            <a:noFill/>
            <a:ln w="12700" cap="flat">
              <a:noFill/>
              <a:miter lim="400000"/>
            </a:ln>
            <a:effectLst/>
          </p:spPr>
          <p:txBody>
            <a:bodyPr wrap="none" lIns="45719" tIns="45719" rIns="45719" bIns="45719" numCol="1" anchor="t">
              <a:spAutoFit/>
            </a:bodyPr>
            <a:lstStyle>
              <a:lvl1pPr>
                <a:defRPr sz="3200" b="1">
                  <a:solidFill>
                    <a:srgbClr val="595C54"/>
                  </a:solidFill>
                  <a:latin typeface="+mj-lt"/>
                  <a:ea typeface="+mj-ea"/>
                  <a:cs typeface="+mj-cs"/>
                  <a:sym typeface="Source Sans Pro" panose="020B0503030403020204"/>
                </a:defRPr>
              </a:lvl1pPr>
            </a:lstStyle>
            <a:p>
              <a:pPr lvl="0">
                <a:defRPr sz="1800" b="0">
                  <a:solidFill>
                    <a:srgbClr val="000000"/>
                  </a:solidFill>
                </a:defRPr>
              </a:pPr>
              <a:r>
                <a:rPr>
                  <a:latin typeface="微软雅黑" panose="020B0503020204020204" pitchFamily="34" charset="-122"/>
                  <a:ea typeface="微软雅黑" panose="020B0503020204020204" pitchFamily="34" charset="-122"/>
                  <a:sym typeface="微软雅黑" panose="020B0503020204020204" pitchFamily="34" charset="-122"/>
                </a:rPr>
                <a:t>Vs</a:t>
              </a:r>
            </a:p>
          </p:txBody>
        </p:sp>
      </p:grpSp>
      <p:sp>
        <p:nvSpPr>
          <p:cNvPr id="2181" name="Shape 2181"/>
          <p:cNvSpPr/>
          <p:nvPr/>
        </p:nvSpPr>
        <p:spPr>
          <a:xfrm>
            <a:off x="1559496" y="4490217"/>
            <a:ext cx="3350844" cy="923330"/>
          </a:xfrm>
          <a:prstGeom prst="rect">
            <a:avLst/>
          </a:prstGeom>
          <a:ln w="12700">
            <a:miter lim="400000"/>
          </a:ln>
        </p:spPr>
        <p:txBody>
          <a:bodyPr wrap="square" lIns="45719" rIns="45719">
            <a:spAutoFit/>
          </a:bodyPr>
          <a:lstStyle>
            <a:lvl1pPr algn="ctr">
              <a:defRPr sz="1400" b="1" i="1">
                <a:solidFill>
                  <a:srgbClr val="595C54"/>
                </a:solidFill>
              </a:defRPr>
            </a:lvl1pPr>
          </a:lstStyle>
          <a:p>
            <a:pPr lvl="0">
              <a:defRPr sz="1800" b="0" i="0">
                <a:solidFill>
                  <a:srgbClr val="000000"/>
                </a:solidFill>
              </a:defRPr>
            </a:pPr>
            <a:r>
              <a:rPr lang="zh-CN" altLang="en-US" b="0" i="0">
                <a:latin typeface="微软雅黑" panose="020B0503020204020204" pitchFamily="34" charset="-122"/>
                <a:ea typeface="微软雅黑" panose="020B0503020204020204" pitchFamily="34" charset="-122"/>
                <a:sym typeface="微软雅黑" panose="020B0503020204020204" pitchFamily="34" charset="-122"/>
              </a:rPr>
              <a:t>Your content hits here, or by copying your text after selecting paste in this box and selecting to keep only text</a:t>
            </a:r>
            <a:r>
              <a:rPr b="0" i="0">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2182" name="Shape 2182"/>
          <p:cNvSpPr/>
          <p:nvPr/>
        </p:nvSpPr>
        <p:spPr>
          <a:xfrm>
            <a:off x="7143667" y="4520896"/>
            <a:ext cx="3432860" cy="923330"/>
          </a:xfrm>
          <a:prstGeom prst="rect">
            <a:avLst/>
          </a:prstGeom>
          <a:ln w="12700">
            <a:miter lim="400000"/>
          </a:ln>
        </p:spPr>
        <p:txBody>
          <a:bodyPr wrap="square" lIns="45719" rIns="45719">
            <a:spAutoFit/>
          </a:bodyPr>
          <a:lstStyle>
            <a:lvl1pPr algn="ctr">
              <a:defRPr sz="1400" b="1" i="1">
                <a:solidFill>
                  <a:srgbClr val="595C54"/>
                </a:solidFill>
              </a:defRPr>
            </a:lvl1pPr>
          </a:lstStyle>
          <a:p>
            <a:pPr lvl="0">
              <a:defRPr sz="1800" b="0" i="0">
                <a:solidFill>
                  <a:srgbClr val="000000"/>
                </a:solidFill>
              </a:defRPr>
            </a:pPr>
            <a:r>
              <a:rPr lang="zh-CN" altLang="en-US" b="0" i="0">
                <a:latin typeface="微软雅黑" panose="020B0503020204020204" pitchFamily="34" charset="-122"/>
                <a:ea typeface="微软雅黑" panose="020B0503020204020204" pitchFamily="34" charset="-122"/>
                <a:sym typeface="微软雅黑" panose="020B0503020204020204" pitchFamily="34" charset="-122"/>
              </a:rPr>
              <a:t>Your content hits here, or by copying your text after selecting paste in this box and selecting to keep only text</a:t>
            </a:r>
            <a:r>
              <a:rPr b="0" i="0">
                <a:latin typeface="微软雅黑" panose="020B0503020204020204" pitchFamily="34" charset="-122"/>
                <a:ea typeface="微软雅黑" panose="020B0503020204020204" pitchFamily="34" charset="-122"/>
                <a:sym typeface="微软雅黑" panose="020B0503020204020204" pitchFamily="34" charset="-122"/>
              </a:rPr>
              <a:t>  </a:t>
            </a:r>
          </a:p>
        </p:txBody>
      </p:sp>
      <p:grpSp>
        <p:nvGrpSpPr>
          <p:cNvPr id="2" name="组合 1"/>
          <p:cNvGrpSpPr/>
          <p:nvPr/>
        </p:nvGrpSpPr>
        <p:grpSpPr>
          <a:xfrm>
            <a:off x="2224050" y="2533425"/>
            <a:ext cx="1763881" cy="1764111"/>
            <a:chOff x="2362519" y="2081483"/>
            <a:chExt cx="1764111" cy="1764111"/>
          </a:xfrm>
        </p:grpSpPr>
        <p:sp>
          <p:nvSpPr>
            <p:cNvPr id="2149" name="Shape 2149"/>
            <p:cNvSpPr/>
            <p:nvPr/>
          </p:nvSpPr>
          <p:spPr>
            <a:xfrm>
              <a:off x="2362519" y="2081483"/>
              <a:ext cx="1764111" cy="17641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9" name="Shape 2160"/>
            <p:cNvSpPr/>
            <p:nvPr/>
          </p:nvSpPr>
          <p:spPr>
            <a:xfrm>
              <a:off x="2764089" y="2797386"/>
              <a:ext cx="1015661" cy="369330"/>
            </a:xfrm>
            <a:prstGeom prst="rect">
              <a:avLst/>
            </a:prstGeom>
            <a:noFill/>
            <a:ln w="12700" cap="flat">
              <a:noFill/>
              <a:miter lim="400000"/>
            </a:ln>
            <a:effectLst/>
          </p:spPr>
          <p:txBody>
            <a:bodyPr wrap="none" lIns="45719" tIns="45719" rIns="45719" bIns="45719" numCol="1" anchor="t">
              <a:spAutoFit/>
            </a:bodyPr>
            <a:lstStyle>
              <a:lvl1pPr algn="ctr">
                <a:defRPr b="1">
                  <a:solidFill>
                    <a:srgbClr val="619405"/>
                  </a:solidFill>
                  <a:latin typeface="+mj-lt"/>
                  <a:ea typeface="+mj-ea"/>
                  <a:cs typeface="+mj-cs"/>
                  <a:sym typeface="Source Sans Pro" panose="020B0503030403020204"/>
                </a:defRPr>
              </a:lvl1pPr>
            </a:lstStyle>
            <a:p>
              <a:pPr lvl="0">
                <a:defRPr b="0">
                  <a:solidFill>
                    <a:srgbClr val="000000"/>
                  </a:solidFill>
                </a:defRPr>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6900601" y="2533423"/>
            <a:ext cx="1763881" cy="1764110"/>
            <a:chOff x="7039679" y="2081483"/>
            <a:chExt cx="1764111" cy="1764110"/>
          </a:xfrm>
        </p:grpSpPr>
        <p:sp>
          <p:nvSpPr>
            <p:cNvPr id="2147" name="Shape 2147"/>
            <p:cNvSpPr/>
            <p:nvPr/>
          </p:nvSpPr>
          <p:spPr>
            <a:xfrm>
              <a:off x="7039679" y="2081483"/>
              <a:ext cx="1764111" cy="17641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0" name="Shape 2160"/>
            <p:cNvSpPr/>
            <p:nvPr/>
          </p:nvSpPr>
          <p:spPr>
            <a:xfrm>
              <a:off x="7381217" y="2778450"/>
              <a:ext cx="1015661" cy="369330"/>
            </a:xfrm>
            <a:prstGeom prst="rect">
              <a:avLst/>
            </a:prstGeom>
            <a:noFill/>
            <a:ln w="12700" cap="flat">
              <a:noFill/>
              <a:miter lim="400000"/>
            </a:ln>
            <a:effectLst/>
          </p:spPr>
          <p:txBody>
            <a:bodyPr wrap="none" lIns="45719" tIns="45719" rIns="45719" bIns="45719" numCol="1" anchor="t">
              <a:spAutoFit/>
            </a:bodyPr>
            <a:lstStyle>
              <a:lvl1pPr algn="ctr">
                <a:defRPr b="1">
                  <a:solidFill>
                    <a:srgbClr val="619405"/>
                  </a:solidFill>
                  <a:latin typeface="+mj-lt"/>
                  <a:ea typeface="+mj-ea"/>
                  <a:cs typeface="+mj-cs"/>
                  <a:sym typeface="Source Sans Pro" panose="020B0503030403020204"/>
                </a:defRPr>
              </a:lvl1pPr>
            </a:lstStyle>
            <a:p>
              <a:pPr lvl="0">
                <a:defRPr b="0">
                  <a:solidFill>
                    <a:srgbClr val="000000"/>
                  </a:solidFill>
                </a:defRPr>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8867675" y="2511478"/>
            <a:ext cx="1763881" cy="1764110"/>
            <a:chOff x="9007009" y="2059538"/>
            <a:chExt cx="1764111" cy="1764110"/>
          </a:xfrm>
        </p:grpSpPr>
        <p:sp>
          <p:nvSpPr>
            <p:cNvPr id="2148" name="Shape 2148"/>
            <p:cNvSpPr/>
            <p:nvPr/>
          </p:nvSpPr>
          <p:spPr>
            <a:xfrm>
              <a:off x="9007009" y="2059538"/>
              <a:ext cx="1764111" cy="17641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ln>
              <a:noFill/>
            </a:ln>
          </p:spPr>
          <p:style>
            <a:lnRef idx="3">
              <a:schemeClr val="lt1"/>
            </a:lnRef>
            <a:fillRef idx="1">
              <a:schemeClr val="accent3"/>
            </a:fillRef>
            <a:effectRef idx="1">
              <a:schemeClr val="accent3"/>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1" name="Shape 2160"/>
            <p:cNvSpPr/>
            <p:nvPr/>
          </p:nvSpPr>
          <p:spPr>
            <a:xfrm>
              <a:off x="9306186" y="2730790"/>
              <a:ext cx="1015661" cy="369330"/>
            </a:xfrm>
            <a:prstGeom prst="rect">
              <a:avLst/>
            </a:prstGeom>
            <a:noFill/>
            <a:ln w="12700" cap="flat">
              <a:noFill/>
              <a:miter lim="400000"/>
            </a:ln>
            <a:effectLst/>
          </p:spPr>
          <p:txBody>
            <a:bodyPr wrap="none" lIns="45719" tIns="45719" rIns="45719" bIns="45719" numCol="1" anchor="t">
              <a:spAutoFit/>
            </a:bodyPr>
            <a:lstStyle>
              <a:lvl1pPr algn="ctr">
                <a:defRPr b="1">
                  <a:solidFill>
                    <a:srgbClr val="619405"/>
                  </a:solidFill>
                  <a:latin typeface="+mj-lt"/>
                  <a:ea typeface="+mj-ea"/>
                  <a:cs typeface="+mj-cs"/>
                  <a:sym typeface="Source Sans Pro" panose="020B0503030403020204"/>
                </a:defRPr>
              </a:lvl1pPr>
            </a:lstStyle>
            <a:p>
              <a:pPr lvl="0">
                <a:defRPr b="0">
                  <a:solidFill>
                    <a:srgbClr val="000000"/>
                  </a:solidFill>
                </a:defRPr>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 name="标题 4"/>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2"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left)">
                                      <p:cBhvr>
                                        <p:cTn id="13" dur="500"/>
                                        <p:tgtEl>
                                          <p:spTgt spid="3"/>
                                        </p:tgtEl>
                                      </p:cBhvr>
                                    </p:animEffect>
                                  </p:childTnLst>
                                </p:cTn>
                              </p:par>
                              <p:par>
                                <p:cTn id="14" presetID="12" presetClass="entr" presetSubtype="8" fill="hold" nodeType="withEffect">
                                  <p:stCondLst>
                                    <p:cond delay="5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indefinite" fill="hold"/>
                                        <p:tgtEl>
                                          <p:spTgt spid="2180"/>
                                        </p:tgtEl>
                                        <p:attrNameLst>
                                          <p:attrName>style.visibility</p:attrName>
                                        </p:attrNameLst>
                                      </p:cBhvr>
                                      <p:to>
                                        <p:strVal val="visible"/>
                                      </p:to>
                                    </p:se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indefinite" fill="hold"/>
                                        <p:tgtEl>
                                          <p:spTgt spid="2181"/>
                                        </p:tgtEl>
                                        <p:attrNameLst>
                                          <p:attrName>style.visibility</p:attrName>
                                        </p:attrNameLst>
                                      </p:cBhvr>
                                      <p:to>
                                        <p:strVal val="visible"/>
                                      </p:to>
                                    </p:set>
                                    <p:animEffect transition="in" filter="dissolve">
                                      <p:cBhvr>
                                        <p:cTn id="24" dur="500"/>
                                        <p:tgtEl>
                                          <p:spTgt spid="2181"/>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indefinite" fill="hold"/>
                                        <p:tgtEl>
                                          <p:spTgt spid="2182"/>
                                        </p:tgtEl>
                                        <p:attrNameLst>
                                          <p:attrName>style.visibility</p:attrName>
                                        </p:attrNameLst>
                                      </p:cBhvr>
                                      <p:to>
                                        <p:strVal val="visible"/>
                                      </p:to>
                                    </p:set>
                                    <p:animEffect transition="in" filter="dissolve">
                                      <p:cBhvr>
                                        <p:cTn id="28" dur="500"/>
                                        <p:tgtEl>
                                          <p:spTgt spid="2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 grpId="0" animBg="1" advAuto="0"/>
      <p:bldP spid="2181" grpId="0" animBg="1" advAuto="0"/>
      <p:bldP spid="2182"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5" name="Shape 2305"/>
          <p:cNvSpPr/>
          <p:nvPr/>
        </p:nvSpPr>
        <p:spPr>
          <a:xfrm>
            <a:off x="4878554" y="3505794"/>
            <a:ext cx="487321" cy="487384"/>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4" y="7344"/>
                </a:lnTo>
                <a:lnTo>
                  <a:pt x="7344" y="0"/>
                </a:lnTo>
                <a:lnTo>
                  <a:pt x="14256" y="0"/>
                </a:lnTo>
                <a:lnTo>
                  <a:pt x="14256" y="7344"/>
                </a:lnTo>
                <a:lnTo>
                  <a:pt x="21600" y="7344"/>
                </a:lnTo>
                <a:lnTo>
                  <a:pt x="21600" y="14256"/>
                </a:lnTo>
                <a:lnTo>
                  <a:pt x="14256" y="14256"/>
                </a:lnTo>
                <a:lnTo>
                  <a:pt x="14256" y="21600"/>
                </a:lnTo>
                <a:lnTo>
                  <a:pt x="7344" y="21600"/>
                </a:lnTo>
                <a:lnTo>
                  <a:pt x="7344" y="14256"/>
                </a:lnTo>
                <a:lnTo>
                  <a:pt x="0" y="14256"/>
                </a:lnTo>
                <a:lnTo>
                  <a:pt x="0" y="7344"/>
                </a:lnTo>
                <a:close/>
              </a:path>
            </a:pathLst>
          </a:custGeom>
          <a:solidFill>
            <a:srgbClr val="91958B"/>
          </a:solidFill>
          <a:ln w="12700">
            <a:miter lim="400000"/>
          </a:ln>
        </p:spPr>
        <p:txBody>
          <a:bodyPr lIns="0" tIns="0" rIns="0" bIns="0" anchor="ctr"/>
          <a:lstStyle/>
          <a:p>
            <a:pPr algn="ctr" defTabSz="844550">
              <a:lnSpc>
                <a:spcPct val="90000"/>
              </a:lnSpc>
              <a:spcBef>
                <a:spcPts val="700"/>
              </a:spcBef>
              <a:defRPr sz="1900">
                <a:solidFill>
                  <a:srgbClr val="000000"/>
                </a:solidFill>
              </a:defRPr>
            </a:pPr>
            <a:endParaRPr sz="19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06" name="Shape 2306"/>
          <p:cNvSpPr/>
          <p:nvPr/>
        </p:nvSpPr>
        <p:spPr>
          <a:xfrm>
            <a:off x="5865355" y="3536806"/>
            <a:ext cx="363569" cy="425360"/>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10800" y="4320"/>
                </a:lnTo>
                <a:lnTo>
                  <a:pt x="10800" y="0"/>
                </a:lnTo>
                <a:lnTo>
                  <a:pt x="21600" y="10800"/>
                </a:lnTo>
                <a:lnTo>
                  <a:pt x="10800" y="21600"/>
                </a:lnTo>
                <a:lnTo>
                  <a:pt x="10800" y="17280"/>
                </a:lnTo>
                <a:lnTo>
                  <a:pt x="0" y="17280"/>
                </a:lnTo>
                <a:lnTo>
                  <a:pt x="0" y="4320"/>
                </a:lnTo>
                <a:close/>
              </a:path>
            </a:pathLst>
          </a:custGeom>
          <a:solidFill>
            <a:srgbClr val="91958B"/>
          </a:solidFill>
          <a:ln w="12700">
            <a:miter lim="400000"/>
          </a:ln>
        </p:spPr>
        <p:txBody>
          <a:bodyPr lIns="0" tIns="0" rIns="0" bIns="0" anchor="ctr"/>
          <a:lstStyle/>
          <a:p>
            <a:pPr algn="ctr" defTabSz="1377950">
              <a:lnSpc>
                <a:spcPct val="90000"/>
              </a:lnSpc>
              <a:spcBef>
                <a:spcPts val="700"/>
              </a:spcBef>
              <a:defRPr sz="3100">
                <a:solidFill>
                  <a:srgbClr val="000000"/>
                </a:solidFill>
              </a:defRPr>
            </a:pPr>
            <a:endParaRPr sz="310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12" name="Group 2312"/>
          <p:cNvGrpSpPr/>
          <p:nvPr/>
        </p:nvGrpSpPr>
        <p:grpSpPr>
          <a:xfrm>
            <a:off x="1431108" y="2111163"/>
            <a:ext cx="3073600" cy="1726922"/>
            <a:chOff x="0" y="-1"/>
            <a:chExt cx="3073999" cy="1726921"/>
          </a:xfrm>
        </p:grpSpPr>
        <p:grpSp>
          <p:nvGrpSpPr>
            <p:cNvPr id="2310" name="Group 2310"/>
            <p:cNvGrpSpPr/>
            <p:nvPr/>
          </p:nvGrpSpPr>
          <p:grpSpPr>
            <a:xfrm>
              <a:off x="999" y="-1"/>
              <a:ext cx="1842144" cy="688952"/>
              <a:chOff x="0" y="0"/>
              <a:chExt cx="1842143" cy="688950"/>
            </a:xfrm>
          </p:grpSpPr>
          <p:sp>
            <p:nvSpPr>
              <p:cNvPr id="2307" name="Shape 2307"/>
              <p:cNvSpPr/>
              <p:nvPr/>
            </p:nvSpPr>
            <p:spPr>
              <a:xfrm>
                <a:off x="0" y="0"/>
                <a:ext cx="361682" cy="369329"/>
              </a:xfrm>
              <a:prstGeom prst="rect">
                <a:avLst/>
              </a:prstGeom>
              <a:noFill/>
              <a:ln w="12700" cap="flat">
                <a:noFill/>
                <a:miter lim="400000"/>
              </a:ln>
              <a:effectLst/>
            </p:spPr>
            <p:txBody>
              <a:bodyPr wrap="none" lIns="45719" tIns="45719" rIns="45719" bIns="45719" numCol="1" anchor="t">
                <a:spAutoFit/>
              </a:bodyPr>
              <a:lstStyle>
                <a:lvl1pPr>
                  <a:defRPr sz="4400" b="1">
                    <a:solidFill>
                      <a:srgbClr val="1C789F"/>
                    </a:solidFill>
                    <a:latin typeface="+mj-lt"/>
                    <a:ea typeface="+mj-ea"/>
                    <a:cs typeface="+mj-cs"/>
                    <a:sym typeface="Source Sans Pro" panose="020B0503030403020204"/>
                  </a:defRPr>
                </a:lvl1pPr>
              </a:lstStyle>
              <a:p>
                <a:pPr lvl="0">
                  <a:defRPr sz="1800" b="0">
                    <a:solidFill>
                      <a:srgbClr val="000000"/>
                    </a:solidFill>
                  </a:defRPr>
                </a:pPr>
                <a:r>
                  <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2308" name="Shape 2308"/>
              <p:cNvSpPr/>
              <p:nvPr/>
            </p:nvSpPr>
            <p:spPr>
              <a:xfrm>
                <a:off x="92737" y="688949"/>
                <a:ext cx="689247" cy="1"/>
              </a:xfrm>
              <a:prstGeom prst="line">
                <a:avLst/>
              </a:prstGeom>
              <a:noFill/>
              <a:ln w="25400" cap="flat">
                <a:solidFill>
                  <a:schemeClr val="bg2">
                    <a:lumMod val="75000"/>
                  </a:schemeClr>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09" name="Shape 2309"/>
              <p:cNvSpPr/>
              <p:nvPr/>
            </p:nvSpPr>
            <p:spPr>
              <a:xfrm>
                <a:off x="826483" y="232521"/>
                <a:ext cx="1015660" cy="369329"/>
              </a:xfrm>
              <a:prstGeom prst="rect">
                <a:avLst/>
              </a:prstGeom>
              <a:noFill/>
              <a:ln w="12700" cap="flat">
                <a:noFill/>
                <a:miter lim="400000"/>
              </a:ln>
              <a:effectLst/>
            </p:spPr>
            <p:txBody>
              <a:bodyPr wrap="none" lIns="45719" tIns="45719" rIns="45719" bIns="45719" numCol="1" anchor="t">
                <a:spAutoFit/>
              </a:bodyPr>
              <a:lstStyle/>
              <a:p>
                <a:pPr lvl="0">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cs typeface="+mj-cs"/>
                    <a:sym typeface="微软雅黑" panose="020B0503020204020204" pitchFamily="34" charset="-122"/>
                  </a:rPr>
                  <a:t>Add a title</a:t>
                </a:r>
              </a:p>
            </p:txBody>
          </p:sp>
        </p:grpSp>
        <p:sp>
          <p:nvSpPr>
            <p:cNvPr id="2311" name="Shape 2311"/>
            <p:cNvSpPr/>
            <p:nvPr/>
          </p:nvSpPr>
          <p:spPr>
            <a:xfrm>
              <a:off x="0" y="803593"/>
              <a:ext cx="3073999" cy="923327"/>
            </a:xfrm>
            <a:prstGeom prst="rect">
              <a:avLst/>
            </a:prstGeom>
            <a:noFill/>
            <a:ln w="12700" cap="flat">
              <a:noFill/>
              <a:miter lim="400000"/>
            </a:ln>
            <a:effectLst/>
          </p:spPr>
          <p:txBody>
            <a:bodyPr wrap="square" lIns="45719" tIns="45719" rIns="45719" bIns="45719" numCol="1" anchor="t">
              <a:spAutoFit/>
            </a:bodyPr>
            <a:lstStyle>
              <a:lvl1pPr>
                <a:defRPr sz="1400">
                  <a:solidFill>
                    <a:srgbClr val="91958B"/>
                  </a:solidFill>
                </a:defRPr>
              </a:lvl1pPr>
            </a:lstStyle>
            <a:p>
              <a:pPr lvl="0">
                <a:defRPr sz="1800">
                  <a:solidFill>
                    <a:srgbClr val="000000"/>
                  </a:solidFill>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by copying your text after selecting paste in this box and selecting to keep only text</a:t>
              </a:r>
              <a:r>
                <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2318" name="Group 2318"/>
          <p:cNvGrpSpPr/>
          <p:nvPr/>
        </p:nvGrpSpPr>
        <p:grpSpPr>
          <a:xfrm>
            <a:off x="1385247" y="4476023"/>
            <a:ext cx="2661079" cy="1508104"/>
            <a:chOff x="0" y="-1"/>
            <a:chExt cx="2661424" cy="1508103"/>
          </a:xfrm>
        </p:grpSpPr>
        <p:grpSp>
          <p:nvGrpSpPr>
            <p:cNvPr id="2316" name="Group 2316"/>
            <p:cNvGrpSpPr/>
            <p:nvPr/>
          </p:nvGrpSpPr>
          <p:grpSpPr>
            <a:xfrm>
              <a:off x="998" y="-1"/>
              <a:ext cx="1803694" cy="687154"/>
              <a:chOff x="0" y="0"/>
              <a:chExt cx="1803693" cy="687152"/>
            </a:xfrm>
          </p:grpSpPr>
          <p:sp>
            <p:nvSpPr>
              <p:cNvPr id="2313" name="Shape 2313"/>
              <p:cNvSpPr/>
              <p:nvPr/>
            </p:nvSpPr>
            <p:spPr>
              <a:xfrm>
                <a:off x="0" y="0"/>
                <a:ext cx="361682" cy="369329"/>
              </a:xfrm>
              <a:prstGeom prst="rect">
                <a:avLst/>
              </a:prstGeom>
              <a:noFill/>
              <a:ln w="12700" cap="flat">
                <a:noFill/>
                <a:miter lim="400000"/>
              </a:ln>
              <a:effectLst/>
            </p:spPr>
            <p:txBody>
              <a:bodyPr wrap="none" lIns="45719" tIns="45719" rIns="45719" bIns="45719" numCol="1" anchor="t">
                <a:spAutoFit/>
              </a:bodyPr>
              <a:lstStyle>
                <a:lvl1pPr>
                  <a:defRPr sz="4400" b="1">
                    <a:solidFill>
                      <a:srgbClr val="F79A00"/>
                    </a:solidFill>
                    <a:latin typeface="+mj-lt"/>
                    <a:ea typeface="+mj-ea"/>
                    <a:cs typeface="+mj-cs"/>
                    <a:sym typeface="Source Sans Pro" panose="020B0503030403020204"/>
                  </a:defRPr>
                </a:lvl1pPr>
              </a:lstStyle>
              <a:p>
                <a:pPr lvl="0">
                  <a:defRPr sz="1800" b="0">
                    <a:solidFill>
                      <a:srgbClr val="000000"/>
                    </a:solidFill>
                  </a:defRPr>
                </a:pPr>
                <a:r>
                  <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03</a:t>
                </a:r>
              </a:p>
            </p:txBody>
          </p:sp>
          <p:sp>
            <p:nvSpPr>
              <p:cNvPr id="2314" name="Shape 2314"/>
              <p:cNvSpPr/>
              <p:nvPr/>
            </p:nvSpPr>
            <p:spPr>
              <a:xfrm>
                <a:off x="45870" y="687151"/>
                <a:ext cx="689247" cy="1"/>
              </a:xfrm>
              <a:prstGeom prst="line">
                <a:avLst/>
              </a:prstGeom>
              <a:noFill/>
              <a:ln w="25400" cap="flat">
                <a:solidFill>
                  <a:schemeClr val="bg2">
                    <a:lumMod val="75000"/>
                  </a:schemeClr>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15" name="Shape 2315"/>
              <p:cNvSpPr/>
              <p:nvPr/>
            </p:nvSpPr>
            <p:spPr>
              <a:xfrm>
                <a:off x="788033" y="242031"/>
                <a:ext cx="1015660" cy="369329"/>
              </a:xfrm>
              <a:prstGeom prst="rect">
                <a:avLst/>
              </a:prstGeom>
              <a:noFill/>
              <a:ln w="12700" cap="flat">
                <a:noFill/>
                <a:miter lim="400000"/>
              </a:ln>
              <a:effectLst/>
            </p:spPr>
            <p:txBody>
              <a:bodyPr wrap="none" lIns="45719" tIns="45719" rIns="45719" bIns="45719" numCol="1" anchor="t">
                <a:spAutoFit/>
              </a:bodyPr>
              <a:lstStyle/>
              <a:p>
                <a:pPr lvl="0">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cs typeface="+mj-cs"/>
                    <a:sym typeface="微软雅黑" panose="020B0503020204020204" pitchFamily="34" charset="-122"/>
                  </a:rPr>
                  <a:t>Add a title</a:t>
                </a:r>
              </a:p>
            </p:txBody>
          </p:sp>
        </p:grpSp>
        <p:sp>
          <p:nvSpPr>
            <p:cNvPr id="2317" name="Shape 2317"/>
            <p:cNvSpPr/>
            <p:nvPr/>
          </p:nvSpPr>
          <p:spPr>
            <a:xfrm>
              <a:off x="0" y="769441"/>
              <a:ext cx="2661424" cy="738661"/>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copy the text paste in this box</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defRPr>
                  <a:solidFill>
                    <a:srgbClr val="000000"/>
                  </a:solidFill>
                </a:defRPr>
              </a:pPr>
              <a:r>
                <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2324" name="Group 2324"/>
          <p:cNvGrpSpPr/>
          <p:nvPr/>
        </p:nvGrpSpPr>
        <p:grpSpPr>
          <a:xfrm>
            <a:off x="8817342" y="2433922"/>
            <a:ext cx="2395785" cy="1324507"/>
            <a:chOff x="0" y="-1"/>
            <a:chExt cx="2396096" cy="1324506"/>
          </a:xfrm>
        </p:grpSpPr>
        <p:grpSp>
          <p:nvGrpSpPr>
            <p:cNvPr id="2322" name="Group 2322"/>
            <p:cNvGrpSpPr/>
            <p:nvPr/>
          </p:nvGrpSpPr>
          <p:grpSpPr>
            <a:xfrm>
              <a:off x="0" y="-1"/>
              <a:ext cx="1796643" cy="765825"/>
              <a:chOff x="0" y="0"/>
              <a:chExt cx="1796642" cy="765823"/>
            </a:xfrm>
          </p:grpSpPr>
          <p:sp>
            <p:nvSpPr>
              <p:cNvPr id="2319" name="Shape 2319"/>
              <p:cNvSpPr/>
              <p:nvPr/>
            </p:nvSpPr>
            <p:spPr>
              <a:xfrm>
                <a:off x="0" y="0"/>
                <a:ext cx="361682" cy="369329"/>
              </a:xfrm>
              <a:prstGeom prst="rect">
                <a:avLst/>
              </a:prstGeom>
              <a:noFill/>
              <a:ln w="12700" cap="flat">
                <a:noFill/>
                <a:miter lim="400000"/>
              </a:ln>
              <a:effectLst/>
            </p:spPr>
            <p:txBody>
              <a:bodyPr wrap="none" lIns="45719" tIns="45719" rIns="45719" bIns="45719" numCol="1" anchor="t">
                <a:spAutoFit/>
              </a:bodyPr>
              <a:lstStyle>
                <a:lvl1pPr>
                  <a:defRPr sz="4400" b="1">
                    <a:solidFill>
                      <a:srgbClr val="619405"/>
                    </a:solidFill>
                    <a:latin typeface="+mj-lt"/>
                    <a:ea typeface="+mj-ea"/>
                    <a:cs typeface="+mj-cs"/>
                    <a:sym typeface="Source Sans Pro" panose="020B0503030403020204"/>
                  </a:defRPr>
                </a:lvl1pPr>
              </a:lstStyle>
              <a:p>
                <a:pPr lvl="0">
                  <a:defRPr sz="1800" b="0">
                    <a:solidFill>
                      <a:srgbClr val="000000"/>
                    </a:solidFill>
                  </a:defRPr>
                </a:pPr>
                <a:r>
                  <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03</a:t>
                </a:r>
              </a:p>
            </p:txBody>
          </p:sp>
          <p:sp>
            <p:nvSpPr>
              <p:cNvPr id="2320" name="Shape 2320"/>
              <p:cNvSpPr/>
              <p:nvPr/>
            </p:nvSpPr>
            <p:spPr>
              <a:xfrm>
                <a:off x="45869" y="668810"/>
                <a:ext cx="689247" cy="1"/>
              </a:xfrm>
              <a:prstGeom prst="line">
                <a:avLst/>
              </a:prstGeom>
              <a:noFill/>
              <a:ln w="25400" cap="flat">
                <a:solidFill>
                  <a:schemeClr val="bg2">
                    <a:lumMod val="75000"/>
                  </a:schemeClr>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21" name="Shape 2321"/>
              <p:cNvSpPr/>
              <p:nvPr/>
            </p:nvSpPr>
            <p:spPr>
              <a:xfrm>
                <a:off x="780982" y="119496"/>
                <a:ext cx="1015660" cy="646327"/>
              </a:xfrm>
              <a:prstGeom prst="rect">
                <a:avLst/>
              </a:prstGeom>
              <a:noFill/>
              <a:ln w="12700" cap="flat">
                <a:noFill/>
                <a:miter lim="400000"/>
              </a:ln>
              <a:effectLst/>
            </p:spPr>
            <p:txBody>
              <a:bodyPr wrap="none" lIns="45719" tIns="45719" rIns="45719" bIns="45719" numCol="1" anchor="t">
                <a:spAutoFit/>
              </a:bodyPr>
              <a:lstStyle/>
              <a:p>
                <a:pPr lvl="0">
                  <a:defRPr>
                    <a:solidFill>
                      <a:srgbClr val="000000"/>
                    </a:solidFill>
                  </a:defRPr>
                </a:pPr>
                <a:r>
                  <a:rPr b="1" dirty="0">
                    <a:solidFill>
                      <a:schemeClr val="tx1">
                        <a:lumMod val="50000"/>
                        <a:lumOff val="50000"/>
                      </a:schemeClr>
                    </a:solidFill>
                    <a:latin typeface="微软雅黑" panose="020B0503020204020204" pitchFamily="34" charset="-122"/>
                    <a:ea typeface="微软雅黑" panose="020B0503020204020204" pitchFamily="34" charset="-122"/>
                    <a:cs typeface="+mj-cs"/>
                    <a:sym typeface="微软雅黑" panose="020B0503020204020204" pitchFamily="34" charset="-122"/>
                  </a:rPr>
                  <a:t> </a:t>
                </a:r>
              </a:p>
              <a:p>
                <a:pPr lvl="0">
                  <a:defRPr>
                    <a:solidFill>
                      <a:srgbClr val="000000"/>
                    </a:solidFill>
                  </a:defRPr>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mj-cs"/>
                    <a:sym typeface="微软雅黑" panose="020B0503020204020204" pitchFamily="34" charset="-122"/>
                  </a:rPr>
                  <a:t>Add a title</a:t>
                </a:r>
                <a:endParaRPr b="1" dirty="0">
                  <a:solidFill>
                    <a:schemeClr val="tx1">
                      <a:lumMod val="50000"/>
                      <a:lumOff val="50000"/>
                    </a:schemeClr>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sp>
          <p:nvSpPr>
            <p:cNvPr id="2323" name="Shape 2323"/>
            <p:cNvSpPr/>
            <p:nvPr/>
          </p:nvSpPr>
          <p:spPr>
            <a:xfrm>
              <a:off x="0" y="801287"/>
              <a:ext cx="2396096" cy="523218"/>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copy the text paste in this box</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2329" name="Group 2329"/>
          <p:cNvGrpSpPr/>
          <p:nvPr/>
        </p:nvGrpSpPr>
        <p:grpSpPr>
          <a:xfrm>
            <a:off x="4550566" y="4173933"/>
            <a:ext cx="1143296" cy="1143445"/>
            <a:chOff x="0" y="0"/>
            <a:chExt cx="1143443" cy="1143443"/>
          </a:xfrm>
        </p:grpSpPr>
        <p:sp>
          <p:nvSpPr>
            <p:cNvPr id="2325" name="Shape 2325"/>
            <p:cNvSpPr/>
            <p:nvPr/>
          </p:nvSpPr>
          <p:spPr>
            <a:xfrm>
              <a:off x="0" y="0"/>
              <a:ext cx="1143444" cy="114344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p:spPr>
          <p:style>
            <a:lnRef idx="3">
              <a:schemeClr val="lt1"/>
            </a:lnRef>
            <a:fillRef idx="1">
              <a:schemeClr val="accent3"/>
            </a:fillRef>
            <a:effectRef idx="1">
              <a:schemeClr val="accent3"/>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328" name="Group 2328"/>
            <p:cNvGrpSpPr/>
            <p:nvPr/>
          </p:nvGrpSpPr>
          <p:grpSpPr>
            <a:xfrm>
              <a:off x="354369" y="307282"/>
              <a:ext cx="443389" cy="646304"/>
              <a:chOff x="0" y="0"/>
              <a:chExt cx="443388" cy="646302"/>
            </a:xfrm>
          </p:grpSpPr>
          <p:sp>
            <p:nvSpPr>
              <p:cNvPr id="2326" name="Shape 2326"/>
              <p:cNvSpPr/>
              <p:nvPr/>
            </p:nvSpPr>
            <p:spPr>
              <a:xfrm>
                <a:off x="-1" y="-1"/>
                <a:ext cx="443389" cy="646304"/>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6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27" name="Shape 2327"/>
              <p:cNvSpPr/>
              <p:nvPr/>
            </p:nvSpPr>
            <p:spPr>
              <a:xfrm>
                <a:off x="100369" y="101471"/>
                <a:ext cx="131252" cy="131253"/>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334" name="Group 2334"/>
          <p:cNvGrpSpPr/>
          <p:nvPr/>
        </p:nvGrpSpPr>
        <p:grpSpPr>
          <a:xfrm>
            <a:off x="4550566" y="2181598"/>
            <a:ext cx="1143296" cy="1143444"/>
            <a:chOff x="0" y="0"/>
            <a:chExt cx="1143443" cy="1143443"/>
          </a:xfrm>
        </p:grpSpPr>
        <p:sp>
          <p:nvSpPr>
            <p:cNvPr id="2330" name="Shape 2330"/>
            <p:cNvSpPr/>
            <p:nvPr/>
          </p:nvSpPr>
          <p:spPr>
            <a:xfrm>
              <a:off x="0" y="0"/>
              <a:ext cx="1143444" cy="114344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333" name="Group 2333"/>
            <p:cNvGrpSpPr/>
            <p:nvPr/>
          </p:nvGrpSpPr>
          <p:grpSpPr>
            <a:xfrm>
              <a:off x="317031" y="302465"/>
              <a:ext cx="509380" cy="509356"/>
              <a:chOff x="0" y="0"/>
              <a:chExt cx="509379" cy="509355"/>
            </a:xfrm>
          </p:grpSpPr>
          <p:sp>
            <p:nvSpPr>
              <p:cNvPr id="2331" name="Shape 2331"/>
              <p:cNvSpPr/>
              <p:nvPr/>
            </p:nvSpPr>
            <p:spPr>
              <a:xfrm>
                <a:off x="0" y="0"/>
                <a:ext cx="509380" cy="509356"/>
              </a:xfrm>
              <a:custGeom>
                <a:avLst/>
                <a:gdLst/>
                <a:ahLst/>
                <a:cxnLst>
                  <a:cxn ang="0">
                    <a:pos x="wd2" y="hd2"/>
                  </a:cxn>
                  <a:cxn ang="5400000">
                    <a:pos x="wd2" y="hd2"/>
                  </a:cxn>
                  <a:cxn ang="10800000">
                    <a:pos x="wd2" y="hd2"/>
                  </a:cxn>
                  <a:cxn ang="16200000">
                    <a:pos x="wd2" y="hd2"/>
                  </a:cxn>
                </a:cxnLst>
                <a:rect l="0" t="0" r="r" b="b"/>
                <a:pathLst>
                  <a:path w="21600" h="21600" extrusionOk="0">
                    <a:moveTo>
                      <a:pt x="13499" y="14851"/>
                    </a:moveTo>
                    <a:cubicBezTo>
                      <a:pt x="9772" y="14851"/>
                      <a:pt x="6749" y="11828"/>
                      <a:pt x="6749" y="8100"/>
                    </a:cubicBezTo>
                    <a:cubicBezTo>
                      <a:pt x="6749" y="4372"/>
                      <a:pt x="9772" y="1350"/>
                      <a:pt x="13499" y="1350"/>
                    </a:cubicBezTo>
                    <a:cubicBezTo>
                      <a:pt x="17227" y="1350"/>
                      <a:pt x="20249" y="4372"/>
                      <a:pt x="20249" y="8100"/>
                    </a:cubicBezTo>
                    <a:cubicBezTo>
                      <a:pt x="20249" y="11828"/>
                      <a:pt x="17227" y="14851"/>
                      <a:pt x="13499" y="14851"/>
                    </a:cubicBezTo>
                    <a:moveTo>
                      <a:pt x="3236" y="20043"/>
                    </a:moveTo>
                    <a:cubicBezTo>
                      <a:pt x="3019" y="20267"/>
                      <a:pt x="2718" y="20409"/>
                      <a:pt x="2382" y="20409"/>
                    </a:cubicBezTo>
                    <a:cubicBezTo>
                      <a:pt x="1724" y="20409"/>
                      <a:pt x="1191" y="19876"/>
                      <a:pt x="1191" y="19219"/>
                    </a:cubicBezTo>
                    <a:cubicBezTo>
                      <a:pt x="1191" y="18882"/>
                      <a:pt x="1332" y="18581"/>
                      <a:pt x="1557" y="18364"/>
                    </a:cubicBezTo>
                    <a:lnTo>
                      <a:pt x="1551" y="18359"/>
                    </a:lnTo>
                    <a:lnTo>
                      <a:pt x="6996" y="12914"/>
                    </a:lnTo>
                    <a:cubicBezTo>
                      <a:pt x="7472" y="13556"/>
                      <a:pt x="8039" y="14123"/>
                      <a:pt x="8680" y="14600"/>
                    </a:cubicBezTo>
                    <a:cubicBezTo>
                      <a:pt x="8680" y="14600"/>
                      <a:pt x="3236" y="20043"/>
                      <a:pt x="3236" y="20043"/>
                    </a:cubicBezTo>
                    <a:close/>
                    <a:moveTo>
                      <a:pt x="13499" y="0"/>
                    </a:moveTo>
                    <a:cubicBezTo>
                      <a:pt x="9026" y="0"/>
                      <a:pt x="5399" y="3626"/>
                      <a:pt x="5399" y="8100"/>
                    </a:cubicBezTo>
                    <a:cubicBezTo>
                      <a:pt x="5399" y="9467"/>
                      <a:pt x="5742" y="10754"/>
                      <a:pt x="6341" y="11885"/>
                    </a:cubicBezTo>
                    <a:lnTo>
                      <a:pt x="709" y="17516"/>
                    </a:lnTo>
                    <a:lnTo>
                      <a:pt x="713" y="17521"/>
                    </a:lnTo>
                    <a:cubicBezTo>
                      <a:pt x="274" y="17954"/>
                      <a:pt x="0" y="18553"/>
                      <a:pt x="0" y="19219"/>
                    </a:cubicBezTo>
                    <a:cubicBezTo>
                      <a:pt x="0" y="20534"/>
                      <a:pt x="1066" y="21600"/>
                      <a:pt x="2382" y="21600"/>
                    </a:cubicBezTo>
                    <a:cubicBezTo>
                      <a:pt x="3047" y="21600"/>
                      <a:pt x="3647" y="21327"/>
                      <a:pt x="4079" y="20886"/>
                    </a:cubicBezTo>
                    <a:lnTo>
                      <a:pt x="4078" y="20885"/>
                    </a:lnTo>
                    <a:lnTo>
                      <a:pt x="9708" y="15256"/>
                    </a:lnTo>
                    <a:cubicBezTo>
                      <a:pt x="10839" y="15857"/>
                      <a:pt x="12128" y="16201"/>
                      <a:pt x="13499" y="16201"/>
                    </a:cubicBezTo>
                    <a:cubicBezTo>
                      <a:pt x="17973" y="16201"/>
                      <a:pt x="21600" y="12574"/>
                      <a:pt x="21600" y="8100"/>
                    </a:cubicBezTo>
                    <a:cubicBezTo>
                      <a:pt x="21600" y="3626"/>
                      <a:pt x="17973" y="0"/>
                      <a:pt x="13499"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32" name="Shape 2332"/>
              <p:cNvSpPr/>
              <p:nvPr/>
            </p:nvSpPr>
            <p:spPr>
              <a:xfrm>
                <a:off x="206363" y="79236"/>
                <a:ext cx="120157" cy="119292"/>
              </a:xfrm>
              <a:custGeom>
                <a:avLst/>
                <a:gdLst/>
                <a:ahLst/>
                <a:cxnLst>
                  <a:cxn ang="0">
                    <a:pos x="wd2" y="hd2"/>
                  </a:cxn>
                  <a:cxn ang="5400000">
                    <a:pos x="wd2" y="hd2"/>
                  </a:cxn>
                  <a:cxn ang="10800000">
                    <a:pos x="wd2" y="hd2"/>
                  </a:cxn>
                  <a:cxn ang="16200000">
                    <a:pos x="wd2" y="hd2"/>
                  </a:cxn>
                </a:cxnLst>
                <a:rect l="0" t="0" r="r" b="b"/>
                <a:pathLst>
                  <a:path w="21600" h="21600" extrusionOk="0">
                    <a:moveTo>
                      <a:pt x="20161" y="0"/>
                    </a:moveTo>
                    <a:cubicBezTo>
                      <a:pt x="9025" y="0"/>
                      <a:pt x="0" y="9025"/>
                      <a:pt x="0" y="20160"/>
                    </a:cubicBezTo>
                    <a:cubicBezTo>
                      <a:pt x="0" y="20954"/>
                      <a:pt x="644" y="21600"/>
                      <a:pt x="1440" y="21600"/>
                    </a:cubicBezTo>
                    <a:cubicBezTo>
                      <a:pt x="2235" y="21600"/>
                      <a:pt x="2880" y="20954"/>
                      <a:pt x="2880" y="20160"/>
                    </a:cubicBezTo>
                    <a:cubicBezTo>
                      <a:pt x="2880" y="10618"/>
                      <a:pt x="10617" y="2880"/>
                      <a:pt x="20161" y="2880"/>
                    </a:cubicBezTo>
                    <a:cubicBezTo>
                      <a:pt x="20956" y="2880"/>
                      <a:pt x="21600" y="2234"/>
                      <a:pt x="21600" y="1440"/>
                    </a:cubicBezTo>
                    <a:cubicBezTo>
                      <a:pt x="21600" y="645"/>
                      <a:pt x="20956" y="0"/>
                      <a:pt x="20161"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340" name="Group 2340"/>
          <p:cNvGrpSpPr/>
          <p:nvPr/>
        </p:nvGrpSpPr>
        <p:grpSpPr>
          <a:xfrm>
            <a:off x="6379836" y="2606043"/>
            <a:ext cx="2286590" cy="2286887"/>
            <a:chOff x="-1" y="-1"/>
            <a:chExt cx="2286887" cy="2286886"/>
          </a:xfrm>
        </p:grpSpPr>
        <p:sp>
          <p:nvSpPr>
            <p:cNvPr id="2335" name="Shape 2335"/>
            <p:cNvSpPr/>
            <p:nvPr/>
          </p:nvSpPr>
          <p:spPr>
            <a:xfrm>
              <a:off x="-1" y="-1"/>
              <a:ext cx="2286886" cy="22868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338" name="Group 2338"/>
            <p:cNvGrpSpPr/>
            <p:nvPr/>
          </p:nvGrpSpPr>
          <p:grpSpPr>
            <a:xfrm>
              <a:off x="804066" y="349808"/>
              <a:ext cx="770489" cy="770454"/>
              <a:chOff x="0" y="0"/>
              <a:chExt cx="770488" cy="770453"/>
            </a:xfrm>
          </p:grpSpPr>
          <p:sp>
            <p:nvSpPr>
              <p:cNvPr id="2336" name="Shape 2336"/>
              <p:cNvSpPr/>
              <p:nvPr/>
            </p:nvSpPr>
            <p:spPr>
              <a:xfrm>
                <a:off x="0" y="0"/>
                <a:ext cx="770489" cy="770454"/>
              </a:xfrm>
              <a:custGeom>
                <a:avLst/>
                <a:gdLst/>
                <a:ahLst/>
                <a:cxnLst>
                  <a:cxn ang="0">
                    <a:pos x="wd2" y="hd2"/>
                  </a:cxn>
                  <a:cxn ang="5400000">
                    <a:pos x="wd2" y="hd2"/>
                  </a:cxn>
                  <a:cxn ang="10800000">
                    <a:pos x="wd2" y="hd2"/>
                  </a:cxn>
                  <a:cxn ang="16200000">
                    <a:pos x="wd2" y="hd2"/>
                  </a:cxn>
                </a:cxnLst>
                <a:rect l="0" t="0" r="r" b="b"/>
                <a:pathLst>
                  <a:path w="21600" h="21600" extrusionOk="0">
                    <a:moveTo>
                      <a:pt x="20235" y="9811"/>
                    </a:moveTo>
                    <a:cubicBezTo>
                      <a:pt x="20220" y="10144"/>
                      <a:pt x="20081" y="10801"/>
                      <a:pt x="18899" y="10801"/>
                    </a:cubicBezTo>
                    <a:lnTo>
                      <a:pt x="17549" y="10801"/>
                    </a:lnTo>
                    <a:cubicBezTo>
                      <a:pt x="17363" y="10801"/>
                      <a:pt x="17212" y="10951"/>
                      <a:pt x="17212" y="11138"/>
                    </a:cubicBezTo>
                    <a:cubicBezTo>
                      <a:pt x="17212" y="11325"/>
                      <a:pt x="17363" y="11476"/>
                      <a:pt x="17549" y="11476"/>
                    </a:cubicBezTo>
                    <a:lnTo>
                      <a:pt x="18858" y="11476"/>
                    </a:lnTo>
                    <a:cubicBezTo>
                      <a:pt x="19870" y="11476"/>
                      <a:pt x="20003" y="12315"/>
                      <a:pt x="19938" y="12720"/>
                    </a:cubicBezTo>
                    <a:cubicBezTo>
                      <a:pt x="19855" y="13224"/>
                      <a:pt x="19618" y="14176"/>
                      <a:pt x="18478" y="14176"/>
                    </a:cubicBezTo>
                    <a:lnTo>
                      <a:pt x="16874" y="14176"/>
                    </a:lnTo>
                    <a:cubicBezTo>
                      <a:pt x="16688" y="14176"/>
                      <a:pt x="16537" y="14326"/>
                      <a:pt x="16537" y="14513"/>
                    </a:cubicBezTo>
                    <a:cubicBezTo>
                      <a:pt x="16537" y="14700"/>
                      <a:pt x="16688" y="14851"/>
                      <a:pt x="16874" y="14851"/>
                    </a:cubicBezTo>
                    <a:lnTo>
                      <a:pt x="18203" y="14851"/>
                    </a:lnTo>
                    <a:cubicBezTo>
                      <a:pt x="19343" y="14851"/>
                      <a:pt x="19243" y="15719"/>
                      <a:pt x="19079" y="16238"/>
                    </a:cubicBezTo>
                    <a:cubicBezTo>
                      <a:pt x="18864" y="16919"/>
                      <a:pt x="18732" y="17550"/>
                      <a:pt x="17297" y="17550"/>
                    </a:cubicBezTo>
                    <a:lnTo>
                      <a:pt x="16196" y="17550"/>
                    </a:lnTo>
                    <a:cubicBezTo>
                      <a:pt x="16009" y="17550"/>
                      <a:pt x="15859" y="17701"/>
                      <a:pt x="15859" y="17888"/>
                    </a:cubicBezTo>
                    <a:cubicBezTo>
                      <a:pt x="15859" y="18074"/>
                      <a:pt x="16009" y="18226"/>
                      <a:pt x="16196" y="18226"/>
                    </a:cubicBezTo>
                    <a:lnTo>
                      <a:pt x="17255" y="18226"/>
                    </a:lnTo>
                    <a:cubicBezTo>
                      <a:pt x="17993" y="18226"/>
                      <a:pt x="18027" y="18924"/>
                      <a:pt x="17950" y="19175"/>
                    </a:cubicBezTo>
                    <a:cubicBezTo>
                      <a:pt x="17866" y="19449"/>
                      <a:pt x="17767" y="19652"/>
                      <a:pt x="17762" y="19661"/>
                    </a:cubicBezTo>
                    <a:cubicBezTo>
                      <a:pt x="17558" y="20029"/>
                      <a:pt x="17229" y="20250"/>
                      <a:pt x="16534" y="20250"/>
                    </a:cubicBezTo>
                    <a:lnTo>
                      <a:pt x="12844" y="20250"/>
                    </a:lnTo>
                    <a:cubicBezTo>
                      <a:pt x="10990" y="20250"/>
                      <a:pt x="9151" y="19830"/>
                      <a:pt x="9104" y="19819"/>
                    </a:cubicBezTo>
                    <a:cubicBezTo>
                      <a:pt x="6299" y="19173"/>
                      <a:pt x="6152" y="19123"/>
                      <a:pt x="5976" y="19073"/>
                    </a:cubicBezTo>
                    <a:cubicBezTo>
                      <a:pt x="5976" y="19073"/>
                      <a:pt x="5405" y="18977"/>
                      <a:pt x="5405" y="18479"/>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6"/>
                    </a:moveTo>
                    <a:cubicBezTo>
                      <a:pt x="4724" y="19949"/>
                      <a:pt x="4423" y="20250"/>
                      <a:pt x="4049" y="20250"/>
                    </a:cubicBezTo>
                    <a:lnTo>
                      <a:pt x="2024" y="20250"/>
                    </a:lnTo>
                    <a:cubicBezTo>
                      <a:pt x="1652" y="20250"/>
                      <a:pt x="1349" y="19949"/>
                      <a:pt x="1349" y="19576"/>
                    </a:cubicBezTo>
                    <a:lnTo>
                      <a:pt x="1349" y="8774"/>
                    </a:lnTo>
                    <a:cubicBezTo>
                      <a:pt x="1349" y="8401"/>
                      <a:pt x="1652" y="8100"/>
                      <a:pt x="2024" y="8100"/>
                    </a:cubicBezTo>
                    <a:lnTo>
                      <a:pt x="4049" y="8100"/>
                    </a:lnTo>
                    <a:cubicBezTo>
                      <a:pt x="4423" y="8100"/>
                      <a:pt x="4724" y="8401"/>
                      <a:pt x="4724" y="8774"/>
                    </a:cubicBezTo>
                    <a:cubicBezTo>
                      <a:pt x="4724" y="8774"/>
                      <a:pt x="4724" y="19576"/>
                      <a:pt x="4724" y="19576"/>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6"/>
                    </a:lnTo>
                    <a:cubicBezTo>
                      <a:pt x="0" y="20692"/>
                      <a:pt x="908" y="21600"/>
                      <a:pt x="2024" y="21600"/>
                    </a:cubicBezTo>
                    <a:lnTo>
                      <a:pt x="4049" y="21600"/>
                    </a:lnTo>
                    <a:cubicBezTo>
                      <a:pt x="4853" y="21600"/>
                      <a:pt x="5525" y="21115"/>
                      <a:pt x="5850" y="20435"/>
                    </a:cubicBezTo>
                    <a:cubicBezTo>
                      <a:pt x="5859" y="20438"/>
                      <a:pt x="5873" y="20442"/>
                      <a:pt x="5882" y="20443"/>
                    </a:cubicBezTo>
                    <a:cubicBezTo>
                      <a:pt x="5927" y="20455"/>
                      <a:pt x="5979" y="20468"/>
                      <a:pt x="6044" y="20486"/>
                    </a:cubicBezTo>
                    <a:cubicBezTo>
                      <a:pt x="6056" y="20488"/>
                      <a:pt x="6062" y="20489"/>
                      <a:pt x="6074" y="20493"/>
                    </a:cubicBezTo>
                    <a:cubicBezTo>
                      <a:pt x="6464" y="20589"/>
                      <a:pt x="7212" y="20769"/>
                      <a:pt x="8812" y="21136"/>
                    </a:cubicBezTo>
                    <a:cubicBezTo>
                      <a:pt x="9155" y="21214"/>
                      <a:pt x="10966" y="21600"/>
                      <a:pt x="12844" y="21600"/>
                    </a:cubicBezTo>
                    <a:lnTo>
                      <a:pt x="16534" y="21600"/>
                    </a:lnTo>
                    <a:cubicBezTo>
                      <a:pt x="17659" y="21600"/>
                      <a:pt x="18469" y="21168"/>
                      <a:pt x="18952" y="20299"/>
                    </a:cubicBezTo>
                    <a:cubicBezTo>
                      <a:pt x="18958" y="20286"/>
                      <a:pt x="19114" y="19983"/>
                      <a:pt x="19240" y="19573"/>
                    </a:cubicBezTo>
                    <a:cubicBezTo>
                      <a:pt x="19336" y="19264"/>
                      <a:pt x="19371" y="18828"/>
                      <a:pt x="19256" y="18385"/>
                    </a:cubicBezTo>
                    <a:cubicBezTo>
                      <a:pt x="19981" y="17887"/>
                      <a:pt x="20214" y="17134"/>
                      <a:pt x="20366" y="16644"/>
                    </a:cubicBezTo>
                    <a:cubicBezTo>
                      <a:pt x="20620" y="15839"/>
                      <a:pt x="20544" y="15236"/>
                      <a:pt x="20367" y="14804"/>
                    </a:cubicBezTo>
                    <a:cubicBezTo>
                      <a:pt x="20775" y="14419"/>
                      <a:pt x="21122" y="13832"/>
                      <a:pt x="21269" y="12936"/>
                    </a:cubicBezTo>
                    <a:cubicBezTo>
                      <a:pt x="21361" y="12381"/>
                      <a:pt x="21263" y="11810"/>
                      <a:pt x="21007" y="11335"/>
                    </a:cubicBezTo>
                    <a:cubicBezTo>
                      <a:pt x="21389" y="10906"/>
                      <a:pt x="21564" y="10365"/>
                      <a:pt x="21583" y="9865"/>
                    </a:cubicBezTo>
                    <a:lnTo>
                      <a:pt x="21591" y="9724"/>
                    </a:lnTo>
                    <a:cubicBezTo>
                      <a:pt x="21596" y="9635"/>
                      <a:pt x="21600" y="9581"/>
                      <a:pt x="21600" y="9386"/>
                    </a:cubicBezTo>
                    <a:cubicBezTo>
                      <a:pt x="21600" y="8533"/>
                      <a:pt x="21010" y="7446"/>
                      <a:pt x="19686" y="7069"/>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37" name="Shape 2337"/>
              <p:cNvSpPr/>
              <p:nvPr/>
            </p:nvSpPr>
            <p:spPr>
              <a:xfrm>
                <a:off x="72438" y="625610"/>
                <a:ext cx="72441" cy="72437"/>
              </a:xfrm>
              <a:custGeom>
                <a:avLst/>
                <a:gdLst/>
                <a:ahLst/>
                <a:cxnLst>
                  <a:cxn ang="0">
                    <a:pos x="wd2" y="hd2"/>
                  </a:cxn>
                  <a:cxn ang="5400000">
                    <a:pos x="wd2" y="hd2"/>
                  </a:cxn>
                  <a:cxn ang="10800000">
                    <a:pos x="wd2" y="hd2"/>
                  </a:cxn>
                  <a:cxn ang="16200000">
                    <a:pos x="wd2" y="hd2"/>
                  </a:cxn>
                </a:cxnLst>
                <a:rect l="0" t="0" r="r" b="b"/>
                <a:pathLst>
                  <a:path w="21600" h="21600" extrusionOk="0">
                    <a:moveTo>
                      <a:pt x="10800" y="14401"/>
                    </a:moveTo>
                    <a:cubicBezTo>
                      <a:pt x="8820" y="14401"/>
                      <a:pt x="7200" y="12783"/>
                      <a:pt x="7200" y="10800"/>
                    </a:cubicBezTo>
                    <a:cubicBezTo>
                      <a:pt x="7200" y="8817"/>
                      <a:pt x="8820" y="7200"/>
                      <a:pt x="10800" y="7200"/>
                    </a:cubicBezTo>
                    <a:cubicBezTo>
                      <a:pt x="12779" y="7200"/>
                      <a:pt x="14400" y="8817"/>
                      <a:pt x="14400" y="10800"/>
                    </a:cubicBezTo>
                    <a:cubicBezTo>
                      <a:pt x="14400" y="12783"/>
                      <a:pt x="12779" y="14401"/>
                      <a:pt x="10800" y="14401"/>
                    </a:cubicBezTo>
                    <a:moveTo>
                      <a:pt x="10800" y="0"/>
                    </a:moveTo>
                    <a:cubicBezTo>
                      <a:pt x="4837" y="0"/>
                      <a:pt x="0" y="4837"/>
                      <a:pt x="0" y="10800"/>
                    </a:cubicBezTo>
                    <a:cubicBezTo>
                      <a:pt x="0" y="16763"/>
                      <a:pt x="4837" y="21600"/>
                      <a:pt x="10800" y="21600"/>
                    </a:cubicBezTo>
                    <a:cubicBezTo>
                      <a:pt x="16762" y="21600"/>
                      <a:pt x="21600" y="16763"/>
                      <a:pt x="21600" y="10800"/>
                    </a:cubicBezTo>
                    <a:cubicBezTo>
                      <a:pt x="21600" y="4837"/>
                      <a:pt x="16762"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339" name="Shape 2339"/>
            <p:cNvSpPr/>
            <p:nvPr/>
          </p:nvSpPr>
          <p:spPr>
            <a:xfrm>
              <a:off x="48405" y="1221347"/>
              <a:ext cx="2238481" cy="369330"/>
            </a:xfrm>
            <a:prstGeom prst="rect">
              <a:avLst/>
            </a:prstGeom>
            <a:noFill/>
            <a:ln w="12700" cap="flat">
              <a:noFill/>
              <a:miter lim="400000"/>
            </a:ln>
            <a:effectLst/>
          </p:spPr>
          <p:txBody>
            <a:bodyPr wrap="square" lIns="45719" tIns="45719" rIns="45719" bIns="45719" numCol="1" anchor="t">
              <a:spAutoFit/>
            </a:bodyPr>
            <a:lstStyle>
              <a:lvl1pPr algn="ctr">
                <a:defRPr sz="1400" b="1" i="1">
                  <a:latin typeface="+mj-lt"/>
                  <a:ea typeface="+mj-ea"/>
                  <a:cs typeface="+mj-cs"/>
                  <a:sym typeface="Source Sans Pro" panose="020B0503030403020204"/>
                </a:defRPr>
              </a:lvl1pPr>
            </a:lstStyle>
            <a:p>
              <a:pPr lvl="0">
                <a:defRPr sz="1800" b="0" i="0">
                  <a:solidFill>
                    <a:srgbClr val="000000"/>
                  </a:solidFill>
                </a:defRPr>
              </a:pPr>
              <a:r>
                <a:rPr lang="zh-CN" altLang="en-US" sz="1800" dirty="0">
                  <a:solidFill>
                    <a:schemeClr val="bg1"/>
                  </a:solidFill>
                  <a:sym typeface="微软雅黑" panose="020B0503020204020204" pitchFamily="34" charset="-122"/>
                </a:rPr>
                <a:t>Add a title</a:t>
              </a:r>
            </a:p>
          </p:txBody>
        </p:sp>
      </p:gr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indefinite" fill="hold"/>
                                        <p:tgtEl>
                                          <p:spTgt spid="2334"/>
                                        </p:tgtEl>
                                        <p:attrNameLst>
                                          <p:attrName>style.visibility</p:attrName>
                                        </p:attrNameLst>
                                      </p:cBhvr>
                                      <p:to>
                                        <p:strVal val="visible"/>
                                      </p:to>
                                    </p:set>
                                    <p:anim calcmode="lin" valueType="num">
                                      <p:cBhvr>
                                        <p:cTn id="7" dur="500" fill="hold"/>
                                        <p:tgtEl>
                                          <p:spTgt spid="2334"/>
                                        </p:tgtEl>
                                        <p:attrNameLst>
                                          <p:attrName>ppt_w</p:attrName>
                                        </p:attrNameLst>
                                      </p:cBhvr>
                                      <p:tavLst>
                                        <p:tav tm="0">
                                          <p:val>
                                            <p:fltVal val="0"/>
                                          </p:val>
                                        </p:tav>
                                        <p:tav tm="100000">
                                          <p:val>
                                            <p:strVal val="#ppt_w"/>
                                          </p:val>
                                        </p:tav>
                                      </p:tavLst>
                                    </p:anim>
                                    <p:anim calcmode="lin" valueType="num">
                                      <p:cBhvr>
                                        <p:cTn id="8" dur="500" fill="hold"/>
                                        <p:tgtEl>
                                          <p:spTgt spid="233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12"/>
                                        </p:tgtEl>
                                        <p:attrNameLst>
                                          <p:attrName>style.visibility</p:attrName>
                                        </p:attrNameLst>
                                      </p:cBhvr>
                                      <p:to>
                                        <p:strVal val="visible"/>
                                      </p:to>
                                    </p:set>
                                    <p:anim calcmode="lin" valueType="num">
                                      <p:cBhvr additive="base">
                                        <p:cTn id="12" dur="500" fill="hold"/>
                                        <p:tgtEl>
                                          <p:spTgt spid="2312"/>
                                        </p:tgtEl>
                                        <p:attrNameLst>
                                          <p:attrName>ppt_x</p:attrName>
                                        </p:attrNameLst>
                                      </p:cBhvr>
                                      <p:tavLst>
                                        <p:tav tm="0">
                                          <p:val>
                                            <p:strVal val="0-#ppt_w/2"/>
                                          </p:val>
                                        </p:tav>
                                        <p:tav tm="100000">
                                          <p:val>
                                            <p:strVal val="#ppt_x"/>
                                          </p:val>
                                        </p:tav>
                                      </p:tavLst>
                                    </p:anim>
                                    <p:anim calcmode="lin" valueType="num">
                                      <p:cBhvr additive="base">
                                        <p:cTn id="13" dur="500" fill="hold"/>
                                        <p:tgtEl>
                                          <p:spTgt spid="23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indefinite" fill="hold"/>
                                        <p:tgtEl>
                                          <p:spTgt spid="2305"/>
                                        </p:tgtEl>
                                        <p:attrNameLst>
                                          <p:attrName>style.visibility</p:attrName>
                                        </p:attrNameLst>
                                      </p:cBhvr>
                                      <p:to>
                                        <p:strVal val="visible"/>
                                      </p:to>
                                    </p:set>
                                  </p:childTnLst>
                                </p:cTn>
                              </p:par>
                            </p:childTnLst>
                          </p:cTn>
                        </p:par>
                        <p:par>
                          <p:cTn id="17" fill="hold">
                            <p:stCondLst>
                              <p:cond delay="1000"/>
                            </p:stCondLst>
                            <p:childTnLst>
                              <p:par>
                                <p:cTn id="18" presetID="23" presetClass="entr" presetSubtype="32" fill="hold" grpId="0" nodeType="afterEffect">
                                  <p:stCondLst>
                                    <p:cond delay="0"/>
                                  </p:stCondLst>
                                  <p:childTnLst>
                                    <p:set>
                                      <p:cBhvr>
                                        <p:cTn id="19" dur="indefinite" fill="hold"/>
                                        <p:tgtEl>
                                          <p:spTgt spid="2329"/>
                                        </p:tgtEl>
                                        <p:attrNameLst>
                                          <p:attrName>style.visibility</p:attrName>
                                        </p:attrNameLst>
                                      </p:cBhvr>
                                      <p:to>
                                        <p:strVal val="visible"/>
                                      </p:to>
                                    </p:set>
                                    <p:anim calcmode="lin" valueType="num">
                                      <p:cBhvr>
                                        <p:cTn id="20" dur="500" fill="hold"/>
                                        <p:tgtEl>
                                          <p:spTgt spid="2329"/>
                                        </p:tgtEl>
                                        <p:attrNameLst>
                                          <p:attrName>ppt_w</p:attrName>
                                        </p:attrNameLst>
                                      </p:cBhvr>
                                      <p:tavLst>
                                        <p:tav tm="0">
                                          <p:val>
                                            <p:fltVal val="0"/>
                                          </p:val>
                                        </p:tav>
                                        <p:tav tm="100000">
                                          <p:val>
                                            <p:strVal val="#ppt_w"/>
                                          </p:val>
                                        </p:tav>
                                      </p:tavLst>
                                    </p:anim>
                                    <p:anim calcmode="lin" valueType="num">
                                      <p:cBhvr>
                                        <p:cTn id="21" dur="500" fill="hold"/>
                                        <p:tgtEl>
                                          <p:spTgt spid="2329"/>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2318"/>
                                        </p:tgtEl>
                                        <p:attrNameLst>
                                          <p:attrName>style.visibility</p:attrName>
                                        </p:attrNameLst>
                                      </p:cBhvr>
                                      <p:to>
                                        <p:strVal val="visible"/>
                                      </p:to>
                                    </p:set>
                                    <p:anim calcmode="lin" valueType="num">
                                      <p:cBhvr additive="base">
                                        <p:cTn id="25" dur="500" fill="hold"/>
                                        <p:tgtEl>
                                          <p:spTgt spid="2318"/>
                                        </p:tgtEl>
                                        <p:attrNameLst>
                                          <p:attrName>ppt_x</p:attrName>
                                        </p:attrNameLst>
                                      </p:cBhvr>
                                      <p:tavLst>
                                        <p:tav tm="0">
                                          <p:val>
                                            <p:strVal val="0-#ppt_w/2"/>
                                          </p:val>
                                        </p:tav>
                                        <p:tav tm="100000">
                                          <p:val>
                                            <p:strVal val="#ppt_x"/>
                                          </p:val>
                                        </p:tav>
                                      </p:tavLst>
                                    </p:anim>
                                    <p:anim calcmode="lin" valueType="num">
                                      <p:cBhvr additive="base">
                                        <p:cTn id="26" dur="500" fill="hold"/>
                                        <p:tgtEl>
                                          <p:spTgt spid="2318"/>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indefinite" fill="hold"/>
                                        <p:tgtEl>
                                          <p:spTgt spid="2306"/>
                                        </p:tgtEl>
                                        <p:attrNameLst>
                                          <p:attrName>style.visibility</p:attrName>
                                        </p:attrNameLst>
                                      </p:cBhvr>
                                      <p:to>
                                        <p:strVal val="visible"/>
                                      </p:to>
                                    </p:set>
                                  </p:childTnLst>
                                </p:cTn>
                              </p:par>
                            </p:childTnLst>
                          </p:cTn>
                        </p:par>
                        <p:par>
                          <p:cTn id="30" fill="hold">
                            <p:stCondLst>
                              <p:cond delay="2000"/>
                            </p:stCondLst>
                            <p:childTnLst>
                              <p:par>
                                <p:cTn id="31" presetID="23" presetClass="entr" presetSubtype="32" fill="hold" grpId="0" nodeType="afterEffect">
                                  <p:stCondLst>
                                    <p:cond delay="0"/>
                                  </p:stCondLst>
                                  <p:childTnLst>
                                    <p:set>
                                      <p:cBhvr>
                                        <p:cTn id="32" dur="indefinite" fill="hold"/>
                                        <p:tgtEl>
                                          <p:spTgt spid="2340"/>
                                        </p:tgtEl>
                                        <p:attrNameLst>
                                          <p:attrName>style.visibility</p:attrName>
                                        </p:attrNameLst>
                                      </p:cBhvr>
                                      <p:to>
                                        <p:strVal val="visible"/>
                                      </p:to>
                                    </p:set>
                                    <p:anim calcmode="lin" valueType="num">
                                      <p:cBhvr>
                                        <p:cTn id="33" dur="500" fill="hold"/>
                                        <p:tgtEl>
                                          <p:spTgt spid="2340"/>
                                        </p:tgtEl>
                                        <p:attrNameLst>
                                          <p:attrName>ppt_w</p:attrName>
                                        </p:attrNameLst>
                                      </p:cBhvr>
                                      <p:tavLst>
                                        <p:tav tm="0">
                                          <p:val>
                                            <p:fltVal val="0"/>
                                          </p:val>
                                        </p:tav>
                                        <p:tav tm="100000">
                                          <p:val>
                                            <p:strVal val="#ppt_w"/>
                                          </p:val>
                                        </p:tav>
                                      </p:tavLst>
                                    </p:anim>
                                    <p:anim calcmode="lin" valueType="num">
                                      <p:cBhvr>
                                        <p:cTn id="34" dur="500" fill="hold"/>
                                        <p:tgtEl>
                                          <p:spTgt spid="2340"/>
                                        </p:tgtEl>
                                        <p:attrNameLst>
                                          <p:attrName>ppt_h</p:attrName>
                                        </p:attrNameLst>
                                      </p:cBhvr>
                                      <p:tavLst>
                                        <p:tav tm="0">
                                          <p:val>
                                            <p:fltVal val="0"/>
                                          </p:val>
                                        </p:tav>
                                        <p:tav tm="100000">
                                          <p:val>
                                            <p:strVal val="#ppt_h"/>
                                          </p:val>
                                        </p:tav>
                                      </p:tavLst>
                                    </p:anim>
                                  </p:childTnLst>
                                </p:cTn>
                              </p:par>
                            </p:childTnLst>
                          </p:cTn>
                        </p:par>
                        <p:par>
                          <p:cTn id="35" fill="hold">
                            <p:stCondLst>
                              <p:cond delay="2500"/>
                            </p:stCondLst>
                            <p:childTnLst>
                              <p:par>
                                <p:cTn id="36" presetID="2" presetClass="entr" presetSubtype="2" fill="hold" grpId="0" nodeType="afterEffect">
                                  <p:stCondLst>
                                    <p:cond delay="0"/>
                                  </p:stCondLst>
                                  <p:childTnLst>
                                    <p:set>
                                      <p:cBhvr>
                                        <p:cTn id="37" dur="1" fill="hold">
                                          <p:stCondLst>
                                            <p:cond delay="0"/>
                                          </p:stCondLst>
                                        </p:cTn>
                                        <p:tgtEl>
                                          <p:spTgt spid="2324"/>
                                        </p:tgtEl>
                                        <p:attrNameLst>
                                          <p:attrName>style.visibility</p:attrName>
                                        </p:attrNameLst>
                                      </p:cBhvr>
                                      <p:to>
                                        <p:strVal val="visible"/>
                                      </p:to>
                                    </p:set>
                                    <p:anim calcmode="lin" valueType="num">
                                      <p:cBhvr additive="base">
                                        <p:cTn id="38" dur="500" fill="hold"/>
                                        <p:tgtEl>
                                          <p:spTgt spid="2324"/>
                                        </p:tgtEl>
                                        <p:attrNameLst>
                                          <p:attrName>ppt_x</p:attrName>
                                        </p:attrNameLst>
                                      </p:cBhvr>
                                      <p:tavLst>
                                        <p:tav tm="0">
                                          <p:val>
                                            <p:strVal val="1+#ppt_w/2"/>
                                          </p:val>
                                        </p:tav>
                                        <p:tav tm="100000">
                                          <p:val>
                                            <p:strVal val="#ppt_x"/>
                                          </p:val>
                                        </p:tav>
                                      </p:tavLst>
                                    </p:anim>
                                    <p:anim calcmode="lin" valueType="num">
                                      <p:cBhvr additive="base">
                                        <p:cTn id="39" dur="500" fill="hold"/>
                                        <p:tgtEl>
                                          <p:spTgt spid="2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5" grpId="0" animBg="1" advAuto="0"/>
      <p:bldP spid="2306" grpId="0" animBg="1" advAuto="0"/>
      <p:bldP spid="2312" grpId="0" advAuto="0"/>
      <p:bldP spid="2318" grpId="0" advAuto="0"/>
      <p:bldP spid="2324" grpId="0" advAuto="0"/>
      <p:bldP spid="2329" grpId="0" animBg="1" advAuto="0"/>
      <p:bldP spid="2334" grpId="0" animBg="1" advAuto="0"/>
      <p:bldP spid="2340"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Title bar Text</a:t>
            </a:r>
          </a:p>
        </p:txBody>
      </p:sp>
      <p:sp>
        <p:nvSpPr>
          <p:cNvPr id="2458" name="Shape 2458"/>
          <p:cNvSpPr>
            <a:spLocks noGrp="1"/>
          </p:cNvSpPr>
          <p:nvPr>
            <p:ph type="sldNum" sz="quarter" idx="12"/>
          </p:nvPr>
        </p:nvSpPr>
        <p:spPr>
          <a:prstGeom prst="rect">
            <a:avLst/>
          </a:prstGeom>
        </p:spPr>
        <p:txBody>
          <a:bodyPr wrap="none">
            <a:spAutoFit/>
          </a:bodyPr>
          <a:lstStyle/>
          <a:p>
            <a:pPr lvl="0">
              <a:defRPr sz="1800">
                <a:solidFill>
                  <a:srgbClr val="000000"/>
                </a:solidFill>
              </a:defRPr>
            </a:pPr>
            <a:fld id="{86CB4B4D-7CA3-9044-876B-883B54F8677D}" type="slidenum">
              <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pPr lvl="0">
                <a:defRPr sz="1800">
                  <a:solidFill>
                    <a:srgbClr val="000000"/>
                  </a:solidFill>
                </a:defRPr>
              </a:pPr>
              <a:t>36</a:t>
            </a:fld>
            <a:endParaRPr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2459" name="Chart 2459"/>
          <p:cNvGraphicFramePr/>
          <p:nvPr/>
        </p:nvGraphicFramePr>
        <p:xfrm>
          <a:off x="721601" y="3695175"/>
          <a:ext cx="3723363" cy="2076451"/>
        </p:xfrm>
        <a:graphic>
          <a:graphicData uri="http://schemas.openxmlformats.org/drawingml/2006/chart">
            <c:chart xmlns:c="http://schemas.openxmlformats.org/drawingml/2006/chart" xmlns:r="http://schemas.openxmlformats.org/officeDocument/2006/relationships" r:id="rId3"/>
          </a:graphicData>
        </a:graphic>
      </p:graphicFrame>
      <p:grpSp>
        <p:nvGrpSpPr>
          <p:cNvPr id="2464" name="Group 2464"/>
          <p:cNvGrpSpPr/>
          <p:nvPr/>
        </p:nvGrpSpPr>
        <p:grpSpPr>
          <a:xfrm>
            <a:off x="4869447" y="4132694"/>
            <a:ext cx="2182685" cy="528036"/>
            <a:chOff x="-1" y="1"/>
            <a:chExt cx="2182968" cy="528035"/>
          </a:xfrm>
        </p:grpSpPr>
        <p:grpSp>
          <p:nvGrpSpPr>
            <p:cNvPr id="2462" name="Group 2462"/>
            <p:cNvGrpSpPr/>
            <p:nvPr/>
          </p:nvGrpSpPr>
          <p:grpSpPr>
            <a:xfrm>
              <a:off x="-1" y="1"/>
              <a:ext cx="528035" cy="528035"/>
              <a:chOff x="0" y="0"/>
              <a:chExt cx="528033" cy="528033"/>
            </a:xfrm>
          </p:grpSpPr>
          <p:sp>
            <p:nvSpPr>
              <p:cNvPr id="2460" name="Shape 2460"/>
              <p:cNvSpPr/>
              <p:nvPr/>
            </p:nvSpPr>
            <p:spPr>
              <a:xfrm>
                <a:off x="-1" y="-1"/>
                <a:ext cx="528035" cy="528035"/>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a:defRPr b="1">
                    <a:latin typeface="+mj-lt"/>
                    <a:ea typeface="+mj-ea"/>
                    <a:cs typeface="+mj-cs"/>
                    <a:sym typeface="Source Sans Pro" panose="020B0503030403020204"/>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 name="Shape 2461"/>
              <p:cNvSpPr/>
              <p:nvPr/>
            </p:nvSpPr>
            <p:spPr>
              <a:xfrm>
                <a:off x="0" y="72246"/>
                <a:ext cx="528034" cy="383541"/>
              </a:xfrm>
              <a:prstGeom prst="rect">
                <a:avLst/>
              </a:prstGeom>
              <a:noFill/>
              <a:ln w="12700" cap="flat">
                <a:noFill/>
                <a:miter lim="400000"/>
              </a:ln>
              <a:effectLst/>
            </p:spPr>
            <p:txBody>
              <a:bodyPr wrap="square" lIns="45719" tIns="45719" rIns="45719" bIns="45719" numCol="1" anchor="ctr">
                <a:spAutoFit/>
              </a:bodyPr>
              <a:lstStyle>
                <a:lvl1pPr algn="ctr">
                  <a:defRPr b="1">
                    <a:latin typeface="+mj-lt"/>
                    <a:ea typeface="+mj-ea"/>
                    <a:cs typeface="+mj-cs"/>
                    <a:sym typeface="Source Sans Pro" panose="020B0503030403020204"/>
                  </a:defRPr>
                </a:lvl1pPr>
              </a:lstStyle>
              <a:p>
                <a:pPr lvl="0">
                  <a:defRPr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01</a:t>
                </a:r>
              </a:p>
            </p:txBody>
          </p:sp>
        </p:grpSp>
        <p:sp>
          <p:nvSpPr>
            <p:cNvPr id="2463" name="Shape 2463"/>
            <p:cNvSpPr/>
            <p:nvPr/>
          </p:nvSpPr>
          <p:spPr>
            <a:xfrm>
              <a:off x="528029" y="72246"/>
              <a:ext cx="1654938" cy="369329"/>
            </a:xfrm>
            <a:prstGeom prst="rect">
              <a:avLst/>
            </a:prstGeom>
            <a:noFill/>
            <a:ln w="12700" cap="flat">
              <a:noFill/>
              <a:miter lim="400000"/>
            </a:ln>
            <a:effectLst/>
          </p:spPr>
          <p:txBody>
            <a:bodyPr wrap="square" lIns="45719" tIns="45719" rIns="45719" bIns="45719" numCol="1" anchor="t">
              <a:spAutoFit/>
            </a:bodyPr>
            <a:lstStyle>
              <a:lvl1pPr>
                <a:defRPr sz="1200">
                  <a:solidFill>
                    <a:srgbClr val="595C54"/>
                  </a:solidFill>
                </a:defRPr>
              </a:lvl1pPr>
            </a:lstStyle>
            <a:p>
              <a:pPr lvl="0">
                <a:defRPr sz="1800">
                  <a:solidFill>
                    <a:srgbClr val="000000"/>
                  </a:solidFill>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Add paragraph text</a:t>
              </a:r>
              <a:endParaRPr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69" name="Group 2469"/>
          <p:cNvGrpSpPr/>
          <p:nvPr/>
        </p:nvGrpSpPr>
        <p:grpSpPr>
          <a:xfrm>
            <a:off x="7052129" y="4132693"/>
            <a:ext cx="2182688" cy="528035"/>
            <a:chOff x="-1" y="0"/>
            <a:chExt cx="2182971" cy="528033"/>
          </a:xfrm>
        </p:grpSpPr>
        <p:grpSp>
          <p:nvGrpSpPr>
            <p:cNvPr id="2467" name="Group 2467"/>
            <p:cNvGrpSpPr/>
            <p:nvPr/>
          </p:nvGrpSpPr>
          <p:grpSpPr>
            <a:xfrm>
              <a:off x="-1" y="0"/>
              <a:ext cx="528035" cy="528033"/>
              <a:chOff x="0" y="0"/>
              <a:chExt cx="528033" cy="528032"/>
            </a:xfrm>
          </p:grpSpPr>
          <p:sp>
            <p:nvSpPr>
              <p:cNvPr id="2465" name="Shape 2465"/>
              <p:cNvSpPr/>
              <p:nvPr/>
            </p:nvSpPr>
            <p:spPr>
              <a:xfrm>
                <a:off x="-1" y="0"/>
                <a:ext cx="528035" cy="528033"/>
              </a:xfrm>
              <a:prstGeom prst="rect">
                <a:avLst/>
              </a:prstGeom>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defRPr b="1">
                    <a:latin typeface="+mj-lt"/>
                    <a:ea typeface="+mj-ea"/>
                    <a:cs typeface="+mj-cs"/>
                    <a:sym typeface="Source Sans Pro" panose="020B0503030403020204"/>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6" name="Shape 2466"/>
              <p:cNvSpPr/>
              <p:nvPr/>
            </p:nvSpPr>
            <p:spPr>
              <a:xfrm>
                <a:off x="0" y="72246"/>
                <a:ext cx="528034" cy="383541"/>
              </a:xfrm>
              <a:prstGeom prst="rect">
                <a:avLst/>
              </a:prstGeom>
              <a:noFill/>
              <a:ln w="12700" cap="flat">
                <a:noFill/>
                <a:miter lim="400000"/>
              </a:ln>
              <a:effectLst/>
            </p:spPr>
            <p:txBody>
              <a:bodyPr wrap="square" lIns="45719" tIns="45719" rIns="45719" bIns="45719" numCol="1" anchor="ctr">
                <a:spAutoFit/>
              </a:bodyPr>
              <a:lstStyle>
                <a:lvl1pPr algn="ctr">
                  <a:defRPr b="1">
                    <a:latin typeface="+mj-lt"/>
                    <a:ea typeface="+mj-ea"/>
                    <a:cs typeface="+mj-cs"/>
                    <a:sym typeface="Source Sans Pro" panose="020B0503030403020204"/>
                  </a:defRPr>
                </a:lvl1pPr>
              </a:lstStyle>
              <a:p>
                <a:pPr lvl="0">
                  <a:defRPr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02</a:t>
                </a:r>
              </a:p>
            </p:txBody>
          </p:sp>
        </p:grpSp>
        <p:sp>
          <p:nvSpPr>
            <p:cNvPr id="2468" name="Shape 2468"/>
            <p:cNvSpPr/>
            <p:nvPr/>
          </p:nvSpPr>
          <p:spPr>
            <a:xfrm>
              <a:off x="528032" y="129690"/>
              <a:ext cx="1654938" cy="369329"/>
            </a:xfrm>
            <a:prstGeom prst="rect">
              <a:avLst/>
            </a:prstGeom>
            <a:noFill/>
            <a:ln w="12700" cap="flat">
              <a:noFill/>
              <a:miter lim="400000"/>
            </a:ln>
            <a:effectLst/>
          </p:spPr>
          <p:txBody>
            <a:bodyPr wrap="square" lIns="45719" tIns="45719" rIns="45719" bIns="45719" numCol="1" anchor="t">
              <a:spAutoFit/>
            </a:bodyPr>
            <a:lstStyle>
              <a:lvl1pPr>
                <a:defRPr sz="1200">
                  <a:solidFill>
                    <a:srgbClr val="595C54"/>
                  </a:solidFill>
                </a:defRPr>
              </a:lvl1pPr>
            </a:lstStyle>
            <a:p>
              <a:pPr lvl="0">
                <a:defRPr sz="1800">
                  <a:solidFill>
                    <a:srgbClr val="000000"/>
                  </a:solidFill>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Add paragraph text</a:t>
              </a:r>
              <a:endParaRPr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74" name="Group 2474"/>
          <p:cNvGrpSpPr/>
          <p:nvPr/>
        </p:nvGrpSpPr>
        <p:grpSpPr>
          <a:xfrm>
            <a:off x="9234816" y="4132694"/>
            <a:ext cx="2182689" cy="528035"/>
            <a:chOff x="-1" y="0"/>
            <a:chExt cx="2182972" cy="528033"/>
          </a:xfrm>
        </p:grpSpPr>
        <p:grpSp>
          <p:nvGrpSpPr>
            <p:cNvPr id="2472" name="Group 2472"/>
            <p:cNvGrpSpPr/>
            <p:nvPr/>
          </p:nvGrpSpPr>
          <p:grpSpPr>
            <a:xfrm>
              <a:off x="-1" y="0"/>
              <a:ext cx="528035" cy="528033"/>
              <a:chOff x="0" y="0"/>
              <a:chExt cx="528033" cy="528032"/>
            </a:xfrm>
          </p:grpSpPr>
          <p:sp>
            <p:nvSpPr>
              <p:cNvPr id="2470" name="Shape 2470"/>
              <p:cNvSpPr/>
              <p:nvPr/>
            </p:nvSpPr>
            <p:spPr>
              <a:xfrm>
                <a:off x="-1" y="0"/>
                <a:ext cx="528035" cy="528033"/>
              </a:xfrm>
              <a:prstGeom prst="rect">
                <a:avLst/>
              </a:prstGeom>
              <a:solidFill>
                <a:srgbClr val="A6A6A6"/>
              </a:solidFill>
              <a:ln w="12700" cap="flat">
                <a:noFill/>
                <a:miter lim="400000"/>
              </a:ln>
              <a:effectLst/>
            </p:spPr>
            <p:txBody>
              <a:bodyPr wrap="square" lIns="0" tIns="0" rIns="0" bIns="0" numCol="1" anchor="ctr">
                <a:noAutofit/>
              </a:bodyPr>
              <a:lstStyle/>
              <a:p>
                <a:pPr lvl="0" algn="ctr">
                  <a:defRPr b="1">
                    <a:latin typeface="+mj-lt"/>
                    <a:ea typeface="+mj-ea"/>
                    <a:cs typeface="+mj-cs"/>
                    <a:sym typeface="Source Sans Pro" panose="020B0503030403020204"/>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71" name="Shape 2471"/>
              <p:cNvSpPr/>
              <p:nvPr/>
            </p:nvSpPr>
            <p:spPr>
              <a:xfrm>
                <a:off x="0" y="72246"/>
                <a:ext cx="528034" cy="383541"/>
              </a:xfrm>
              <a:prstGeom prst="rect">
                <a:avLst/>
              </a:prstGeom>
              <a:noFill/>
              <a:ln w="12700" cap="flat">
                <a:noFill/>
                <a:miter lim="400000"/>
              </a:ln>
              <a:effectLst/>
            </p:spPr>
            <p:txBody>
              <a:bodyPr wrap="square" lIns="45719" tIns="45719" rIns="45719" bIns="45719" numCol="1" anchor="ctr">
                <a:spAutoFit/>
              </a:bodyPr>
              <a:lstStyle>
                <a:lvl1pPr algn="ctr">
                  <a:defRPr b="1">
                    <a:latin typeface="+mj-lt"/>
                    <a:ea typeface="+mj-ea"/>
                    <a:cs typeface="+mj-cs"/>
                    <a:sym typeface="Source Sans Pro" panose="020B0503030403020204"/>
                  </a:defRPr>
                </a:lvl1pPr>
              </a:lstStyle>
              <a:p>
                <a:pPr lvl="0">
                  <a:defRPr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sp>
          <p:nvSpPr>
            <p:cNvPr id="2473" name="Shape 2473"/>
            <p:cNvSpPr/>
            <p:nvPr/>
          </p:nvSpPr>
          <p:spPr>
            <a:xfrm>
              <a:off x="528033" y="91451"/>
              <a:ext cx="1654938" cy="369328"/>
            </a:xfrm>
            <a:prstGeom prst="rect">
              <a:avLst/>
            </a:prstGeom>
            <a:noFill/>
            <a:ln w="12700" cap="flat">
              <a:noFill/>
              <a:miter lim="400000"/>
            </a:ln>
            <a:effectLst/>
          </p:spPr>
          <p:txBody>
            <a:bodyPr wrap="square" lIns="45719" tIns="45719" rIns="45719" bIns="45719" numCol="1" anchor="t">
              <a:spAutoFit/>
            </a:bodyPr>
            <a:lstStyle>
              <a:lvl1pPr>
                <a:defRPr sz="1200">
                  <a:solidFill>
                    <a:srgbClr val="595C54"/>
                  </a:solidFill>
                </a:defRPr>
              </a:lvl1pPr>
            </a:lstStyle>
            <a:p>
              <a:pPr lvl="0">
                <a:defRPr sz="1800">
                  <a:solidFill>
                    <a:srgbClr val="000000"/>
                  </a:solidFill>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Add paragraph text</a:t>
              </a:r>
              <a:endParaRPr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79" name="Group 2479"/>
          <p:cNvGrpSpPr/>
          <p:nvPr/>
        </p:nvGrpSpPr>
        <p:grpSpPr>
          <a:xfrm>
            <a:off x="4869447" y="5304672"/>
            <a:ext cx="2182685" cy="528036"/>
            <a:chOff x="-1" y="1"/>
            <a:chExt cx="2182968" cy="528035"/>
          </a:xfrm>
        </p:grpSpPr>
        <p:grpSp>
          <p:nvGrpSpPr>
            <p:cNvPr id="2477" name="Group 2477"/>
            <p:cNvGrpSpPr/>
            <p:nvPr/>
          </p:nvGrpSpPr>
          <p:grpSpPr>
            <a:xfrm>
              <a:off x="-1" y="1"/>
              <a:ext cx="528035" cy="528035"/>
              <a:chOff x="0" y="0"/>
              <a:chExt cx="528033" cy="528033"/>
            </a:xfrm>
          </p:grpSpPr>
          <p:sp>
            <p:nvSpPr>
              <p:cNvPr id="2475" name="Shape 2475"/>
              <p:cNvSpPr/>
              <p:nvPr/>
            </p:nvSpPr>
            <p:spPr>
              <a:xfrm>
                <a:off x="-1" y="-1"/>
                <a:ext cx="528035" cy="528035"/>
              </a:xfrm>
              <a:prstGeom prst="rect">
                <a:avLst/>
              </a:prstGeom>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defRPr b="1">
                    <a:latin typeface="+mj-lt"/>
                    <a:ea typeface="+mj-ea"/>
                    <a:cs typeface="+mj-cs"/>
                    <a:sym typeface="Source Sans Pro" panose="020B0503030403020204"/>
                  </a:defRPr>
                </a:pPr>
                <a:endParaRPr>
                  <a:solidFill>
                    <a:srgbClr val="29A3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76" name="Shape 2476"/>
              <p:cNvSpPr/>
              <p:nvPr/>
            </p:nvSpPr>
            <p:spPr>
              <a:xfrm>
                <a:off x="0" y="72246"/>
                <a:ext cx="528034" cy="383541"/>
              </a:xfrm>
              <a:prstGeom prst="rect">
                <a:avLst/>
              </a:prstGeom>
              <a:noFill/>
              <a:ln w="12700" cap="flat">
                <a:noFill/>
                <a:miter lim="400000"/>
              </a:ln>
              <a:effectLst/>
            </p:spPr>
            <p:txBody>
              <a:bodyPr wrap="square" lIns="45719" tIns="45719" rIns="45719" bIns="45719" numCol="1" anchor="ctr">
                <a:spAutoFit/>
              </a:bodyPr>
              <a:lstStyle>
                <a:lvl1pPr algn="ctr">
                  <a:defRPr b="1">
                    <a:latin typeface="+mj-lt"/>
                    <a:ea typeface="+mj-ea"/>
                    <a:cs typeface="+mj-cs"/>
                    <a:sym typeface="Source Sans Pro" panose="020B0503030403020204"/>
                  </a:defRPr>
                </a:lvl1pPr>
              </a:lstStyle>
              <a:p>
                <a:pPr lvl="0">
                  <a:defRPr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04</a:t>
                </a:r>
              </a:p>
            </p:txBody>
          </p:sp>
        </p:grpSp>
        <p:sp>
          <p:nvSpPr>
            <p:cNvPr id="2478" name="Shape 2478"/>
            <p:cNvSpPr/>
            <p:nvPr/>
          </p:nvSpPr>
          <p:spPr>
            <a:xfrm>
              <a:off x="528029" y="125518"/>
              <a:ext cx="1654938" cy="369330"/>
            </a:xfrm>
            <a:prstGeom prst="rect">
              <a:avLst/>
            </a:prstGeom>
            <a:noFill/>
            <a:ln w="12700" cap="flat">
              <a:noFill/>
              <a:miter lim="400000"/>
            </a:ln>
            <a:effectLst/>
          </p:spPr>
          <p:txBody>
            <a:bodyPr wrap="square" lIns="45719" tIns="45719" rIns="45719" bIns="45719" numCol="1" anchor="t">
              <a:spAutoFit/>
            </a:bodyPr>
            <a:lstStyle>
              <a:lvl1pPr>
                <a:defRPr sz="1200">
                  <a:solidFill>
                    <a:srgbClr val="595C54"/>
                  </a:solidFill>
                </a:defRPr>
              </a:lvl1pPr>
            </a:lstStyle>
            <a:p>
              <a:pPr lvl="0">
                <a:defRPr sz="1800">
                  <a:solidFill>
                    <a:srgbClr val="000000"/>
                  </a:solidFill>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Add paragraph text</a:t>
              </a:r>
              <a:endParaRPr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84" name="Group 2484"/>
          <p:cNvGrpSpPr/>
          <p:nvPr/>
        </p:nvGrpSpPr>
        <p:grpSpPr>
          <a:xfrm>
            <a:off x="7052129" y="5304671"/>
            <a:ext cx="2182687" cy="528036"/>
            <a:chOff x="-2" y="0"/>
            <a:chExt cx="2182970" cy="528034"/>
          </a:xfrm>
        </p:grpSpPr>
        <p:grpSp>
          <p:nvGrpSpPr>
            <p:cNvPr id="2482" name="Group 2482"/>
            <p:cNvGrpSpPr/>
            <p:nvPr/>
          </p:nvGrpSpPr>
          <p:grpSpPr>
            <a:xfrm>
              <a:off x="-2" y="0"/>
              <a:ext cx="528037" cy="528034"/>
              <a:chOff x="-1" y="0"/>
              <a:chExt cx="528035" cy="528033"/>
            </a:xfrm>
          </p:grpSpPr>
          <p:sp>
            <p:nvSpPr>
              <p:cNvPr id="2480" name="Shape 2480"/>
              <p:cNvSpPr/>
              <p:nvPr/>
            </p:nvSpPr>
            <p:spPr>
              <a:xfrm>
                <a:off x="-1" y="0"/>
                <a:ext cx="528035" cy="528033"/>
              </a:xfrm>
              <a:prstGeom prst="rect">
                <a:avLst/>
              </a:prstGeom>
            </p:spPr>
            <p:style>
              <a:lnRef idx="3">
                <a:schemeClr val="lt1"/>
              </a:lnRef>
              <a:fillRef idx="1">
                <a:schemeClr val="accent5"/>
              </a:fillRef>
              <a:effectRef idx="1">
                <a:schemeClr val="accent5"/>
              </a:effectRef>
              <a:fontRef idx="minor">
                <a:schemeClr val="lt1"/>
              </a:fontRef>
            </p:style>
            <p:txBody>
              <a:bodyPr wrap="square" lIns="0" tIns="0" rIns="0" bIns="0" numCol="1" anchor="ctr">
                <a:noAutofit/>
              </a:bodyPr>
              <a:lstStyle/>
              <a:p>
                <a:pPr lvl="0" algn="ctr">
                  <a:defRPr b="1">
                    <a:latin typeface="+mj-lt"/>
                    <a:ea typeface="+mj-ea"/>
                    <a:cs typeface="+mj-cs"/>
                    <a:sym typeface="Source Sans Pro" panose="020B0503030403020204"/>
                  </a:defRPr>
                </a:pPr>
                <a:endParaRPr>
                  <a:solidFill>
                    <a:srgbClr val="29A3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81" name="Shape 2481"/>
              <p:cNvSpPr/>
              <p:nvPr/>
            </p:nvSpPr>
            <p:spPr>
              <a:xfrm>
                <a:off x="0" y="72246"/>
                <a:ext cx="528034" cy="383541"/>
              </a:xfrm>
              <a:prstGeom prst="rect">
                <a:avLst/>
              </a:prstGeom>
              <a:noFill/>
              <a:ln w="12700" cap="flat">
                <a:noFill/>
                <a:miter lim="400000"/>
              </a:ln>
              <a:effectLst/>
            </p:spPr>
            <p:txBody>
              <a:bodyPr wrap="square" lIns="45719" tIns="45719" rIns="45719" bIns="45719" numCol="1" anchor="ctr">
                <a:spAutoFit/>
              </a:bodyPr>
              <a:lstStyle>
                <a:lvl1pPr algn="ctr">
                  <a:defRPr b="1">
                    <a:latin typeface="+mj-lt"/>
                    <a:ea typeface="+mj-ea"/>
                    <a:cs typeface="+mj-cs"/>
                    <a:sym typeface="Source Sans Pro" panose="020B0503030403020204"/>
                  </a:defRPr>
                </a:lvl1pPr>
              </a:lstStyle>
              <a:p>
                <a:pPr lvl="0">
                  <a:defRPr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05</a:t>
                </a:r>
              </a:p>
            </p:txBody>
          </p:sp>
        </p:grpSp>
        <p:sp>
          <p:nvSpPr>
            <p:cNvPr id="2483" name="Shape 2483"/>
            <p:cNvSpPr/>
            <p:nvPr/>
          </p:nvSpPr>
          <p:spPr>
            <a:xfrm>
              <a:off x="528030" y="89036"/>
              <a:ext cx="1654938" cy="369328"/>
            </a:xfrm>
            <a:prstGeom prst="rect">
              <a:avLst/>
            </a:prstGeom>
            <a:noFill/>
            <a:ln w="12700" cap="flat">
              <a:noFill/>
              <a:miter lim="400000"/>
            </a:ln>
            <a:effectLst/>
          </p:spPr>
          <p:txBody>
            <a:bodyPr wrap="square" lIns="45719" tIns="45719" rIns="45719" bIns="45719" numCol="1" anchor="t">
              <a:spAutoFit/>
            </a:bodyPr>
            <a:lstStyle>
              <a:lvl1pPr>
                <a:defRPr sz="1200">
                  <a:solidFill>
                    <a:srgbClr val="595C54"/>
                  </a:solidFill>
                </a:defRPr>
              </a:lvl1pPr>
            </a:lstStyle>
            <a:p>
              <a:pPr lvl="0">
                <a:defRPr sz="1800">
                  <a:solidFill>
                    <a:srgbClr val="000000"/>
                  </a:solidFill>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Add paragraph text</a:t>
              </a:r>
              <a:endParaRPr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89" name="Group 2489"/>
          <p:cNvGrpSpPr/>
          <p:nvPr/>
        </p:nvGrpSpPr>
        <p:grpSpPr>
          <a:xfrm>
            <a:off x="9234816" y="5304672"/>
            <a:ext cx="2182689" cy="528035"/>
            <a:chOff x="-1" y="0"/>
            <a:chExt cx="2182972" cy="528033"/>
          </a:xfrm>
        </p:grpSpPr>
        <p:grpSp>
          <p:nvGrpSpPr>
            <p:cNvPr id="2487" name="Group 2487"/>
            <p:cNvGrpSpPr/>
            <p:nvPr/>
          </p:nvGrpSpPr>
          <p:grpSpPr>
            <a:xfrm>
              <a:off x="-1" y="0"/>
              <a:ext cx="528035" cy="528033"/>
              <a:chOff x="0" y="0"/>
              <a:chExt cx="528033" cy="528032"/>
            </a:xfrm>
          </p:grpSpPr>
          <p:sp>
            <p:nvSpPr>
              <p:cNvPr id="2485" name="Shape 2485"/>
              <p:cNvSpPr/>
              <p:nvPr/>
            </p:nvSpPr>
            <p:spPr>
              <a:xfrm>
                <a:off x="-1" y="0"/>
                <a:ext cx="528035" cy="528033"/>
              </a:xfrm>
              <a:prstGeom prst="rect">
                <a:avLst/>
              </a:prstGeom>
            </p:spPr>
            <p:style>
              <a:lnRef idx="3">
                <a:schemeClr val="lt1"/>
              </a:lnRef>
              <a:fillRef idx="1">
                <a:schemeClr val="accent6"/>
              </a:fillRef>
              <a:effectRef idx="1">
                <a:schemeClr val="accent6"/>
              </a:effectRef>
              <a:fontRef idx="minor">
                <a:schemeClr val="lt1"/>
              </a:fontRef>
            </p:style>
            <p:txBody>
              <a:bodyPr wrap="square" lIns="0" tIns="0" rIns="0" bIns="0" numCol="1" anchor="ctr">
                <a:noAutofit/>
              </a:bodyPr>
              <a:lstStyle/>
              <a:p>
                <a:pPr lvl="0" algn="ctr">
                  <a:defRPr b="1">
                    <a:latin typeface="+mj-lt"/>
                    <a:ea typeface="+mj-ea"/>
                    <a:cs typeface="+mj-cs"/>
                    <a:sym typeface="Source Sans Pro" panose="020B0503030403020204"/>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86" name="Shape 2486"/>
              <p:cNvSpPr/>
              <p:nvPr/>
            </p:nvSpPr>
            <p:spPr>
              <a:xfrm>
                <a:off x="0" y="72246"/>
                <a:ext cx="528034" cy="383541"/>
              </a:xfrm>
              <a:prstGeom prst="rect">
                <a:avLst/>
              </a:prstGeom>
              <a:noFill/>
              <a:ln w="12700" cap="flat">
                <a:noFill/>
                <a:miter lim="400000"/>
              </a:ln>
              <a:effectLst/>
            </p:spPr>
            <p:txBody>
              <a:bodyPr wrap="square" lIns="45719" tIns="45719" rIns="45719" bIns="45719" numCol="1" anchor="ctr">
                <a:spAutoFit/>
              </a:bodyPr>
              <a:lstStyle>
                <a:lvl1pPr algn="ctr">
                  <a:defRPr b="1">
                    <a:latin typeface="+mj-lt"/>
                    <a:ea typeface="+mj-ea"/>
                    <a:cs typeface="+mj-cs"/>
                    <a:sym typeface="Source Sans Pro" panose="020B0503030403020204"/>
                  </a:defRPr>
                </a:lvl1pPr>
              </a:lstStyle>
              <a:p>
                <a:pPr lvl="0">
                  <a:defRPr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06</a:t>
                </a:r>
              </a:p>
            </p:txBody>
          </p:sp>
        </p:grpSp>
        <p:sp>
          <p:nvSpPr>
            <p:cNvPr id="2488" name="Shape 2488"/>
            <p:cNvSpPr/>
            <p:nvPr/>
          </p:nvSpPr>
          <p:spPr>
            <a:xfrm>
              <a:off x="528033" y="72246"/>
              <a:ext cx="1654938" cy="369328"/>
            </a:xfrm>
            <a:prstGeom prst="rect">
              <a:avLst/>
            </a:prstGeom>
            <a:noFill/>
            <a:ln w="12700" cap="flat">
              <a:noFill/>
              <a:miter lim="400000"/>
            </a:ln>
            <a:effectLst/>
          </p:spPr>
          <p:txBody>
            <a:bodyPr wrap="square" lIns="45719" tIns="45719" rIns="45719" bIns="45719" numCol="1" anchor="t">
              <a:spAutoFit/>
            </a:bodyPr>
            <a:lstStyle>
              <a:lvl1pPr>
                <a:defRPr sz="1200">
                  <a:solidFill>
                    <a:srgbClr val="595C54"/>
                  </a:solidFill>
                </a:defRPr>
              </a:lvl1pPr>
            </a:lstStyle>
            <a:p>
              <a:pPr lvl="0">
                <a:defRPr sz="1800">
                  <a:solidFill>
                    <a:srgbClr val="000000"/>
                  </a:solidFill>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Add paragraph text</a:t>
              </a:r>
              <a:endParaRPr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2490" name="Chart 2490"/>
          <p:cNvGraphicFramePr/>
          <p:nvPr/>
        </p:nvGraphicFramePr>
        <p:xfrm>
          <a:off x="1583401" y="1445274"/>
          <a:ext cx="2349195" cy="2349501"/>
        </p:xfrm>
        <a:graphic>
          <a:graphicData uri="http://schemas.openxmlformats.org/drawingml/2006/chart">
            <c:chart xmlns:c="http://schemas.openxmlformats.org/drawingml/2006/chart" xmlns:r="http://schemas.openxmlformats.org/officeDocument/2006/relationships" r:id="rId4"/>
          </a:graphicData>
        </a:graphic>
      </p:graphicFrame>
      <p:grpSp>
        <p:nvGrpSpPr>
          <p:cNvPr id="2495" name="Group 2495"/>
          <p:cNvGrpSpPr/>
          <p:nvPr/>
        </p:nvGrpSpPr>
        <p:grpSpPr>
          <a:xfrm>
            <a:off x="4869448" y="1622651"/>
            <a:ext cx="6483671" cy="1909725"/>
            <a:chOff x="0" y="0"/>
            <a:chExt cx="6484514" cy="1909724"/>
          </a:xfrm>
        </p:grpSpPr>
        <p:sp>
          <p:nvSpPr>
            <p:cNvPr id="2491" name="Shape 2491"/>
            <p:cNvSpPr/>
            <p:nvPr/>
          </p:nvSpPr>
          <p:spPr>
            <a:xfrm>
              <a:off x="0" y="0"/>
              <a:ext cx="92396" cy="523218"/>
            </a:xfrm>
            <a:prstGeom prst="rect">
              <a:avLst/>
            </a:prstGeom>
            <a:noFill/>
            <a:ln w="12700" cap="flat">
              <a:noFill/>
              <a:miter lim="400000"/>
            </a:ln>
            <a:effectLst/>
          </p:spPr>
          <p:txBody>
            <a:bodyPr wrap="none" lIns="45719" tIns="45719" rIns="45719" bIns="45719" numCol="1" anchor="t">
              <a:spAutoFit/>
            </a:bodyPr>
            <a:lstStyle/>
            <a:p>
              <a:pPr lvl="0">
                <a:defRPr>
                  <a:solidFill>
                    <a:srgbClr val="000000"/>
                  </a:solidFill>
                </a:defRPr>
              </a:pPr>
              <a:endParaRPr sz="2800">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sp>
          <p:nvSpPr>
            <p:cNvPr id="2492" name="Shape 2492"/>
            <p:cNvSpPr/>
            <p:nvPr/>
          </p:nvSpPr>
          <p:spPr>
            <a:xfrm>
              <a:off x="0" y="509043"/>
              <a:ext cx="6484514" cy="523218"/>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copy the text paste in this box</a:t>
              </a:r>
              <a:r>
                <a:rPr lang="en-US" altLang="zh-CN" sz="14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by copying your text after selecting paste in this box and selecting to keep only text</a:t>
              </a:r>
              <a:endParaRPr sz="14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493" name="image8.png"/>
            <p:cNvPicPr/>
            <p:nvPr/>
          </p:nvPicPr>
          <p:blipFill>
            <a:blip r:embed="rId5"/>
            <a:stretch>
              <a:fillRect/>
            </a:stretch>
          </p:blipFill>
          <p:spPr>
            <a:xfrm>
              <a:off x="15924" y="1397615"/>
              <a:ext cx="512108" cy="512109"/>
            </a:xfrm>
            <a:prstGeom prst="rect">
              <a:avLst/>
            </a:prstGeom>
            <a:ln w="12700" cap="flat">
              <a:noFill/>
              <a:miter lim="400000"/>
              <a:headEnd/>
              <a:tailEnd/>
            </a:ln>
            <a:effectLst/>
          </p:spPr>
        </p:pic>
        <p:sp>
          <p:nvSpPr>
            <p:cNvPr id="2494" name="Shape 2494"/>
            <p:cNvSpPr/>
            <p:nvPr/>
          </p:nvSpPr>
          <p:spPr>
            <a:xfrm>
              <a:off x="528031" y="1465178"/>
              <a:ext cx="4822792" cy="369330"/>
            </a:xfrm>
            <a:prstGeom prst="rect">
              <a:avLst/>
            </a:prstGeom>
            <a:noFill/>
            <a:ln w="12700" cap="flat">
              <a:noFill/>
              <a:miter lim="400000"/>
            </a:ln>
            <a:effectLst/>
          </p:spPr>
          <p:txBody>
            <a:bodyPr wrap="none" lIns="45719" tIns="45719" rIns="45719" bIns="45719" numCol="1" anchor="t">
              <a:spAutoFit/>
            </a:bodyPr>
            <a:lstStyle>
              <a:lvl1pPr>
                <a:defRPr b="1" i="1">
                  <a:solidFill>
                    <a:srgbClr val="595C54"/>
                  </a:solidFill>
                  <a:latin typeface="+mj-lt"/>
                  <a:ea typeface="+mj-ea"/>
                  <a:cs typeface="+mj-cs"/>
                  <a:sym typeface="Source Sans Pro" panose="020B0503030403020204"/>
                </a:defRPr>
              </a:lvl1pPr>
            </a:lstStyle>
            <a:p>
              <a:pPr lvl="0">
                <a:defRPr b="0" i="0">
                  <a:solidFill>
                    <a:srgbClr val="000000"/>
                  </a:solidFill>
                </a:defRPr>
              </a:pPr>
              <a:r>
                <a:rPr lang="zh-CN" altLang="en-US">
                  <a:latin typeface="微软雅黑" panose="020B0503020204020204" pitchFamily="34" charset="-122"/>
                  <a:ea typeface="微软雅黑" panose="020B0503020204020204" pitchFamily="34" charset="-122"/>
                  <a:sym typeface="微软雅黑" panose="020B0503020204020204" pitchFamily="34" charset="-122"/>
                </a:rPr>
                <a:t>Your content hits here, or copy the text paste in this box</a:t>
              </a:r>
              <a:r>
                <a:rPr lang="en-US" altLang="zh-CN">
                  <a:latin typeface="微软雅黑" panose="020B0503020204020204" pitchFamily="34" charset="-122"/>
                  <a:ea typeface="微软雅黑" panose="020B0503020204020204" pitchFamily="34" charset="-122"/>
                  <a:sym typeface="微软雅黑" panose="020B0503020204020204" pitchFamily="34" charset="-122"/>
                </a:rPr>
                <a:t>.</a:t>
              </a:r>
              <a:r>
                <a:rPr>
                  <a:latin typeface="微软雅黑" panose="020B0503020204020204" pitchFamily="34" charset="-122"/>
                  <a:ea typeface="微软雅黑" panose="020B0503020204020204" pitchFamily="34" charset="-122"/>
                  <a:sym typeface="微软雅黑" panose="020B0503020204020204" pitchFamily="34" charset="-122"/>
                </a:rPr>
                <a:t> </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c="http://schemas.openxmlformats.org/drawingml/2006/chart" xmlns="">
      <p:transition spd="med" advClick="0"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indefinite" fill="hold"/>
                                        <p:tgtEl>
                                          <p:spTgt spid="2490"/>
                                        </p:tgtEl>
                                        <p:attrNameLst>
                                          <p:attrName>style.visibility</p:attrName>
                                        </p:attrNameLst>
                                      </p:cBhvr>
                                      <p:to>
                                        <p:strVal val="visible"/>
                                      </p:to>
                                    </p:set>
                                    <p:animEffect transition="in" filter="fade">
                                      <p:cBhvr>
                                        <p:cTn id="7" dur="1000"/>
                                        <p:tgtEl>
                                          <p:spTgt spid="2490"/>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indefinite" fill="hold"/>
                                        <p:tgtEl>
                                          <p:spTgt spid="2495"/>
                                        </p:tgtEl>
                                        <p:attrNameLst>
                                          <p:attrName>style.visibility</p:attrName>
                                        </p:attrNameLst>
                                      </p:cBhvr>
                                      <p:to>
                                        <p:strVal val="visible"/>
                                      </p:to>
                                    </p:set>
                                    <p:animEffect transition="in" filter="strips(downLeft)">
                                      <p:cBhvr>
                                        <p:cTn id="11" dur="500"/>
                                        <p:tgtEl>
                                          <p:spTgt spid="2495"/>
                                        </p:tgtEl>
                                      </p:cBhvr>
                                    </p:animEffect>
                                  </p:childTnLst>
                                </p:cTn>
                              </p:par>
                            </p:childTnLst>
                          </p:cTn>
                        </p:par>
                        <p:par>
                          <p:cTn id="12" fill="hold">
                            <p:stCondLst>
                              <p:cond delay="1500"/>
                            </p:stCondLst>
                            <p:childTnLst>
                              <p:par>
                                <p:cTn id="13" presetID="2" presetClass="entr" presetSubtype="1" fill="hold" grpId="0" nodeType="afterEffect">
                                  <p:stCondLst>
                                    <p:cond delay="0"/>
                                  </p:stCondLst>
                                  <p:childTnLst>
                                    <p:set>
                                      <p:cBhvr>
                                        <p:cTn id="14" dur="indefinite" fill="hold"/>
                                        <p:tgtEl>
                                          <p:spTgt spid="2459">
                                            <p:graphicEl>
                                              <a:chart seriesIdx="-3" categoryIdx="-3" bldStep="gridLegend"/>
                                            </p:graphicEl>
                                          </p:spTgt>
                                        </p:tgtEl>
                                        <p:attrNameLst>
                                          <p:attrName>style.visibility</p:attrName>
                                        </p:attrNameLst>
                                      </p:cBhvr>
                                      <p:to>
                                        <p:strVal val="visible"/>
                                      </p:to>
                                    </p:set>
                                    <p:anim calcmode="lin" valueType="num">
                                      <p:cBhvr>
                                        <p:cTn id="15" dur="500" fill="hold"/>
                                        <p:tgtEl>
                                          <p:spTgt spid="245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6" dur="500" fill="hold"/>
                                        <p:tgtEl>
                                          <p:spTgt spid="2459">
                                            <p:graphicEl>
                                              <a:chart seriesIdx="-3" categoryIdx="-3" bldStep="gridLegend"/>
                                            </p:graphicEl>
                                          </p:spTgt>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 presetClass="entr" presetSubtype="1" fill="hold" grpId="0" nodeType="afterEffect">
                                  <p:stCondLst>
                                    <p:cond delay="0"/>
                                  </p:stCondLst>
                                  <p:childTnLst>
                                    <p:set>
                                      <p:cBhvr>
                                        <p:cTn id="19" dur="indefinite" fill="hold"/>
                                        <p:tgtEl>
                                          <p:spTgt spid="2459">
                                            <p:graphicEl>
                                              <a:chart seriesIdx="0" categoryIdx="-4" bldStep="series"/>
                                            </p:graphicEl>
                                          </p:spTgt>
                                        </p:tgtEl>
                                        <p:attrNameLst>
                                          <p:attrName>style.visibility</p:attrName>
                                        </p:attrNameLst>
                                      </p:cBhvr>
                                      <p:to>
                                        <p:strVal val="visible"/>
                                      </p:to>
                                    </p:set>
                                    <p:anim calcmode="lin" valueType="num">
                                      <p:cBhvr>
                                        <p:cTn id="20" dur="500" fill="hold"/>
                                        <p:tgtEl>
                                          <p:spTgt spid="2459">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21" dur="500" fill="hold"/>
                                        <p:tgtEl>
                                          <p:spTgt spid="2459">
                                            <p:graphicEl>
                                              <a:chart seriesIdx="0" categoryIdx="-4" bldStep="series"/>
                                            </p:graphicEl>
                                          </p:spTgt>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indefinite" fill="hold"/>
                                        <p:tgtEl>
                                          <p:spTgt spid="2459">
                                            <p:graphicEl>
                                              <a:chart seriesIdx="1" categoryIdx="-4" bldStep="series"/>
                                            </p:graphicEl>
                                          </p:spTgt>
                                        </p:tgtEl>
                                        <p:attrNameLst>
                                          <p:attrName>style.visibility</p:attrName>
                                        </p:attrNameLst>
                                      </p:cBhvr>
                                      <p:to>
                                        <p:strVal val="visible"/>
                                      </p:to>
                                    </p:set>
                                    <p:anim calcmode="lin" valueType="num">
                                      <p:cBhvr>
                                        <p:cTn id="25" dur="500" fill="hold"/>
                                        <p:tgtEl>
                                          <p:spTgt spid="2459">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6" dur="500" fill="hold"/>
                                        <p:tgtEl>
                                          <p:spTgt spid="2459">
                                            <p:graphicEl>
                                              <a:chart seriesIdx="1" categoryIdx="-4" bldStep="series"/>
                                            </p:graphicEl>
                                          </p:spTgt>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indefinite" fill="hold"/>
                                        <p:tgtEl>
                                          <p:spTgt spid="2459">
                                            <p:graphicEl>
                                              <a:chart seriesIdx="2" categoryIdx="-4" bldStep="series"/>
                                            </p:graphicEl>
                                          </p:spTgt>
                                        </p:tgtEl>
                                        <p:attrNameLst>
                                          <p:attrName>style.visibility</p:attrName>
                                        </p:attrNameLst>
                                      </p:cBhvr>
                                      <p:to>
                                        <p:strVal val="visible"/>
                                      </p:to>
                                    </p:set>
                                    <p:anim calcmode="lin" valueType="num">
                                      <p:cBhvr>
                                        <p:cTn id="30" dur="500" fill="hold"/>
                                        <p:tgtEl>
                                          <p:spTgt spid="2459">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1" dur="500" fill="hold"/>
                                        <p:tgtEl>
                                          <p:spTgt spid="2459">
                                            <p:graphicEl>
                                              <a:chart seriesIdx="2" categoryIdx="-4" bldStep="series"/>
                                            </p:graphicEl>
                                          </p:spTgt>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 presetClass="entr" presetSubtype="1" fill="hold" grpId="0" nodeType="afterEffect">
                                  <p:stCondLst>
                                    <p:cond delay="0"/>
                                  </p:stCondLst>
                                  <p:childTnLst>
                                    <p:set>
                                      <p:cBhvr>
                                        <p:cTn id="34" dur="indefinite" fill="hold"/>
                                        <p:tgtEl>
                                          <p:spTgt spid="2459">
                                            <p:graphicEl>
                                              <a:chart seriesIdx="3" categoryIdx="-4" bldStep="series"/>
                                            </p:graphicEl>
                                          </p:spTgt>
                                        </p:tgtEl>
                                        <p:attrNameLst>
                                          <p:attrName>style.visibility</p:attrName>
                                        </p:attrNameLst>
                                      </p:cBhvr>
                                      <p:to>
                                        <p:strVal val="visible"/>
                                      </p:to>
                                    </p:set>
                                    <p:anim calcmode="lin" valueType="num">
                                      <p:cBhvr>
                                        <p:cTn id="35" dur="500" fill="hold"/>
                                        <p:tgtEl>
                                          <p:spTgt spid="2459">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36" dur="500" fill="hold"/>
                                        <p:tgtEl>
                                          <p:spTgt spid="2459">
                                            <p:graphicEl>
                                              <a:chart seriesIdx="3" categoryIdx="-4" bldStep="series"/>
                                            </p:graphicEl>
                                          </p:spTgt>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 presetClass="entr" presetSubtype="1" fill="hold" grpId="0" nodeType="afterEffect">
                                  <p:stCondLst>
                                    <p:cond delay="0"/>
                                  </p:stCondLst>
                                  <p:childTnLst>
                                    <p:set>
                                      <p:cBhvr>
                                        <p:cTn id="39" dur="indefinite" fill="hold"/>
                                        <p:tgtEl>
                                          <p:spTgt spid="2459">
                                            <p:graphicEl>
                                              <a:chart seriesIdx="4" categoryIdx="-4" bldStep="series"/>
                                            </p:graphicEl>
                                          </p:spTgt>
                                        </p:tgtEl>
                                        <p:attrNameLst>
                                          <p:attrName>style.visibility</p:attrName>
                                        </p:attrNameLst>
                                      </p:cBhvr>
                                      <p:to>
                                        <p:strVal val="visible"/>
                                      </p:to>
                                    </p:set>
                                    <p:anim calcmode="lin" valueType="num">
                                      <p:cBhvr>
                                        <p:cTn id="40" dur="500" fill="hold"/>
                                        <p:tgtEl>
                                          <p:spTgt spid="2459">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p:cTn id="41" dur="500" fill="hold"/>
                                        <p:tgtEl>
                                          <p:spTgt spid="2459">
                                            <p:graphicEl>
                                              <a:chart seriesIdx="4" categoryIdx="-4" bldStep="series"/>
                                            </p:graphicEl>
                                          </p:spTgt>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 presetClass="entr" presetSubtype="1" fill="hold" grpId="0" nodeType="afterEffect">
                                  <p:stCondLst>
                                    <p:cond delay="0"/>
                                  </p:stCondLst>
                                  <p:childTnLst>
                                    <p:set>
                                      <p:cBhvr>
                                        <p:cTn id="44" dur="indefinite" fill="hold"/>
                                        <p:tgtEl>
                                          <p:spTgt spid="2459">
                                            <p:graphicEl>
                                              <a:chart seriesIdx="5" categoryIdx="-4" bldStep="series"/>
                                            </p:graphicEl>
                                          </p:spTgt>
                                        </p:tgtEl>
                                        <p:attrNameLst>
                                          <p:attrName>style.visibility</p:attrName>
                                        </p:attrNameLst>
                                      </p:cBhvr>
                                      <p:to>
                                        <p:strVal val="visible"/>
                                      </p:to>
                                    </p:set>
                                    <p:anim calcmode="lin" valueType="num">
                                      <p:cBhvr>
                                        <p:cTn id="45" dur="500" fill="hold"/>
                                        <p:tgtEl>
                                          <p:spTgt spid="2459">
                                            <p:graphicEl>
                                              <a:chart seriesIdx="5" categoryIdx="-4" bldStep="series"/>
                                            </p:graphicEl>
                                          </p:spTgt>
                                        </p:tgtEl>
                                        <p:attrNameLst>
                                          <p:attrName>ppt_x</p:attrName>
                                        </p:attrNameLst>
                                      </p:cBhvr>
                                      <p:tavLst>
                                        <p:tav tm="0">
                                          <p:val>
                                            <p:strVal val="#ppt_x"/>
                                          </p:val>
                                        </p:tav>
                                        <p:tav tm="100000">
                                          <p:val>
                                            <p:strVal val="#ppt_x"/>
                                          </p:val>
                                        </p:tav>
                                      </p:tavLst>
                                    </p:anim>
                                    <p:anim calcmode="lin" valueType="num">
                                      <p:cBhvr>
                                        <p:cTn id="46" dur="500" fill="hold"/>
                                        <p:tgtEl>
                                          <p:spTgt spid="2459">
                                            <p:graphicEl>
                                              <a:chart seriesIdx="5" categoryIdx="-4" bldStep="series"/>
                                            </p:graphicEl>
                                          </p:spTgt>
                                        </p:tgtEl>
                                        <p:attrNameLst>
                                          <p:attrName>ppt_y</p:attrName>
                                        </p:attrNameLst>
                                      </p:cBhvr>
                                      <p:tavLst>
                                        <p:tav tm="0">
                                          <p:val>
                                            <p:strVal val="0-#ppt_h/2"/>
                                          </p:val>
                                        </p:tav>
                                        <p:tav tm="100000">
                                          <p:val>
                                            <p:strVal val="#ppt_y"/>
                                          </p:val>
                                        </p:tav>
                                      </p:tavLst>
                                    </p:anim>
                                  </p:childTnLst>
                                </p:cTn>
                              </p:par>
                            </p:childTnLst>
                          </p:cTn>
                        </p:par>
                        <p:par>
                          <p:cTn id="47" fill="hold">
                            <p:stCondLst>
                              <p:cond delay="5000"/>
                            </p:stCondLst>
                            <p:childTnLst>
                              <p:par>
                                <p:cTn id="48" presetID="2" presetClass="entr" presetSubtype="8" fill="hold" grpId="0" nodeType="afterEffect">
                                  <p:stCondLst>
                                    <p:cond delay="0"/>
                                  </p:stCondLst>
                                  <p:childTnLst>
                                    <p:set>
                                      <p:cBhvr>
                                        <p:cTn id="49" dur="indefinite" fill="hold"/>
                                        <p:tgtEl>
                                          <p:spTgt spid="2464"/>
                                        </p:tgtEl>
                                        <p:attrNameLst>
                                          <p:attrName>style.visibility</p:attrName>
                                        </p:attrNameLst>
                                      </p:cBhvr>
                                      <p:to>
                                        <p:strVal val="visible"/>
                                      </p:to>
                                    </p:set>
                                    <p:anim calcmode="lin" valueType="num">
                                      <p:cBhvr>
                                        <p:cTn id="50" dur="500" fill="hold"/>
                                        <p:tgtEl>
                                          <p:spTgt spid="2464"/>
                                        </p:tgtEl>
                                        <p:attrNameLst>
                                          <p:attrName>ppt_x</p:attrName>
                                        </p:attrNameLst>
                                      </p:cBhvr>
                                      <p:tavLst>
                                        <p:tav tm="0">
                                          <p:val>
                                            <p:strVal val="0-#ppt_w/2"/>
                                          </p:val>
                                        </p:tav>
                                        <p:tav tm="100000">
                                          <p:val>
                                            <p:strVal val="#ppt_x"/>
                                          </p:val>
                                        </p:tav>
                                      </p:tavLst>
                                    </p:anim>
                                    <p:anim calcmode="lin" valueType="num">
                                      <p:cBhvr>
                                        <p:cTn id="51" dur="500" fill="hold"/>
                                        <p:tgtEl>
                                          <p:spTgt spid="2464"/>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8" fill="hold" grpId="0" nodeType="afterEffect">
                                  <p:stCondLst>
                                    <p:cond delay="0"/>
                                  </p:stCondLst>
                                  <p:childTnLst>
                                    <p:set>
                                      <p:cBhvr>
                                        <p:cTn id="54" dur="indefinite" fill="hold"/>
                                        <p:tgtEl>
                                          <p:spTgt spid="2469"/>
                                        </p:tgtEl>
                                        <p:attrNameLst>
                                          <p:attrName>style.visibility</p:attrName>
                                        </p:attrNameLst>
                                      </p:cBhvr>
                                      <p:to>
                                        <p:strVal val="visible"/>
                                      </p:to>
                                    </p:set>
                                    <p:anim calcmode="lin" valueType="num">
                                      <p:cBhvr>
                                        <p:cTn id="55" dur="500" fill="hold"/>
                                        <p:tgtEl>
                                          <p:spTgt spid="2469"/>
                                        </p:tgtEl>
                                        <p:attrNameLst>
                                          <p:attrName>ppt_x</p:attrName>
                                        </p:attrNameLst>
                                      </p:cBhvr>
                                      <p:tavLst>
                                        <p:tav tm="0">
                                          <p:val>
                                            <p:strVal val="0-#ppt_w/2"/>
                                          </p:val>
                                        </p:tav>
                                        <p:tav tm="100000">
                                          <p:val>
                                            <p:strVal val="#ppt_x"/>
                                          </p:val>
                                        </p:tav>
                                      </p:tavLst>
                                    </p:anim>
                                    <p:anim calcmode="lin" valueType="num">
                                      <p:cBhvr>
                                        <p:cTn id="56" dur="500" fill="hold"/>
                                        <p:tgtEl>
                                          <p:spTgt spid="2469"/>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2" presetClass="entr" presetSubtype="8" fill="hold" grpId="0" nodeType="afterEffect">
                                  <p:stCondLst>
                                    <p:cond delay="0"/>
                                  </p:stCondLst>
                                  <p:childTnLst>
                                    <p:set>
                                      <p:cBhvr>
                                        <p:cTn id="59" dur="indefinite" fill="hold"/>
                                        <p:tgtEl>
                                          <p:spTgt spid="2474"/>
                                        </p:tgtEl>
                                        <p:attrNameLst>
                                          <p:attrName>style.visibility</p:attrName>
                                        </p:attrNameLst>
                                      </p:cBhvr>
                                      <p:to>
                                        <p:strVal val="visible"/>
                                      </p:to>
                                    </p:set>
                                    <p:anim calcmode="lin" valueType="num">
                                      <p:cBhvr>
                                        <p:cTn id="60" dur="500" fill="hold"/>
                                        <p:tgtEl>
                                          <p:spTgt spid="2474"/>
                                        </p:tgtEl>
                                        <p:attrNameLst>
                                          <p:attrName>ppt_x</p:attrName>
                                        </p:attrNameLst>
                                      </p:cBhvr>
                                      <p:tavLst>
                                        <p:tav tm="0">
                                          <p:val>
                                            <p:strVal val="0-#ppt_w/2"/>
                                          </p:val>
                                        </p:tav>
                                        <p:tav tm="100000">
                                          <p:val>
                                            <p:strVal val="#ppt_x"/>
                                          </p:val>
                                        </p:tav>
                                      </p:tavLst>
                                    </p:anim>
                                    <p:anim calcmode="lin" valueType="num">
                                      <p:cBhvr>
                                        <p:cTn id="61" dur="500" fill="hold"/>
                                        <p:tgtEl>
                                          <p:spTgt spid="2474"/>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indefinite" fill="hold"/>
                                        <p:tgtEl>
                                          <p:spTgt spid="2479"/>
                                        </p:tgtEl>
                                        <p:attrNameLst>
                                          <p:attrName>style.visibility</p:attrName>
                                        </p:attrNameLst>
                                      </p:cBhvr>
                                      <p:to>
                                        <p:strVal val="visible"/>
                                      </p:to>
                                    </p:set>
                                    <p:anim calcmode="lin" valueType="num">
                                      <p:cBhvr>
                                        <p:cTn id="65" dur="500" fill="hold"/>
                                        <p:tgtEl>
                                          <p:spTgt spid="2479"/>
                                        </p:tgtEl>
                                        <p:attrNameLst>
                                          <p:attrName>ppt_x</p:attrName>
                                        </p:attrNameLst>
                                      </p:cBhvr>
                                      <p:tavLst>
                                        <p:tav tm="0">
                                          <p:val>
                                            <p:strVal val="0-#ppt_w/2"/>
                                          </p:val>
                                        </p:tav>
                                        <p:tav tm="100000">
                                          <p:val>
                                            <p:strVal val="#ppt_x"/>
                                          </p:val>
                                        </p:tav>
                                      </p:tavLst>
                                    </p:anim>
                                    <p:anim calcmode="lin" valueType="num">
                                      <p:cBhvr>
                                        <p:cTn id="66" dur="500" fill="hold"/>
                                        <p:tgtEl>
                                          <p:spTgt spid="247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8" fill="hold" grpId="0" nodeType="afterEffect">
                                  <p:stCondLst>
                                    <p:cond delay="0"/>
                                  </p:stCondLst>
                                  <p:childTnLst>
                                    <p:set>
                                      <p:cBhvr>
                                        <p:cTn id="69" dur="indefinite" fill="hold"/>
                                        <p:tgtEl>
                                          <p:spTgt spid="2484"/>
                                        </p:tgtEl>
                                        <p:attrNameLst>
                                          <p:attrName>style.visibility</p:attrName>
                                        </p:attrNameLst>
                                      </p:cBhvr>
                                      <p:to>
                                        <p:strVal val="visible"/>
                                      </p:to>
                                    </p:set>
                                    <p:anim calcmode="lin" valueType="num">
                                      <p:cBhvr>
                                        <p:cTn id="70" dur="500" fill="hold"/>
                                        <p:tgtEl>
                                          <p:spTgt spid="2484"/>
                                        </p:tgtEl>
                                        <p:attrNameLst>
                                          <p:attrName>ppt_x</p:attrName>
                                        </p:attrNameLst>
                                      </p:cBhvr>
                                      <p:tavLst>
                                        <p:tav tm="0">
                                          <p:val>
                                            <p:strVal val="0-#ppt_w/2"/>
                                          </p:val>
                                        </p:tav>
                                        <p:tav tm="100000">
                                          <p:val>
                                            <p:strVal val="#ppt_x"/>
                                          </p:val>
                                        </p:tav>
                                      </p:tavLst>
                                    </p:anim>
                                    <p:anim calcmode="lin" valueType="num">
                                      <p:cBhvr>
                                        <p:cTn id="71" dur="500" fill="hold"/>
                                        <p:tgtEl>
                                          <p:spTgt spid="2484"/>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2" presetClass="entr" presetSubtype="8" fill="hold" grpId="0" nodeType="afterEffect">
                                  <p:stCondLst>
                                    <p:cond delay="0"/>
                                  </p:stCondLst>
                                  <p:childTnLst>
                                    <p:set>
                                      <p:cBhvr>
                                        <p:cTn id="74" dur="indefinite" fill="hold"/>
                                        <p:tgtEl>
                                          <p:spTgt spid="2489"/>
                                        </p:tgtEl>
                                        <p:attrNameLst>
                                          <p:attrName>style.visibility</p:attrName>
                                        </p:attrNameLst>
                                      </p:cBhvr>
                                      <p:to>
                                        <p:strVal val="visible"/>
                                      </p:to>
                                    </p:set>
                                    <p:anim calcmode="lin" valueType="num">
                                      <p:cBhvr>
                                        <p:cTn id="75" dur="500" fill="hold"/>
                                        <p:tgtEl>
                                          <p:spTgt spid="2489"/>
                                        </p:tgtEl>
                                        <p:attrNameLst>
                                          <p:attrName>ppt_x</p:attrName>
                                        </p:attrNameLst>
                                      </p:cBhvr>
                                      <p:tavLst>
                                        <p:tav tm="0">
                                          <p:val>
                                            <p:strVal val="0-#ppt_w/2"/>
                                          </p:val>
                                        </p:tav>
                                        <p:tav tm="100000">
                                          <p:val>
                                            <p:strVal val="#ppt_x"/>
                                          </p:val>
                                        </p:tav>
                                      </p:tavLst>
                                    </p:anim>
                                    <p:anim calcmode="lin" valueType="num">
                                      <p:cBhvr>
                                        <p:cTn id="76" dur="500" fill="hold"/>
                                        <p:tgtEl>
                                          <p:spTgt spid="24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59" grpId="0">
        <p:bldSub>
          <a:bldChart bld="series"/>
        </p:bldSub>
      </p:bldGraphic>
      <p:bldP spid="2464" grpId="0" animBg="1" advAuto="0"/>
      <p:bldP spid="2469" grpId="0" animBg="1" advAuto="0"/>
      <p:bldP spid="2474" grpId="0" animBg="1" advAuto="0"/>
      <p:bldP spid="2479" grpId="0" animBg="1" advAuto="0"/>
      <p:bldP spid="2484" grpId="0" animBg="1" advAuto="0"/>
      <p:bldP spid="2489" grpId="0" animBg="1" advAuto="0"/>
      <p:bldP spid="2490" grpId="0" advAuto="0"/>
      <p:bldP spid="2495"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3" name="组合 712"/>
          <p:cNvGrpSpPr/>
          <p:nvPr/>
        </p:nvGrpSpPr>
        <p:grpSpPr>
          <a:xfrm>
            <a:off x="1154670" y="1131943"/>
            <a:ext cx="6189671" cy="5123665"/>
            <a:chOff x="555625" y="285751"/>
            <a:chExt cx="7940675" cy="6572250"/>
          </a:xfrm>
          <a:solidFill>
            <a:srgbClr val="CC0000"/>
          </a:solidFill>
          <a:effectLst/>
        </p:grpSpPr>
        <p:sp>
          <p:nvSpPr>
            <p:cNvPr id="714" name="Freeform 7"/>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5" name="Freeform 8"/>
            <p:cNvSpPr/>
            <p:nvPr/>
          </p:nvSpPr>
          <p:spPr bwMode="auto">
            <a:xfrm>
              <a:off x="5508625" y="6521451"/>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6" name="Freeform 10"/>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 name="Freeform 11"/>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 name="Freeform 12"/>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 name="Freeform 13"/>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0" name="Freeform 14"/>
            <p:cNvSpPr/>
            <p:nvPr/>
          </p:nvSpPr>
          <p:spPr bwMode="auto">
            <a:xfrm>
              <a:off x="7400925" y="5403851"/>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1" name="Freeform 15"/>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2" name="Freeform 16"/>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3" name="Freeform 17"/>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4" name="Freeform 18"/>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5" name="Freeform 19"/>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solidFill>
              <a:sysClr val="windowText" lastClr="000000">
                <a:lumMod val="50000"/>
                <a:lumOff val="50000"/>
              </a:sysClr>
            </a:solid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6" name="Freeform 20"/>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solidFill>
              <a:sysClr val="windowText" lastClr="000000">
                <a:lumMod val="50000"/>
                <a:lumOff val="50000"/>
              </a:sysClr>
            </a:solid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7" name="Freeform 21"/>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8" name="Freeform 22"/>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9" name="Freeform 23"/>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0" name="Freeform 24"/>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1" name="Freeform 25"/>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2" name="Freeform 26"/>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3" name="Freeform 27"/>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4" name="Freeform 28"/>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solidFill>
              <a:sysClr val="windowText" lastClr="000000">
                <a:lumMod val="50000"/>
                <a:lumOff val="50000"/>
              </a:sysClr>
            </a:solid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5" name="Freeform 29"/>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6" name="Freeform 30"/>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7" name="Freeform 31"/>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8" name="Freeform 32"/>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9" name="Freeform 33"/>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solidFill>
              <a:sysClr val="windowText" lastClr="000000">
                <a:lumMod val="50000"/>
                <a:lumOff val="50000"/>
              </a:sysClr>
            </a:solid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0" name="Freeform 34"/>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1" name="Freeform 35"/>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2" name="Freeform 36"/>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3" name="Freeform 37"/>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4" name="Freeform 38"/>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5" name="Freeform 39"/>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solidFill>
              <a:sysClr val="windowText" lastClr="000000">
                <a:lumMod val="50000"/>
                <a:lumOff val="50000"/>
              </a:sysClr>
            </a:solid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6" name="Freeform 40"/>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7" name="Freeform 41"/>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8" name="Freeform 42"/>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9" name="Freeform 43"/>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0" name="Freeform 44"/>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1" name="Freeform 45"/>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2" name="Freeform 46"/>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3" name="Freeform 47"/>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4" name="Freeform 48"/>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5" name="Freeform 49"/>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6" name="Freeform 50"/>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7" name="Freeform 51"/>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8" name="Freeform 52"/>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9" name="Freeform 53"/>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0" name="Freeform 54"/>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1" name="Freeform 55"/>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2" name="Freeform 56"/>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rgbClr val="074AA1"/>
            </a:solid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3" name="Freeform 57"/>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4" name="Freeform 58"/>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5" name="Freeform 59"/>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6" name="Freeform 60"/>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7" name="Freeform 61"/>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8" name="Freeform 62"/>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9" name="Freeform 63"/>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0" name="Freeform 64"/>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1" name="Freeform 65"/>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2" name="Freeform 66"/>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3" name="Freeform 67"/>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4" name="Freeform 68"/>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5" name="Freeform 69"/>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6" name="Freeform 70"/>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7" name="Freeform 71"/>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solidFill>
              <a:srgbClr val="FF0000"/>
            </a:solidFill>
            <a:ln w="9525">
              <a:solidFill>
                <a:srgbClr val="FF0000"/>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8" name="Freeform 72"/>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9" name="Freeform 73"/>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80" name="TextBox 70"/>
          <p:cNvSpPr txBox="1"/>
          <p:nvPr/>
        </p:nvSpPr>
        <p:spPr>
          <a:xfrm>
            <a:off x="7918765" y="2538418"/>
            <a:ext cx="2784494" cy="646331"/>
          </a:xfrm>
          <a:prstGeom prst="rect">
            <a:avLst/>
          </a:prstGeom>
          <a:noFill/>
        </p:spPr>
        <p:txBody>
          <a:bodyPr wrap="square" rtlCol="0">
            <a:spAutoFit/>
          </a:bodyPr>
          <a:lstStyle/>
          <a:p>
            <a:pPr algn="l" rtl="0"/>
            <a:r>
              <a:rPr lang="zh-CN" altLang="en-US"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Add title text</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gn="l" rtl="0"/>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by copying your text after selecting paste in this box</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1" name="TextBox 71"/>
          <p:cNvSpPr txBox="1"/>
          <p:nvPr/>
        </p:nvSpPr>
        <p:spPr>
          <a:xfrm>
            <a:off x="7920519" y="3545326"/>
            <a:ext cx="2782011" cy="646331"/>
          </a:xfrm>
          <a:prstGeom prst="rect">
            <a:avLst/>
          </a:prstGeom>
          <a:noFill/>
        </p:spPr>
        <p:txBody>
          <a:bodyPr wrap="square" rtlCol="0">
            <a:spAutoFit/>
          </a:bodyPr>
          <a:lstStyle/>
          <a:p>
            <a:pPr algn="l" rtl="0"/>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Add title text</a:t>
            </a:r>
            <a:endParaRPr lang="en-US" altLang="zh-CN"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a:p>
            <a:pPr algn="l" rtl="0"/>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by copying your text after selecting paste in this box</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2" name="TextBox 72"/>
          <p:cNvSpPr txBox="1"/>
          <p:nvPr/>
        </p:nvSpPr>
        <p:spPr>
          <a:xfrm>
            <a:off x="7920519" y="4519846"/>
            <a:ext cx="2782011" cy="646331"/>
          </a:xfrm>
          <a:prstGeom prst="rect">
            <a:avLst/>
          </a:prstGeom>
          <a:noFill/>
        </p:spPr>
        <p:txBody>
          <a:bodyPr wrap="square" rtlCol="0">
            <a:spAutoFit/>
          </a:bodyPr>
          <a:lstStyle/>
          <a:p>
            <a:pPr algn="l" rtl="0"/>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Add title text</a:t>
            </a:r>
            <a:endParaRPr lang="en-US" altLang="zh-CN"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rtl="0"/>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by copying your text after selecting paste in this box</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Title bar Text</a:t>
            </a:r>
          </a:p>
        </p:txBody>
      </p:sp>
      <p:sp>
        <p:nvSpPr>
          <p:cNvPr id="785" name="Shape 2832"/>
          <p:cNvSpPr>
            <a:spLocks noGrp="1"/>
          </p:cNvSpPr>
          <p:nvPr>
            <p:ph type="sldNum" sz="quarter" idx="12"/>
          </p:nvPr>
        </p:nvSpPr>
        <p:spPr>
          <a:prstGeom prst="rect">
            <a:avLst/>
          </a:prstGeom>
        </p:spPr>
        <p:txBody>
          <a:bodyPr wrap="none">
            <a:spAutoFit/>
          </a:bodyPr>
          <a:lstStyle/>
          <a:p>
            <a:pPr lvl="0">
              <a:defRPr sz="1800">
                <a:solidFill>
                  <a:srgbClr val="000000"/>
                </a:solidFill>
              </a:defRPr>
            </a:pPr>
            <a:r>
              <a:rPr 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41</a:t>
            </a:r>
            <a:endPar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1000"/>
                                            <p:tgtEl>
                                              <p:spTgt spid="713"/>
                                            </p:tgtEl>
                                          </p:cBhvr>
                                        </p:animEffect>
                                        <p:anim calcmode="lin" valueType="num">
                                          <p:cBhvr>
                                            <p:cTn id="8" dur="1000" fill="hold"/>
                                            <p:tgtEl>
                                              <p:spTgt spid="713"/>
                                            </p:tgtEl>
                                            <p:attrNameLst>
                                              <p:attrName>ppt_x</p:attrName>
                                            </p:attrNameLst>
                                          </p:cBhvr>
                                          <p:tavLst>
                                            <p:tav tm="0">
                                              <p:val>
                                                <p:strVal val="#ppt_x"/>
                                              </p:val>
                                            </p:tav>
                                            <p:tav tm="100000">
                                              <p:val>
                                                <p:strVal val="#ppt_x"/>
                                              </p:val>
                                            </p:tav>
                                          </p:tavLst>
                                        </p:anim>
                                        <p:anim calcmode="lin" valueType="num">
                                          <p:cBhvr>
                                            <p:cTn id="9" dur="1000" fill="hold"/>
                                            <p:tgtEl>
                                              <p:spTgt spid="7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repeatCount="3000" fill="hold" nodeType="clickEffect">
                                      <p:stCondLst>
                                        <p:cond delay="0"/>
                                      </p:stCondLst>
                                      <p:childTnLst>
                                        <p:animEffect transition="out" filter="fade">
                                          <p:cBhvr>
                                            <p:cTn id="13" dur="250" tmFilter="0, 0; .2, .5; .8, .5; 1, 0"/>
                                            <p:tgtEl>
                                              <p:spTgt spid="713"/>
                                            </p:tgtEl>
                                          </p:cBhvr>
                                        </p:animEffect>
                                        <p:animScale>
                                          <p:cBhvr>
                                            <p:cTn id="14" dur="125" autoRev="1" fill="hold"/>
                                            <p:tgtEl>
                                              <p:spTgt spid="713"/>
                                            </p:tgtEl>
                                          </p:cBhvr>
                                          <p:by x="105000" y="105000"/>
                                        </p:animScale>
                                      </p:childTnLst>
                                    </p:cTn>
                                  </p:par>
                                </p:childTnLst>
                              </p:cTn>
                            </p:par>
                            <p:par>
                              <p:cTn id="15" fill="hold">
                                <p:stCondLst>
                                  <p:cond delay="500"/>
                                </p:stCondLst>
                                <p:childTnLst>
                                  <p:par>
                                    <p:cTn id="16" presetID="2" presetClass="entr" presetSubtype="2" fill="hold" grpId="0" nodeType="afterEffect" p14:presetBounceEnd="60000">
                                      <p:stCondLst>
                                        <p:cond delay="0"/>
                                      </p:stCondLst>
                                      <p:childTnLst>
                                        <p:set>
                                          <p:cBhvr>
                                            <p:cTn id="17" dur="1" fill="hold">
                                              <p:stCondLst>
                                                <p:cond delay="0"/>
                                              </p:stCondLst>
                                            </p:cTn>
                                            <p:tgtEl>
                                              <p:spTgt spid="780"/>
                                            </p:tgtEl>
                                            <p:attrNameLst>
                                              <p:attrName>style.visibility</p:attrName>
                                            </p:attrNameLst>
                                          </p:cBhvr>
                                          <p:to>
                                            <p:strVal val="visible"/>
                                          </p:to>
                                        </p:set>
                                        <p:anim calcmode="lin" valueType="num" p14:bounceEnd="60000">
                                          <p:cBhvr additive="base">
                                            <p:cTn id="18" dur="250" fill="hold"/>
                                            <p:tgtEl>
                                              <p:spTgt spid="780"/>
                                            </p:tgtEl>
                                            <p:attrNameLst>
                                              <p:attrName>ppt_x</p:attrName>
                                            </p:attrNameLst>
                                          </p:cBhvr>
                                          <p:tavLst>
                                            <p:tav tm="0">
                                              <p:val>
                                                <p:strVal val="1+#ppt_w/2"/>
                                              </p:val>
                                            </p:tav>
                                            <p:tav tm="100000">
                                              <p:val>
                                                <p:strVal val="#ppt_x"/>
                                              </p:val>
                                            </p:tav>
                                          </p:tavLst>
                                        </p:anim>
                                        <p:anim calcmode="lin" valueType="num" p14:bounceEnd="60000">
                                          <p:cBhvr additive="base">
                                            <p:cTn id="19" dur="250" fill="hold"/>
                                            <p:tgtEl>
                                              <p:spTgt spid="780"/>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14:presetBounceEnd="60000">
                                      <p:stCondLst>
                                        <p:cond delay="0"/>
                                      </p:stCondLst>
                                      <p:childTnLst>
                                        <p:set>
                                          <p:cBhvr>
                                            <p:cTn id="22" dur="1" fill="hold">
                                              <p:stCondLst>
                                                <p:cond delay="0"/>
                                              </p:stCondLst>
                                            </p:cTn>
                                            <p:tgtEl>
                                              <p:spTgt spid="781"/>
                                            </p:tgtEl>
                                            <p:attrNameLst>
                                              <p:attrName>style.visibility</p:attrName>
                                            </p:attrNameLst>
                                          </p:cBhvr>
                                          <p:to>
                                            <p:strVal val="visible"/>
                                          </p:to>
                                        </p:set>
                                        <p:anim calcmode="lin" valueType="num" p14:bounceEnd="60000">
                                          <p:cBhvr additive="base">
                                            <p:cTn id="23" dur="250" fill="hold"/>
                                            <p:tgtEl>
                                              <p:spTgt spid="781"/>
                                            </p:tgtEl>
                                            <p:attrNameLst>
                                              <p:attrName>ppt_x</p:attrName>
                                            </p:attrNameLst>
                                          </p:cBhvr>
                                          <p:tavLst>
                                            <p:tav tm="0">
                                              <p:val>
                                                <p:strVal val="1+#ppt_w/2"/>
                                              </p:val>
                                            </p:tav>
                                            <p:tav tm="100000">
                                              <p:val>
                                                <p:strVal val="#ppt_x"/>
                                              </p:val>
                                            </p:tav>
                                          </p:tavLst>
                                        </p:anim>
                                        <p:anim calcmode="lin" valueType="num" p14:bounceEnd="60000">
                                          <p:cBhvr additive="base">
                                            <p:cTn id="24" dur="250" fill="hold"/>
                                            <p:tgtEl>
                                              <p:spTgt spid="781"/>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14:presetBounceEnd="60000">
                                      <p:stCondLst>
                                        <p:cond delay="0"/>
                                      </p:stCondLst>
                                      <p:childTnLst>
                                        <p:set>
                                          <p:cBhvr>
                                            <p:cTn id="27" dur="1" fill="hold">
                                              <p:stCondLst>
                                                <p:cond delay="0"/>
                                              </p:stCondLst>
                                            </p:cTn>
                                            <p:tgtEl>
                                              <p:spTgt spid="782"/>
                                            </p:tgtEl>
                                            <p:attrNameLst>
                                              <p:attrName>style.visibility</p:attrName>
                                            </p:attrNameLst>
                                          </p:cBhvr>
                                          <p:to>
                                            <p:strVal val="visible"/>
                                          </p:to>
                                        </p:set>
                                        <p:anim calcmode="lin" valueType="num" p14:bounceEnd="60000">
                                          <p:cBhvr additive="base">
                                            <p:cTn id="28" dur="250" fill="hold"/>
                                            <p:tgtEl>
                                              <p:spTgt spid="782"/>
                                            </p:tgtEl>
                                            <p:attrNameLst>
                                              <p:attrName>ppt_x</p:attrName>
                                            </p:attrNameLst>
                                          </p:cBhvr>
                                          <p:tavLst>
                                            <p:tav tm="0">
                                              <p:val>
                                                <p:strVal val="1+#ppt_w/2"/>
                                              </p:val>
                                            </p:tav>
                                            <p:tav tm="100000">
                                              <p:val>
                                                <p:strVal val="#ppt_x"/>
                                              </p:val>
                                            </p:tav>
                                          </p:tavLst>
                                        </p:anim>
                                        <p:anim calcmode="lin" valueType="num" p14:bounceEnd="60000">
                                          <p:cBhvr additive="base">
                                            <p:cTn id="29" dur="250" fill="hold"/>
                                            <p:tgtEl>
                                              <p:spTgt spid="7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p:bldP spid="781" grpId="0"/>
          <p:bldP spid="782" grpId="0"/>
        </p:bldLst>
      </p:timing>
    </mc:Choice>
    <mc:Fallback xmlns="">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1000"/>
                                            <p:tgtEl>
                                              <p:spTgt spid="713"/>
                                            </p:tgtEl>
                                          </p:cBhvr>
                                        </p:animEffect>
                                        <p:anim calcmode="lin" valueType="num">
                                          <p:cBhvr>
                                            <p:cTn id="8" dur="1000" fill="hold"/>
                                            <p:tgtEl>
                                              <p:spTgt spid="713"/>
                                            </p:tgtEl>
                                            <p:attrNameLst>
                                              <p:attrName>ppt_x</p:attrName>
                                            </p:attrNameLst>
                                          </p:cBhvr>
                                          <p:tavLst>
                                            <p:tav tm="0">
                                              <p:val>
                                                <p:strVal val="#ppt_x"/>
                                              </p:val>
                                            </p:tav>
                                            <p:tav tm="100000">
                                              <p:val>
                                                <p:strVal val="#ppt_x"/>
                                              </p:val>
                                            </p:tav>
                                          </p:tavLst>
                                        </p:anim>
                                        <p:anim calcmode="lin" valueType="num">
                                          <p:cBhvr>
                                            <p:cTn id="9" dur="1000" fill="hold"/>
                                            <p:tgtEl>
                                              <p:spTgt spid="7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repeatCount="3000" fill="hold" nodeType="clickEffect">
                                      <p:stCondLst>
                                        <p:cond delay="0"/>
                                      </p:stCondLst>
                                      <p:childTnLst>
                                        <p:animEffect transition="out" filter="fade">
                                          <p:cBhvr>
                                            <p:cTn id="13" dur="250" tmFilter="0, 0; .2, .5; .8, .5; 1, 0"/>
                                            <p:tgtEl>
                                              <p:spTgt spid="713"/>
                                            </p:tgtEl>
                                          </p:cBhvr>
                                        </p:animEffect>
                                        <p:animScale>
                                          <p:cBhvr>
                                            <p:cTn id="14" dur="125" autoRev="1" fill="hold"/>
                                            <p:tgtEl>
                                              <p:spTgt spid="713"/>
                                            </p:tgtEl>
                                          </p:cBhvr>
                                          <p:by x="105000" y="105000"/>
                                        </p:animScale>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780"/>
                                            </p:tgtEl>
                                            <p:attrNameLst>
                                              <p:attrName>style.visibility</p:attrName>
                                            </p:attrNameLst>
                                          </p:cBhvr>
                                          <p:to>
                                            <p:strVal val="visible"/>
                                          </p:to>
                                        </p:set>
                                        <p:anim calcmode="lin" valueType="num">
                                          <p:cBhvr additive="base">
                                            <p:cTn id="18" dur="250" fill="hold"/>
                                            <p:tgtEl>
                                              <p:spTgt spid="780"/>
                                            </p:tgtEl>
                                            <p:attrNameLst>
                                              <p:attrName>ppt_x</p:attrName>
                                            </p:attrNameLst>
                                          </p:cBhvr>
                                          <p:tavLst>
                                            <p:tav tm="0">
                                              <p:val>
                                                <p:strVal val="1+#ppt_w/2"/>
                                              </p:val>
                                            </p:tav>
                                            <p:tav tm="100000">
                                              <p:val>
                                                <p:strVal val="#ppt_x"/>
                                              </p:val>
                                            </p:tav>
                                          </p:tavLst>
                                        </p:anim>
                                        <p:anim calcmode="lin" valueType="num">
                                          <p:cBhvr additive="base">
                                            <p:cTn id="19" dur="250" fill="hold"/>
                                            <p:tgtEl>
                                              <p:spTgt spid="780"/>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781"/>
                                            </p:tgtEl>
                                            <p:attrNameLst>
                                              <p:attrName>style.visibility</p:attrName>
                                            </p:attrNameLst>
                                          </p:cBhvr>
                                          <p:to>
                                            <p:strVal val="visible"/>
                                          </p:to>
                                        </p:set>
                                        <p:anim calcmode="lin" valueType="num">
                                          <p:cBhvr additive="base">
                                            <p:cTn id="23" dur="250" fill="hold"/>
                                            <p:tgtEl>
                                              <p:spTgt spid="781"/>
                                            </p:tgtEl>
                                            <p:attrNameLst>
                                              <p:attrName>ppt_x</p:attrName>
                                            </p:attrNameLst>
                                          </p:cBhvr>
                                          <p:tavLst>
                                            <p:tav tm="0">
                                              <p:val>
                                                <p:strVal val="1+#ppt_w/2"/>
                                              </p:val>
                                            </p:tav>
                                            <p:tav tm="100000">
                                              <p:val>
                                                <p:strVal val="#ppt_x"/>
                                              </p:val>
                                            </p:tav>
                                          </p:tavLst>
                                        </p:anim>
                                        <p:anim calcmode="lin" valueType="num">
                                          <p:cBhvr additive="base">
                                            <p:cTn id="24" dur="250" fill="hold"/>
                                            <p:tgtEl>
                                              <p:spTgt spid="781"/>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782"/>
                                            </p:tgtEl>
                                            <p:attrNameLst>
                                              <p:attrName>style.visibility</p:attrName>
                                            </p:attrNameLst>
                                          </p:cBhvr>
                                          <p:to>
                                            <p:strVal val="visible"/>
                                          </p:to>
                                        </p:set>
                                        <p:anim calcmode="lin" valueType="num">
                                          <p:cBhvr additive="base">
                                            <p:cTn id="28" dur="250" fill="hold"/>
                                            <p:tgtEl>
                                              <p:spTgt spid="782"/>
                                            </p:tgtEl>
                                            <p:attrNameLst>
                                              <p:attrName>ppt_x</p:attrName>
                                            </p:attrNameLst>
                                          </p:cBhvr>
                                          <p:tavLst>
                                            <p:tav tm="0">
                                              <p:val>
                                                <p:strVal val="1+#ppt_w/2"/>
                                              </p:val>
                                            </p:tav>
                                            <p:tav tm="100000">
                                              <p:val>
                                                <p:strVal val="#ppt_x"/>
                                              </p:val>
                                            </p:tav>
                                          </p:tavLst>
                                        </p:anim>
                                        <p:anim calcmode="lin" valueType="num">
                                          <p:cBhvr additive="base">
                                            <p:cTn id="29" dur="250" fill="hold"/>
                                            <p:tgtEl>
                                              <p:spTgt spid="7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p:bldP spid="781" grpId="0"/>
          <p:bldP spid="782"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4" name="同心圆 1"/>
          <p:cNvSpPr>
            <a:spLocks noChangeArrowheads="1"/>
          </p:cNvSpPr>
          <p:nvPr/>
        </p:nvSpPr>
        <p:spPr bwMode="auto">
          <a:xfrm>
            <a:off x="5340449" y="-378884"/>
            <a:ext cx="2664536" cy="266065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137" y="10800"/>
                </a:moveTo>
                <a:cubicBezTo>
                  <a:pt x="9137" y="11718"/>
                  <a:pt x="9882" y="12463"/>
                  <a:pt x="10800" y="12463"/>
                </a:cubicBezTo>
                <a:cubicBezTo>
                  <a:pt x="11718" y="12463"/>
                  <a:pt x="12463" y="11718"/>
                  <a:pt x="12463" y="10800"/>
                </a:cubicBezTo>
                <a:cubicBezTo>
                  <a:pt x="12463" y="9882"/>
                  <a:pt x="11718" y="9137"/>
                  <a:pt x="10800" y="9137"/>
                </a:cubicBezTo>
                <a:cubicBezTo>
                  <a:pt x="9882" y="9137"/>
                  <a:pt x="9137" y="9882"/>
                  <a:pt x="9137" y="10800"/>
                </a:cubicBezTo>
                <a:close/>
              </a:path>
            </a:pathLst>
          </a:custGeom>
          <a:solidFill>
            <a:srgbClr val="4F81BD">
              <a:alpha val="0"/>
            </a:srgbClr>
          </a:solidFill>
          <a:ln>
            <a:noFill/>
          </a:ln>
          <a:extLst>
            <a:ext uri="{91240B29-F687-4F45-9708-019B960494DF}">
              <a14:hiddenLine xmlns:a14="http://schemas.microsoft.com/office/drawing/2010/main" w="9525">
                <a:solidFill>
                  <a:srgbClr val="000000"/>
                </a:solidFill>
                <a:round/>
              </a14:hiddenLine>
            </a:ext>
          </a:extLst>
        </p:spPr>
        <p:txBody>
          <a:bodyPr lIns="121908" tIns="60954" rIns="121908" bIns="60954" anchor="ctr"/>
          <a:lstStyle/>
          <a:p>
            <a:endParaRPr lang="zh-CN" altLang="en-US"/>
          </a:p>
        </p:txBody>
      </p:sp>
      <p:sp>
        <p:nvSpPr>
          <p:cNvPr id="39" name="矩形 38"/>
          <p:cNvSpPr/>
          <p:nvPr/>
        </p:nvSpPr>
        <p:spPr bwMode="auto">
          <a:xfrm>
            <a:off x="793" y="5252223"/>
            <a:ext cx="12190414" cy="1152984"/>
          </a:xfrm>
          <a:prstGeom prst="rect">
            <a:avLst/>
          </a:prstGeom>
          <a:solidFill>
            <a:schemeClr val="accent1"/>
          </a:solidFill>
          <a:ln>
            <a:noFill/>
          </a:ln>
        </p:spPr>
        <p:txBody>
          <a:bodyPr lIns="121908" tIns="60954" rIns="121908" bIns="60954" anchor="ctr"/>
          <a:lstStyle/>
          <a:p>
            <a:pPr algn="ctr" eaLnBrk="1" hangingPunct="1">
              <a:buFont typeface="Arial" panose="020B0604020202020204" pitchFamily="34" charset="0"/>
              <a:buNone/>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3"/>
          <p:cNvSpPr txBox="1"/>
          <p:nvPr/>
        </p:nvSpPr>
        <p:spPr>
          <a:xfrm>
            <a:off x="1378209" y="1412862"/>
            <a:ext cx="2183394" cy="2183679"/>
          </a:xfrm>
          <a:prstGeom prst="ellipse">
            <a:avLst/>
          </a:prstGeom>
          <a:solidFill>
            <a:schemeClr val="accent2"/>
          </a:solidFill>
        </p:spPr>
        <p:txBody>
          <a:bodyPr lIns="121908" tIns="60954" rIns="121908" bIns="60954"/>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00" dirty="0"/>
          </a:p>
        </p:txBody>
      </p:sp>
      <p:sp>
        <p:nvSpPr>
          <p:cNvPr id="41" name="Text Placeholder 4"/>
          <p:cNvSpPr txBox="1"/>
          <p:nvPr/>
        </p:nvSpPr>
        <p:spPr>
          <a:xfrm>
            <a:off x="4997764" y="1423406"/>
            <a:ext cx="2183394" cy="2183679"/>
          </a:xfrm>
          <a:prstGeom prst="ellipse">
            <a:avLst/>
          </a:prstGeom>
          <a:solidFill>
            <a:schemeClr val="accent1"/>
          </a:solidFill>
        </p:spPr>
        <p:txBody>
          <a:bodyPr lIns="121908" tIns="60954" rIns="121908" bIns="60954"/>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00" dirty="0"/>
          </a:p>
        </p:txBody>
      </p:sp>
      <p:sp>
        <p:nvSpPr>
          <p:cNvPr id="42" name="Text Placeholder 5"/>
          <p:cNvSpPr txBox="1"/>
          <p:nvPr/>
        </p:nvSpPr>
        <p:spPr>
          <a:xfrm>
            <a:off x="8697016" y="1423406"/>
            <a:ext cx="2183394" cy="2183679"/>
          </a:xfrm>
          <a:prstGeom prst="ellipse">
            <a:avLst/>
          </a:prstGeom>
          <a:solidFill>
            <a:schemeClr val="accent3"/>
          </a:solidFill>
        </p:spPr>
        <p:txBody>
          <a:bodyPr lIns="121908" tIns="60954" rIns="121908" bIns="60954"/>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00" dirty="0"/>
          </a:p>
        </p:txBody>
      </p:sp>
      <p:sp>
        <p:nvSpPr>
          <p:cNvPr id="43" name="Right Arrow 10"/>
          <p:cNvSpPr/>
          <p:nvPr/>
        </p:nvSpPr>
        <p:spPr>
          <a:xfrm rot="5400000">
            <a:off x="1004476" y="2063065"/>
            <a:ext cx="924308" cy="6238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a:p>
        </p:txBody>
      </p:sp>
      <p:sp>
        <p:nvSpPr>
          <p:cNvPr id="44" name="Right Arrow 11"/>
          <p:cNvSpPr/>
          <p:nvPr/>
        </p:nvSpPr>
        <p:spPr>
          <a:xfrm rot="5400000">
            <a:off x="4624031" y="2063065"/>
            <a:ext cx="924308" cy="6238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a:p>
        </p:txBody>
      </p:sp>
      <p:sp>
        <p:nvSpPr>
          <p:cNvPr id="45" name="Right Arrow 12"/>
          <p:cNvSpPr/>
          <p:nvPr/>
        </p:nvSpPr>
        <p:spPr>
          <a:xfrm rot="16200000">
            <a:off x="8343602" y="1986866"/>
            <a:ext cx="924308" cy="6238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a:p>
        </p:txBody>
      </p:sp>
      <p:grpSp>
        <p:nvGrpSpPr>
          <p:cNvPr id="46" name="组合 45"/>
          <p:cNvGrpSpPr/>
          <p:nvPr/>
        </p:nvGrpSpPr>
        <p:grpSpPr>
          <a:xfrm>
            <a:off x="8427636" y="3775909"/>
            <a:ext cx="2756056" cy="874782"/>
            <a:chOff x="7998038" y="4584791"/>
            <a:chExt cx="2592731" cy="769248"/>
          </a:xfrm>
        </p:grpSpPr>
        <p:sp>
          <p:nvSpPr>
            <p:cNvPr id="47" name="文本框 15"/>
            <p:cNvSpPr txBox="1"/>
            <p:nvPr/>
          </p:nvSpPr>
          <p:spPr>
            <a:xfrm>
              <a:off x="7998038" y="5094218"/>
              <a:ext cx="2592731" cy="25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defPPr>
                <a:defRPr lang="zh-CN"/>
              </a:defPPr>
              <a:lvl1pPr eaLnBrk="1" hangingPunct="1">
                <a:lnSpc>
                  <a:spcPct val="120000"/>
                </a:lnSpc>
                <a:buFont typeface="Arial" panose="020B0604020202020204" pitchFamily="34" charset="0"/>
                <a:buNone/>
                <a:defRPr sz="1100">
                  <a:solidFill>
                    <a:schemeClr val="tx1">
                      <a:lumMod val="75000"/>
                      <a:lumOff val="25000"/>
                    </a:schemeClr>
                  </a:solidFill>
                  <a:latin typeface="+mn-lt"/>
                  <a:ea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dirty="0"/>
                <a:t>Click Add Text</a:t>
              </a:r>
              <a:r>
                <a:rPr lang="en-US" altLang="zh-CN" dirty="0"/>
                <a:t>    </a:t>
              </a:r>
              <a:r>
                <a:rPr lang="zh-CN" altLang="en-US" dirty="0"/>
                <a:t>Click Add Text</a:t>
              </a:r>
            </a:p>
          </p:txBody>
        </p:sp>
        <p:sp>
          <p:nvSpPr>
            <p:cNvPr id="48" name="文本框 16"/>
            <p:cNvSpPr txBox="1"/>
            <p:nvPr/>
          </p:nvSpPr>
          <p:spPr>
            <a:xfrm>
              <a:off x="8624769" y="4584791"/>
              <a:ext cx="1187104" cy="365372"/>
            </a:xfrm>
            <a:prstGeom prst="rect">
              <a:avLst/>
            </a:prstGeom>
            <a:noFill/>
          </p:spPr>
          <p:txBody>
            <a:bodyPr wrap="none" rtlCol="0">
              <a:spAutoFit/>
            </a:bodyPr>
            <a:lstStyle/>
            <a:p>
              <a:r>
                <a:rPr lang="zh-CN" altLang="en-US" sz="2100" b="1" dirty="0">
                  <a:solidFill>
                    <a:schemeClr val="tx1">
                      <a:lumMod val="85000"/>
                      <a:lumOff val="15000"/>
                    </a:schemeClr>
                  </a:solidFill>
                  <a:latin typeface="微软雅黑" panose="020B0503020204020204" pitchFamily="34" charset="-122"/>
                  <a:ea typeface="微软雅黑" panose="020B0503020204020204" pitchFamily="34" charset="-122"/>
                </a:rPr>
                <a:t>Add content</a:t>
              </a:r>
            </a:p>
          </p:txBody>
        </p:sp>
        <p:cxnSp>
          <p:nvCxnSpPr>
            <p:cNvPr id="49" name="直接连接符 48"/>
            <p:cNvCxnSpPr/>
            <p:nvPr/>
          </p:nvCxnSpPr>
          <p:spPr>
            <a:xfrm>
              <a:off x="8214401" y="5075050"/>
              <a:ext cx="203132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4683864" y="3775903"/>
            <a:ext cx="2756056" cy="868296"/>
            <a:chOff x="4799139" y="4584791"/>
            <a:chExt cx="2592731" cy="763546"/>
          </a:xfrm>
        </p:grpSpPr>
        <p:sp>
          <p:nvSpPr>
            <p:cNvPr id="51" name="文本框 19"/>
            <p:cNvSpPr txBox="1"/>
            <p:nvPr/>
          </p:nvSpPr>
          <p:spPr>
            <a:xfrm>
              <a:off x="4799139" y="5088516"/>
              <a:ext cx="2592731" cy="25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defPPr>
                <a:defRPr lang="zh-CN"/>
              </a:defPPr>
              <a:lvl1pPr eaLnBrk="1" hangingPunct="1">
                <a:lnSpc>
                  <a:spcPct val="120000"/>
                </a:lnSpc>
                <a:buFont typeface="Arial" panose="020B0604020202020204" pitchFamily="34" charset="0"/>
                <a:buNone/>
                <a:defRPr sz="1100">
                  <a:solidFill>
                    <a:schemeClr val="tx1">
                      <a:lumMod val="75000"/>
                      <a:lumOff val="25000"/>
                    </a:schemeClr>
                  </a:solidFill>
                  <a:latin typeface="+mn-lt"/>
                  <a:ea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dirty="0"/>
                <a:t>Click Add Text</a:t>
              </a:r>
              <a:r>
                <a:rPr lang="en-US" altLang="zh-CN" dirty="0"/>
                <a:t>    </a:t>
              </a:r>
              <a:r>
                <a:rPr lang="zh-CN" altLang="en-US" dirty="0"/>
                <a:t>Click Add Text</a:t>
              </a:r>
            </a:p>
          </p:txBody>
        </p:sp>
        <p:sp>
          <p:nvSpPr>
            <p:cNvPr id="54" name="文本框 20"/>
            <p:cNvSpPr txBox="1"/>
            <p:nvPr/>
          </p:nvSpPr>
          <p:spPr>
            <a:xfrm>
              <a:off x="5456348" y="4584791"/>
              <a:ext cx="1187104" cy="365373"/>
            </a:xfrm>
            <a:prstGeom prst="rect">
              <a:avLst/>
            </a:prstGeom>
            <a:noFill/>
          </p:spPr>
          <p:txBody>
            <a:bodyPr wrap="none" rtlCol="0">
              <a:spAutoFit/>
            </a:bodyPr>
            <a:lstStyle/>
            <a:p>
              <a:r>
                <a:rPr lang="zh-CN" altLang="en-US" sz="2100" b="1" dirty="0">
                  <a:solidFill>
                    <a:schemeClr val="tx1">
                      <a:lumMod val="85000"/>
                      <a:lumOff val="15000"/>
                    </a:schemeClr>
                  </a:solidFill>
                  <a:latin typeface="微软雅黑" panose="020B0503020204020204" pitchFamily="34" charset="-122"/>
                  <a:ea typeface="微软雅黑" panose="020B0503020204020204" pitchFamily="34" charset="-122"/>
                </a:rPr>
                <a:t>Add content</a:t>
              </a:r>
            </a:p>
          </p:txBody>
        </p:sp>
        <p:cxnSp>
          <p:nvCxnSpPr>
            <p:cNvPr id="55" name="直接连接符 54"/>
            <p:cNvCxnSpPr/>
            <p:nvPr/>
          </p:nvCxnSpPr>
          <p:spPr>
            <a:xfrm>
              <a:off x="5045980" y="5039559"/>
              <a:ext cx="203132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1036085" y="3775910"/>
            <a:ext cx="2756056" cy="868295"/>
            <a:chOff x="1558687" y="4584791"/>
            <a:chExt cx="2592731" cy="763544"/>
          </a:xfrm>
        </p:grpSpPr>
        <p:sp>
          <p:nvSpPr>
            <p:cNvPr id="57" name="文本框 23"/>
            <p:cNvSpPr txBox="1"/>
            <p:nvPr/>
          </p:nvSpPr>
          <p:spPr>
            <a:xfrm>
              <a:off x="1558687" y="5088514"/>
              <a:ext cx="2592731" cy="25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defPPr>
                <a:defRPr lang="zh-CN"/>
              </a:defPPr>
              <a:lvl1pPr eaLnBrk="1" hangingPunct="1">
                <a:lnSpc>
                  <a:spcPct val="120000"/>
                </a:lnSpc>
                <a:buFont typeface="Arial" panose="020B0604020202020204" pitchFamily="34" charset="0"/>
                <a:buNone/>
                <a:defRPr sz="1100">
                  <a:solidFill>
                    <a:schemeClr val="tx1">
                      <a:lumMod val="75000"/>
                      <a:lumOff val="25000"/>
                    </a:schemeClr>
                  </a:solidFill>
                  <a:latin typeface="+mn-lt"/>
                  <a:ea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dirty="0"/>
                <a:t>Click Add Text</a:t>
              </a:r>
              <a:r>
                <a:rPr lang="en-US" altLang="zh-CN" dirty="0"/>
                <a:t>    </a:t>
              </a:r>
              <a:r>
                <a:rPr lang="zh-CN" altLang="en-US" dirty="0"/>
                <a:t>Click Add Text</a:t>
              </a:r>
            </a:p>
          </p:txBody>
        </p:sp>
        <p:sp>
          <p:nvSpPr>
            <p:cNvPr id="58" name="文本框 24"/>
            <p:cNvSpPr txBox="1"/>
            <p:nvPr/>
          </p:nvSpPr>
          <p:spPr>
            <a:xfrm>
              <a:off x="2191162" y="4584791"/>
              <a:ext cx="1187104" cy="365372"/>
            </a:xfrm>
            <a:prstGeom prst="rect">
              <a:avLst/>
            </a:prstGeom>
            <a:noFill/>
          </p:spPr>
          <p:txBody>
            <a:bodyPr wrap="none" rtlCol="0">
              <a:spAutoFit/>
            </a:bodyPr>
            <a:lstStyle/>
            <a:p>
              <a:r>
                <a:rPr lang="zh-CN" altLang="en-US" sz="2100" b="1" dirty="0">
                  <a:solidFill>
                    <a:schemeClr val="tx1">
                      <a:lumMod val="85000"/>
                      <a:lumOff val="15000"/>
                    </a:schemeClr>
                  </a:solidFill>
                  <a:latin typeface="微软雅黑" panose="020B0503020204020204" pitchFamily="34" charset="-122"/>
                  <a:ea typeface="微软雅黑" panose="020B0503020204020204" pitchFamily="34" charset="-122"/>
                </a:rPr>
                <a:t>Add content</a:t>
              </a:r>
            </a:p>
          </p:txBody>
        </p:sp>
        <p:cxnSp>
          <p:nvCxnSpPr>
            <p:cNvPr id="59" name="直接连接符 58"/>
            <p:cNvCxnSpPr/>
            <p:nvPr/>
          </p:nvCxnSpPr>
          <p:spPr>
            <a:xfrm>
              <a:off x="1780794" y="5039555"/>
              <a:ext cx="203132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0" name="文本框 26"/>
          <p:cNvSpPr txBox="1"/>
          <p:nvPr/>
        </p:nvSpPr>
        <p:spPr>
          <a:xfrm>
            <a:off x="1872081" y="2220140"/>
            <a:ext cx="1376490" cy="451405"/>
          </a:xfrm>
          <a:prstGeom prst="rect">
            <a:avLst/>
          </a:prstGeom>
          <a:noFill/>
        </p:spPr>
        <p:txBody>
          <a:bodyPr wrap="square" lIns="121908" tIns="60954" rIns="121908" bIns="60954" rtlCol="0">
            <a:spAutoFit/>
          </a:bodyPr>
          <a:lstStyle/>
          <a:p>
            <a:r>
              <a:rPr lang="zh-CN" altLang="en-US" sz="2100" b="1" dirty="0">
                <a:solidFill>
                  <a:schemeClr val="bg1">
                    <a:lumMod val="95000"/>
                  </a:schemeClr>
                </a:solidFill>
                <a:latin typeface="微软雅黑" panose="020B0503020204020204" pitchFamily="34" charset="-122"/>
                <a:ea typeface="微软雅黑" panose="020B0503020204020204" pitchFamily="34" charset="-122"/>
              </a:rPr>
              <a:t>Add content</a:t>
            </a:r>
          </a:p>
        </p:txBody>
      </p:sp>
      <p:sp>
        <p:nvSpPr>
          <p:cNvPr id="61" name="文本框 27"/>
          <p:cNvSpPr txBox="1"/>
          <p:nvPr/>
        </p:nvSpPr>
        <p:spPr>
          <a:xfrm>
            <a:off x="5522827" y="2220140"/>
            <a:ext cx="1376490" cy="451405"/>
          </a:xfrm>
          <a:prstGeom prst="rect">
            <a:avLst/>
          </a:prstGeom>
          <a:noFill/>
        </p:spPr>
        <p:txBody>
          <a:bodyPr wrap="square" lIns="121908" tIns="60954" rIns="121908" bIns="60954"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Add content</a:t>
            </a:r>
          </a:p>
        </p:txBody>
      </p:sp>
      <p:sp>
        <p:nvSpPr>
          <p:cNvPr id="62" name="文本框 28"/>
          <p:cNvSpPr txBox="1"/>
          <p:nvPr/>
        </p:nvSpPr>
        <p:spPr>
          <a:xfrm>
            <a:off x="9190888" y="2220140"/>
            <a:ext cx="1376490" cy="451405"/>
          </a:xfrm>
          <a:prstGeom prst="rect">
            <a:avLst/>
          </a:prstGeom>
          <a:noFill/>
        </p:spPr>
        <p:txBody>
          <a:bodyPr wrap="square" lIns="121908" tIns="60954" rIns="121908" bIns="60954" rtlCol="0">
            <a:spAutoFit/>
          </a:bodyPr>
          <a:lstStyle/>
          <a:p>
            <a:r>
              <a:rPr lang="zh-CN" altLang="en-US" sz="2100" b="1" dirty="0">
                <a:solidFill>
                  <a:schemeClr val="bg1">
                    <a:lumMod val="95000"/>
                  </a:schemeClr>
                </a:solidFill>
                <a:latin typeface="微软雅黑" panose="020B0503020204020204" pitchFamily="34" charset="-122"/>
                <a:ea typeface="微软雅黑" panose="020B0503020204020204" pitchFamily="34" charset="-122"/>
              </a:rPr>
              <a:t>Add content</a:t>
            </a:r>
          </a:p>
        </p:txBody>
      </p:sp>
      <p:sp>
        <p:nvSpPr>
          <p:cNvPr id="63" name="矩形 59"/>
          <p:cNvSpPr>
            <a:spLocks noChangeArrowheads="1"/>
          </p:cNvSpPr>
          <p:nvPr/>
        </p:nvSpPr>
        <p:spPr bwMode="auto">
          <a:xfrm>
            <a:off x="3652571" y="5348233"/>
            <a:ext cx="4886860"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900" b="1" dirty="0">
                <a:solidFill>
                  <a:schemeClr val="bg1"/>
                </a:solidFill>
                <a:sym typeface="微软雅黑" panose="020B0503020204020204" pitchFamily="34" charset="-122"/>
              </a:rPr>
              <a:t>Click Add Chart Theme</a:t>
            </a:r>
          </a:p>
        </p:txBody>
      </p:sp>
      <p:sp>
        <p:nvSpPr>
          <p:cNvPr id="64" name="矩形 60"/>
          <p:cNvSpPr>
            <a:spLocks noChangeArrowheads="1"/>
          </p:cNvSpPr>
          <p:nvPr/>
        </p:nvSpPr>
        <p:spPr bwMode="auto">
          <a:xfrm>
            <a:off x="1583855" y="5691134"/>
            <a:ext cx="9121646" cy="67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954" rIns="0" bIns="60954">
            <a:spAutoFit/>
          </a:bodyPr>
          <a:lstStyle/>
          <a:p>
            <a:pPr algn="ctr" eaLnBrk="1" hangingPunct="1">
              <a:lnSpc>
                <a:spcPct val="120000"/>
              </a:lnSpc>
              <a:buFont typeface="Arial" panose="020B0604020202020204" pitchFamily="34" charset="0"/>
              <a:buNone/>
            </a:pPr>
            <a:r>
              <a:rPr lang="zh-CN" altLang="en-US" sz="1000" dirty="0">
                <a:solidFill>
                  <a:schemeClr val="bg1"/>
                </a:solidFill>
                <a:cs typeface="+mn-ea"/>
                <a:sym typeface="微软雅黑" panose="020B0503020204020204" pitchFamily="34" charset="-122"/>
              </a:rPr>
              <a:t>The comprehensive analysis of the above chart is entered here, and the comprehensive analysis and explanation of the above chart is entered here, and the comprehensive analysis and explanation of the above chart is entered here, and the comprehensive analysis and explanation of the above chart is entered here, and the comprehensive analysis and explanation of the above chart is entered here.</a:t>
            </a:r>
            <a:endParaRPr lang="zh-CN" altLang="en-US" sz="1000" dirty="0">
              <a:solidFill>
                <a:schemeClr val="bg1"/>
              </a:solidFill>
              <a:cs typeface="+mn-ea"/>
            </a:endParaRPr>
          </a:p>
        </p:txBody>
      </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bg/>
                                          </p:spTgt>
                                        </p:tgtEl>
                                        <p:attrNameLst>
                                          <p:attrName>style.visibility</p:attrName>
                                        </p:attrNameLst>
                                      </p:cBhvr>
                                      <p:to>
                                        <p:strVal val="visible"/>
                                      </p:to>
                                    </p:set>
                                    <p:animEffect transition="in" filter="fade">
                                      <p:cBhvr>
                                        <p:cTn id="11" dur="750"/>
                                        <p:tgtEl>
                                          <p:spTgt spid="40">
                                            <p:bg/>
                                          </p:spTgt>
                                        </p:tgtEl>
                                      </p:cBhvr>
                                    </p:animEffect>
                                    <p:anim calcmode="lin" valueType="num">
                                      <p:cBhvr>
                                        <p:cTn id="12" dur="750" fill="hold"/>
                                        <p:tgtEl>
                                          <p:spTgt spid="40">
                                            <p:bg/>
                                          </p:spTgt>
                                        </p:tgtEl>
                                        <p:attrNameLst>
                                          <p:attrName>ppt_x</p:attrName>
                                        </p:attrNameLst>
                                      </p:cBhvr>
                                      <p:tavLst>
                                        <p:tav tm="0">
                                          <p:val>
                                            <p:strVal val="#ppt_x"/>
                                          </p:val>
                                        </p:tav>
                                        <p:tav tm="100000">
                                          <p:val>
                                            <p:strVal val="#ppt_x"/>
                                          </p:val>
                                        </p:tav>
                                      </p:tavLst>
                                    </p:anim>
                                    <p:anim calcmode="lin" valueType="num">
                                      <p:cBhvr>
                                        <p:cTn id="13" dur="750" fill="hold"/>
                                        <p:tgtEl>
                                          <p:spTgt spid="40">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nodePh="1">
                                  <p:stCondLst>
                                    <p:cond delay="0"/>
                                  </p:stCondLst>
                                  <p:endCondLst>
                                    <p:cond evt="begin" delay="0">
                                      <p:tn val="15"/>
                                    </p:cond>
                                  </p:endCondLst>
                                  <p:childTnLst>
                                    <p:set>
                                      <p:cBhvr>
                                        <p:cTn id="16" dur="1" fill="hold">
                                          <p:stCondLst>
                                            <p:cond delay="0"/>
                                          </p:stCondLst>
                                        </p:cTn>
                                        <p:tgtEl>
                                          <p:spTgt spid="40">
                                            <p:txEl>
                                              <p:pRg st="0" end="0"/>
                                            </p:txEl>
                                          </p:spTgt>
                                        </p:tgtEl>
                                        <p:attrNameLst>
                                          <p:attrName>style.visibility</p:attrName>
                                        </p:attrNameLst>
                                      </p:cBhvr>
                                      <p:to>
                                        <p:strVal val="visible"/>
                                      </p:to>
                                    </p:set>
                                    <p:animEffect transition="in" filter="fade">
                                      <p:cBhvr>
                                        <p:cTn id="17" dur="750"/>
                                        <p:tgtEl>
                                          <p:spTgt spid="40">
                                            <p:txEl>
                                              <p:pRg st="0" end="0"/>
                                            </p:txEl>
                                          </p:spTgt>
                                        </p:tgtEl>
                                      </p:cBhvr>
                                    </p:animEffect>
                                    <p:anim calcmode="lin" valueType="num">
                                      <p:cBhvr>
                                        <p:cTn id="18"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40">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750"/>
                                        <p:tgtEl>
                                          <p:spTgt spid="43"/>
                                        </p:tgtEl>
                                      </p:cBhvr>
                                    </p:animEffect>
                                    <p:anim calcmode="lin" valueType="num">
                                      <p:cBhvr>
                                        <p:cTn id="23" dur="750" fill="hold"/>
                                        <p:tgtEl>
                                          <p:spTgt spid="43"/>
                                        </p:tgtEl>
                                        <p:attrNameLst>
                                          <p:attrName>ppt_x</p:attrName>
                                        </p:attrNameLst>
                                      </p:cBhvr>
                                      <p:tavLst>
                                        <p:tav tm="0">
                                          <p:val>
                                            <p:strVal val="#ppt_x"/>
                                          </p:val>
                                        </p:tav>
                                        <p:tav tm="100000">
                                          <p:val>
                                            <p:strVal val="#ppt_x"/>
                                          </p:val>
                                        </p:tav>
                                      </p:tavLst>
                                    </p:anim>
                                    <p:anim calcmode="lin" valueType="num">
                                      <p:cBhvr>
                                        <p:cTn id="24" dur="750" fill="hold"/>
                                        <p:tgtEl>
                                          <p:spTgt spid="4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up)">
                                      <p:cBhvr>
                                        <p:cTn id="32" dur="750"/>
                                        <p:tgtEl>
                                          <p:spTgt spid="56"/>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41">
                                            <p:bg/>
                                          </p:spTgt>
                                        </p:tgtEl>
                                        <p:attrNameLst>
                                          <p:attrName>style.visibility</p:attrName>
                                        </p:attrNameLst>
                                      </p:cBhvr>
                                      <p:to>
                                        <p:strVal val="visible"/>
                                      </p:to>
                                    </p:set>
                                    <p:animEffect transition="in" filter="fade">
                                      <p:cBhvr>
                                        <p:cTn id="36" dur="750"/>
                                        <p:tgtEl>
                                          <p:spTgt spid="41">
                                            <p:bg/>
                                          </p:spTgt>
                                        </p:tgtEl>
                                      </p:cBhvr>
                                    </p:animEffect>
                                    <p:anim calcmode="lin" valueType="num">
                                      <p:cBhvr>
                                        <p:cTn id="37" dur="750" fill="hold"/>
                                        <p:tgtEl>
                                          <p:spTgt spid="41">
                                            <p:bg/>
                                          </p:spTgt>
                                        </p:tgtEl>
                                        <p:attrNameLst>
                                          <p:attrName>ppt_x</p:attrName>
                                        </p:attrNameLst>
                                      </p:cBhvr>
                                      <p:tavLst>
                                        <p:tav tm="0">
                                          <p:val>
                                            <p:strVal val="#ppt_x"/>
                                          </p:val>
                                        </p:tav>
                                        <p:tav tm="100000">
                                          <p:val>
                                            <p:strVal val="#ppt_x"/>
                                          </p:val>
                                        </p:tav>
                                      </p:tavLst>
                                    </p:anim>
                                    <p:anim calcmode="lin" valueType="num">
                                      <p:cBhvr>
                                        <p:cTn id="38" dur="750" fill="hold"/>
                                        <p:tgtEl>
                                          <p:spTgt spid="41">
                                            <p:bg/>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nodePh="1">
                                  <p:stCondLst>
                                    <p:cond delay="0"/>
                                  </p:stCondLst>
                                  <p:endCondLst>
                                    <p:cond evt="begin" delay="0">
                                      <p:tn val="39"/>
                                    </p:cond>
                                  </p:endCondLst>
                                  <p:childTnLst>
                                    <p:set>
                                      <p:cBhvr>
                                        <p:cTn id="40" dur="1" fill="hold">
                                          <p:stCondLst>
                                            <p:cond delay="0"/>
                                          </p:stCondLst>
                                        </p:cTn>
                                        <p:tgtEl>
                                          <p:spTgt spid="41">
                                            <p:txEl>
                                              <p:pRg st="0" end="0"/>
                                            </p:txEl>
                                          </p:spTgt>
                                        </p:tgtEl>
                                        <p:attrNameLst>
                                          <p:attrName>style.visibility</p:attrName>
                                        </p:attrNameLst>
                                      </p:cBhvr>
                                      <p:to>
                                        <p:strVal val="visible"/>
                                      </p:to>
                                    </p:set>
                                    <p:animEffect transition="in" filter="fade">
                                      <p:cBhvr>
                                        <p:cTn id="41" dur="750"/>
                                        <p:tgtEl>
                                          <p:spTgt spid="41">
                                            <p:txEl>
                                              <p:pRg st="0" end="0"/>
                                            </p:txEl>
                                          </p:spTgt>
                                        </p:tgtEl>
                                      </p:cBhvr>
                                    </p:animEffect>
                                    <p:anim calcmode="lin" valueType="num">
                                      <p:cBhvr>
                                        <p:cTn id="42"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3" dur="750" fill="hold"/>
                                        <p:tgtEl>
                                          <p:spTgt spid="41">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750"/>
                                        <p:tgtEl>
                                          <p:spTgt spid="44"/>
                                        </p:tgtEl>
                                      </p:cBhvr>
                                    </p:animEffect>
                                    <p:anim calcmode="lin" valueType="num">
                                      <p:cBhvr>
                                        <p:cTn id="47" dur="750" fill="hold"/>
                                        <p:tgtEl>
                                          <p:spTgt spid="44"/>
                                        </p:tgtEl>
                                        <p:attrNameLst>
                                          <p:attrName>ppt_x</p:attrName>
                                        </p:attrNameLst>
                                      </p:cBhvr>
                                      <p:tavLst>
                                        <p:tav tm="0">
                                          <p:val>
                                            <p:strVal val="#ppt_x"/>
                                          </p:val>
                                        </p:tav>
                                        <p:tav tm="100000">
                                          <p:val>
                                            <p:strVal val="#ppt_x"/>
                                          </p:val>
                                        </p:tav>
                                      </p:tavLst>
                                    </p:anim>
                                    <p:anim calcmode="lin" valueType="num">
                                      <p:cBhvr>
                                        <p:cTn id="48" dur="750" fill="hold"/>
                                        <p:tgtEl>
                                          <p:spTgt spid="4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up)">
                                      <p:cBhvr>
                                        <p:cTn id="56" dur="750"/>
                                        <p:tgtEl>
                                          <p:spTgt spid="50"/>
                                        </p:tgtEl>
                                      </p:cBhvr>
                                    </p:animEffect>
                                  </p:childTnLst>
                                </p:cTn>
                              </p:par>
                            </p:childTnLst>
                          </p:cTn>
                        </p:par>
                        <p:par>
                          <p:cTn id="57" fill="hold">
                            <p:stCondLst>
                              <p:cond delay="6500"/>
                            </p:stCondLst>
                            <p:childTnLst>
                              <p:par>
                                <p:cTn id="58" presetID="42" presetClass="entr" presetSubtype="0" fill="hold" grpId="0" nodeType="afterEffect">
                                  <p:stCondLst>
                                    <p:cond delay="0"/>
                                  </p:stCondLst>
                                  <p:childTnLst>
                                    <p:set>
                                      <p:cBhvr>
                                        <p:cTn id="59" dur="1" fill="hold">
                                          <p:stCondLst>
                                            <p:cond delay="0"/>
                                          </p:stCondLst>
                                        </p:cTn>
                                        <p:tgtEl>
                                          <p:spTgt spid="42">
                                            <p:bg/>
                                          </p:spTgt>
                                        </p:tgtEl>
                                        <p:attrNameLst>
                                          <p:attrName>style.visibility</p:attrName>
                                        </p:attrNameLst>
                                      </p:cBhvr>
                                      <p:to>
                                        <p:strVal val="visible"/>
                                      </p:to>
                                    </p:set>
                                    <p:animEffect transition="in" filter="fade">
                                      <p:cBhvr>
                                        <p:cTn id="60" dur="750"/>
                                        <p:tgtEl>
                                          <p:spTgt spid="42">
                                            <p:bg/>
                                          </p:spTgt>
                                        </p:tgtEl>
                                      </p:cBhvr>
                                    </p:animEffect>
                                    <p:anim calcmode="lin" valueType="num">
                                      <p:cBhvr>
                                        <p:cTn id="61" dur="750" fill="hold"/>
                                        <p:tgtEl>
                                          <p:spTgt spid="42">
                                            <p:bg/>
                                          </p:spTgt>
                                        </p:tgtEl>
                                        <p:attrNameLst>
                                          <p:attrName>ppt_x</p:attrName>
                                        </p:attrNameLst>
                                      </p:cBhvr>
                                      <p:tavLst>
                                        <p:tav tm="0">
                                          <p:val>
                                            <p:strVal val="#ppt_x"/>
                                          </p:val>
                                        </p:tav>
                                        <p:tav tm="100000">
                                          <p:val>
                                            <p:strVal val="#ppt_x"/>
                                          </p:val>
                                        </p:tav>
                                      </p:tavLst>
                                    </p:anim>
                                    <p:anim calcmode="lin" valueType="num">
                                      <p:cBhvr>
                                        <p:cTn id="62" dur="750" fill="hold"/>
                                        <p:tgtEl>
                                          <p:spTgt spid="42">
                                            <p:bg/>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nodePh="1">
                                  <p:stCondLst>
                                    <p:cond delay="0"/>
                                  </p:stCondLst>
                                  <p:endCondLst>
                                    <p:cond evt="begin" delay="0">
                                      <p:tn val="63"/>
                                    </p:cond>
                                  </p:endCondLst>
                                  <p:childTnLst>
                                    <p:set>
                                      <p:cBhvr>
                                        <p:cTn id="64" dur="1" fill="hold">
                                          <p:stCondLst>
                                            <p:cond delay="0"/>
                                          </p:stCondLst>
                                        </p:cTn>
                                        <p:tgtEl>
                                          <p:spTgt spid="42">
                                            <p:txEl>
                                              <p:pRg st="0" end="0"/>
                                            </p:txEl>
                                          </p:spTgt>
                                        </p:tgtEl>
                                        <p:attrNameLst>
                                          <p:attrName>style.visibility</p:attrName>
                                        </p:attrNameLst>
                                      </p:cBhvr>
                                      <p:to>
                                        <p:strVal val="visible"/>
                                      </p:to>
                                    </p:set>
                                    <p:animEffect transition="in" filter="fade">
                                      <p:cBhvr>
                                        <p:cTn id="65" dur="750"/>
                                        <p:tgtEl>
                                          <p:spTgt spid="42">
                                            <p:txEl>
                                              <p:pRg st="0" end="0"/>
                                            </p:txEl>
                                          </p:spTgt>
                                        </p:tgtEl>
                                      </p:cBhvr>
                                    </p:animEffect>
                                    <p:anim calcmode="lin" valueType="num">
                                      <p:cBhvr>
                                        <p:cTn id="66"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7" dur="750" fill="hold"/>
                                        <p:tgtEl>
                                          <p:spTgt spid="42">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750"/>
                                        <p:tgtEl>
                                          <p:spTgt spid="45"/>
                                        </p:tgtEl>
                                      </p:cBhvr>
                                    </p:animEffect>
                                    <p:anim calcmode="lin" valueType="num">
                                      <p:cBhvr>
                                        <p:cTn id="71" dur="750" fill="hold"/>
                                        <p:tgtEl>
                                          <p:spTgt spid="45"/>
                                        </p:tgtEl>
                                        <p:attrNameLst>
                                          <p:attrName>ppt_x</p:attrName>
                                        </p:attrNameLst>
                                      </p:cBhvr>
                                      <p:tavLst>
                                        <p:tav tm="0">
                                          <p:val>
                                            <p:strVal val="#ppt_x"/>
                                          </p:val>
                                        </p:tav>
                                        <p:tav tm="100000">
                                          <p:val>
                                            <p:strVal val="#ppt_x"/>
                                          </p:val>
                                        </p:tav>
                                      </p:tavLst>
                                    </p:anim>
                                    <p:anim calcmode="lin" valueType="num">
                                      <p:cBhvr>
                                        <p:cTn id="72" dur="750" fill="hold"/>
                                        <p:tgtEl>
                                          <p:spTgt spid="45"/>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10" presetClass="entr" presetSubtype="0" fill="hold" grpId="0" nodeType="after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childTnLst>
                          </p:cTn>
                        </p:par>
                        <p:par>
                          <p:cTn id="77" fill="hold">
                            <p:stCondLst>
                              <p:cond delay="8000"/>
                            </p:stCondLst>
                            <p:childTnLst>
                              <p:par>
                                <p:cTn id="78" presetID="22" presetClass="entr" presetSubtype="1"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up)">
                                      <p:cBhvr>
                                        <p:cTn id="80" dur="750"/>
                                        <p:tgtEl>
                                          <p:spTgt spid="46"/>
                                        </p:tgtEl>
                                      </p:cBhvr>
                                    </p:animEffect>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fade">
                                      <p:cBhvr>
                                        <p:cTn id="84" dur="500"/>
                                        <p:tgtEl>
                                          <p:spTgt spid="63"/>
                                        </p:tgtEl>
                                      </p:cBhvr>
                                    </p:animEffect>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fade">
                                      <p:cBhvr>
                                        <p:cTn id="8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build="p" animBg="1"/>
      <p:bldP spid="41" grpId="0" build="p" animBg="1"/>
      <p:bldP spid="42" grpId="0" build="p" animBg="1"/>
      <p:bldP spid="43" grpId="0" animBg="1"/>
      <p:bldP spid="44" grpId="0" animBg="1"/>
      <p:bldP spid="45" grpId="0" animBg="1"/>
      <p:bldP spid="60" grpId="0"/>
      <p:bldP spid="61" grpId="0"/>
      <p:bldP spid="62" grpId="0"/>
      <p:bldP spid="63" grpId="0"/>
      <p:bldP spid="6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31"/>
          <p:cNvSpPr>
            <a:spLocks noChangeArrowheads="1"/>
          </p:cNvSpPr>
          <p:nvPr/>
        </p:nvSpPr>
        <p:spPr bwMode="auto">
          <a:xfrm>
            <a:off x="1296026" y="1979638"/>
            <a:ext cx="1728164" cy="526937"/>
          </a:xfrm>
          <a:prstGeom prst="rect">
            <a:avLst/>
          </a:prstGeom>
          <a:solidFill>
            <a:schemeClr val="accent1">
              <a:lumMod val="75000"/>
            </a:schemeClr>
          </a:solidFill>
          <a:ln>
            <a:noFill/>
          </a:ln>
        </p:spPr>
        <p:txBody>
          <a:bodyPr lIns="121908" tIns="60954" rIns="121908" bIns="6095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29" name="五边形 32"/>
          <p:cNvSpPr>
            <a:spLocks noChangeArrowheads="1"/>
          </p:cNvSpPr>
          <p:nvPr/>
        </p:nvSpPr>
        <p:spPr bwMode="auto">
          <a:xfrm>
            <a:off x="2736189" y="1689542"/>
            <a:ext cx="3552404" cy="526937"/>
          </a:xfrm>
          <a:prstGeom prst="homePlate">
            <a:avLst>
              <a:gd name="adj" fmla="val 168201"/>
            </a:avLst>
          </a:prstGeom>
          <a:solidFill>
            <a:schemeClr val="accent1"/>
          </a:solidFill>
          <a:ln>
            <a:noFill/>
          </a:ln>
        </p:spPr>
        <p:txBody>
          <a:bodyPr lIns="121908" tIns="60954" rIns="121908" bIns="6095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30" name="直角三角形 33"/>
          <p:cNvSpPr>
            <a:spLocks noChangeArrowheads="1"/>
          </p:cNvSpPr>
          <p:nvPr/>
        </p:nvSpPr>
        <p:spPr bwMode="auto">
          <a:xfrm rot="10800000">
            <a:off x="2736190" y="2219153"/>
            <a:ext cx="288001" cy="287420"/>
          </a:xfrm>
          <a:prstGeom prst="rtTriangle">
            <a:avLst/>
          </a:prstGeom>
          <a:solidFill>
            <a:schemeClr val="accent1">
              <a:lumMod val="50000"/>
            </a:schemeClr>
          </a:solidFill>
          <a:ln>
            <a:noFill/>
          </a:ln>
        </p:spPr>
        <p:txBody>
          <a:bodyPr lIns="121908" tIns="60954" rIns="121908" bIns="6095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31" name="矩形 34"/>
          <p:cNvSpPr>
            <a:spLocks noChangeArrowheads="1"/>
          </p:cNvSpPr>
          <p:nvPr/>
        </p:nvSpPr>
        <p:spPr bwMode="auto">
          <a:xfrm>
            <a:off x="1392037" y="2058810"/>
            <a:ext cx="1108940" cy="3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eaLnBrk="1" hangingPunct="1">
              <a:spcBef>
                <a:spcPct val="0"/>
              </a:spcBef>
              <a:buFont typeface="Arial" panose="020B0604020202020204" pitchFamily="34" charset="0"/>
              <a:buNone/>
            </a:pPr>
            <a:r>
              <a:rPr lang="en-US" altLang="zh-CN" sz="1600" dirty="0">
                <a:solidFill>
                  <a:schemeClr val="bg1">
                    <a:lumMod val="95000"/>
                  </a:schemeClr>
                </a:solidFill>
                <a:sym typeface="微软雅黑" panose="020B0503020204020204" pitchFamily="34" charset="-122"/>
              </a:rPr>
              <a:t>Project 1</a:t>
            </a:r>
            <a:endParaRPr lang="zh-CN" altLang="en-US" sz="1600" dirty="0">
              <a:solidFill>
                <a:schemeClr val="bg1">
                  <a:lumMod val="95000"/>
                </a:schemeClr>
              </a:solidFill>
              <a:sym typeface="微软雅黑" panose="020B0503020204020204" pitchFamily="34" charset="-122"/>
            </a:endParaRPr>
          </a:p>
        </p:txBody>
      </p:sp>
      <p:sp>
        <p:nvSpPr>
          <p:cNvPr id="32" name="TextBox 62"/>
          <p:cNvSpPr>
            <a:spLocks noChangeArrowheads="1"/>
          </p:cNvSpPr>
          <p:nvPr/>
        </p:nvSpPr>
        <p:spPr bwMode="auto">
          <a:xfrm>
            <a:off x="2828101" y="1768714"/>
            <a:ext cx="2689771" cy="3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eaLnBrk="1" hangingPunct="1">
              <a:spcBef>
                <a:spcPct val="0"/>
              </a:spcBef>
              <a:buFont typeface="Arial" panose="020B0604020202020204" pitchFamily="34" charset="0"/>
              <a:buNone/>
            </a:pPr>
            <a:r>
              <a:rPr lang="zh-CN" altLang="en-US" sz="1200" dirty="0">
                <a:solidFill>
                  <a:srgbClr val="FFFFFF"/>
                </a:solidFill>
                <a:sym typeface="微软雅黑" panose="020B0503020204020204" pitchFamily="34" charset="-122"/>
              </a:rPr>
              <a:t>Add a description, keyword</a:t>
            </a:r>
          </a:p>
        </p:txBody>
      </p:sp>
      <p:sp>
        <p:nvSpPr>
          <p:cNvPr id="33" name="TextBox 63"/>
          <p:cNvSpPr>
            <a:spLocks noChangeArrowheads="1"/>
          </p:cNvSpPr>
          <p:nvPr/>
        </p:nvSpPr>
        <p:spPr bwMode="auto">
          <a:xfrm>
            <a:off x="6288594" y="1604873"/>
            <a:ext cx="1151317" cy="69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eaLnBrk="1" hangingPunct="1">
              <a:spcBef>
                <a:spcPct val="0"/>
              </a:spcBef>
              <a:buFont typeface="Arial" panose="020B0604020202020204" pitchFamily="34" charset="0"/>
              <a:buNone/>
            </a:pPr>
            <a:r>
              <a:rPr lang="en-US" altLang="zh-CN" sz="3700" b="1" dirty="0">
                <a:solidFill>
                  <a:schemeClr val="accent1"/>
                </a:solidFill>
                <a:sym typeface="微软雅黑" panose="020B0503020204020204" pitchFamily="34" charset="-122"/>
              </a:rPr>
              <a:t>52</a:t>
            </a:r>
            <a:r>
              <a:rPr lang="en-US" altLang="zh-CN" sz="2400" b="1" dirty="0">
                <a:solidFill>
                  <a:schemeClr val="accent1"/>
                </a:solidFill>
                <a:sym typeface="微软雅黑" panose="020B0503020204020204" pitchFamily="34" charset="-122"/>
              </a:rPr>
              <a:t>%</a:t>
            </a:r>
            <a:endParaRPr lang="zh-CN" altLang="en-US" sz="2400" b="1" dirty="0">
              <a:solidFill>
                <a:schemeClr val="accent1"/>
              </a:solidFill>
              <a:sym typeface="微软雅黑" panose="020B0503020204020204" pitchFamily="34" charset="-122"/>
            </a:endParaRPr>
          </a:p>
        </p:txBody>
      </p:sp>
      <p:sp>
        <p:nvSpPr>
          <p:cNvPr id="34" name="矩形 65"/>
          <p:cNvSpPr>
            <a:spLocks noChangeArrowheads="1"/>
          </p:cNvSpPr>
          <p:nvPr/>
        </p:nvSpPr>
        <p:spPr bwMode="auto">
          <a:xfrm>
            <a:off x="1296026" y="2977340"/>
            <a:ext cx="1727495" cy="528301"/>
          </a:xfrm>
          <a:prstGeom prst="rect">
            <a:avLst/>
          </a:prstGeom>
          <a:solidFill>
            <a:schemeClr val="accent2">
              <a:lumMod val="75000"/>
            </a:schemeClr>
          </a:solidFill>
          <a:ln>
            <a:noFill/>
          </a:ln>
        </p:spPr>
        <p:txBody>
          <a:bodyPr lIns="121908" tIns="60954" rIns="121908" bIns="6095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35" name="五边形 66"/>
          <p:cNvSpPr>
            <a:spLocks noChangeArrowheads="1"/>
          </p:cNvSpPr>
          <p:nvPr/>
        </p:nvSpPr>
        <p:spPr bwMode="auto">
          <a:xfrm>
            <a:off x="2735631" y="2686492"/>
            <a:ext cx="2975186" cy="528301"/>
          </a:xfrm>
          <a:prstGeom prst="homePlate">
            <a:avLst>
              <a:gd name="adj" fmla="val 140925"/>
            </a:avLst>
          </a:prstGeom>
          <a:solidFill>
            <a:schemeClr val="accent2"/>
          </a:solidFill>
          <a:ln>
            <a:noFill/>
          </a:ln>
        </p:spPr>
        <p:txBody>
          <a:bodyPr lIns="121908" tIns="60954" rIns="121908" bIns="6095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36" name="直角三角形 67"/>
          <p:cNvSpPr>
            <a:spLocks noChangeArrowheads="1"/>
          </p:cNvSpPr>
          <p:nvPr/>
        </p:nvSpPr>
        <p:spPr bwMode="auto">
          <a:xfrm rot="10800000">
            <a:off x="2735633" y="3217475"/>
            <a:ext cx="287889" cy="288164"/>
          </a:xfrm>
          <a:prstGeom prst="rtTriangle">
            <a:avLst/>
          </a:prstGeom>
          <a:solidFill>
            <a:schemeClr val="accent2">
              <a:lumMod val="50000"/>
            </a:schemeClr>
          </a:solidFill>
          <a:ln>
            <a:noFill/>
          </a:ln>
        </p:spPr>
        <p:txBody>
          <a:bodyPr lIns="121908" tIns="60954" rIns="121908" bIns="6095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37" name="矩形 68"/>
          <p:cNvSpPr>
            <a:spLocks noChangeArrowheads="1"/>
          </p:cNvSpPr>
          <p:nvPr/>
        </p:nvSpPr>
        <p:spPr bwMode="auto">
          <a:xfrm>
            <a:off x="1392000" y="3056719"/>
            <a:ext cx="1108510" cy="36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eaLnBrk="1" hangingPunct="1">
              <a:spcBef>
                <a:spcPct val="0"/>
              </a:spcBef>
              <a:buFont typeface="Arial" panose="020B0604020202020204" pitchFamily="34" charset="0"/>
              <a:buNone/>
            </a:pPr>
            <a:r>
              <a:rPr lang="en-US" altLang="zh-CN" sz="1600" dirty="0">
                <a:solidFill>
                  <a:schemeClr val="bg1">
                    <a:lumMod val="95000"/>
                  </a:schemeClr>
                </a:solidFill>
                <a:sym typeface="微软雅黑" panose="020B0503020204020204" pitchFamily="34" charset="-122"/>
              </a:rPr>
              <a:t>Project 2</a:t>
            </a:r>
            <a:endParaRPr lang="zh-CN" altLang="en-US" sz="1600" dirty="0">
              <a:solidFill>
                <a:schemeClr val="bg1">
                  <a:lumMod val="95000"/>
                </a:schemeClr>
              </a:solidFill>
              <a:sym typeface="微软雅黑" panose="020B0503020204020204" pitchFamily="34" charset="-122"/>
            </a:endParaRPr>
          </a:p>
        </p:txBody>
      </p:sp>
      <p:sp>
        <p:nvSpPr>
          <p:cNvPr id="38" name="TextBox 69"/>
          <p:cNvSpPr>
            <a:spLocks noChangeArrowheads="1"/>
          </p:cNvSpPr>
          <p:nvPr/>
        </p:nvSpPr>
        <p:spPr bwMode="auto">
          <a:xfrm>
            <a:off x="2827506" y="2765871"/>
            <a:ext cx="2688730" cy="3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eaLnBrk="1" hangingPunct="1">
              <a:spcBef>
                <a:spcPct val="0"/>
              </a:spcBef>
              <a:buFont typeface="Arial" panose="020B0604020202020204" pitchFamily="34" charset="0"/>
              <a:buNone/>
            </a:pPr>
            <a:r>
              <a:rPr lang="zh-CN" altLang="en-US" sz="1200" dirty="0">
                <a:solidFill>
                  <a:srgbClr val="FFFFFF"/>
                </a:solidFill>
                <a:sym typeface="微软雅黑" panose="020B0503020204020204" pitchFamily="34" charset="-122"/>
              </a:rPr>
              <a:t>Add a description, keyword</a:t>
            </a:r>
          </a:p>
        </p:txBody>
      </p:sp>
      <p:sp>
        <p:nvSpPr>
          <p:cNvPr id="39" name="TextBox 70"/>
          <p:cNvSpPr>
            <a:spLocks noChangeArrowheads="1"/>
          </p:cNvSpPr>
          <p:nvPr/>
        </p:nvSpPr>
        <p:spPr bwMode="auto">
          <a:xfrm>
            <a:off x="5710817" y="2591241"/>
            <a:ext cx="1153434"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eaLnBrk="1" hangingPunct="1">
              <a:spcBef>
                <a:spcPct val="0"/>
              </a:spcBef>
              <a:buFont typeface="Arial" panose="020B0604020202020204" pitchFamily="34" charset="0"/>
              <a:buNone/>
            </a:pPr>
            <a:r>
              <a:rPr lang="en-US" altLang="zh-CN" sz="3700" b="1" dirty="0">
                <a:solidFill>
                  <a:schemeClr val="accent2"/>
                </a:solidFill>
                <a:sym typeface="微软雅黑" panose="020B0503020204020204" pitchFamily="34" charset="-122"/>
              </a:rPr>
              <a:t>43</a:t>
            </a:r>
            <a:r>
              <a:rPr lang="en-US" altLang="zh-CN" sz="2400" b="1" dirty="0">
                <a:solidFill>
                  <a:schemeClr val="accent2"/>
                </a:solidFill>
                <a:sym typeface="微软雅黑" panose="020B0503020204020204" pitchFamily="34" charset="-122"/>
              </a:rPr>
              <a:t>%</a:t>
            </a:r>
            <a:endParaRPr lang="zh-CN" altLang="en-US" sz="2400" b="1" dirty="0">
              <a:solidFill>
                <a:schemeClr val="accent2"/>
              </a:solidFill>
              <a:sym typeface="微软雅黑" panose="020B0503020204020204" pitchFamily="34" charset="-122"/>
            </a:endParaRPr>
          </a:p>
        </p:txBody>
      </p:sp>
      <p:sp>
        <p:nvSpPr>
          <p:cNvPr id="40" name="矩形 72"/>
          <p:cNvSpPr>
            <a:spLocks noChangeArrowheads="1"/>
          </p:cNvSpPr>
          <p:nvPr/>
        </p:nvSpPr>
        <p:spPr bwMode="auto">
          <a:xfrm>
            <a:off x="1296027" y="3976407"/>
            <a:ext cx="1727827" cy="528301"/>
          </a:xfrm>
          <a:prstGeom prst="rect">
            <a:avLst/>
          </a:prstGeom>
          <a:solidFill>
            <a:schemeClr val="accent3">
              <a:lumMod val="75000"/>
            </a:schemeClr>
          </a:solidFill>
          <a:ln>
            <a:noFill/>
          </a:ln>
        </p:spPr>
        <p:txBody>
          <a:bodyPr lIns="121908" tIns="60954" rIns="121908" bIns="6095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41" name="五边形 73"/>
          <p:cNvSpPr>
            <a:spLocks noChangeArrowheads="1"/>
          </p:cNvSpPr>
          <p:nvPr/>
        </p:nvSpPr>
        <p:spPr bwMode="auto">
          <a:xfrm>
            <a:off x="2735907" y="3685559"/>
            <a:ext cx="6941028" cy="528301"/>
          </a:xfrm>
          <a:prstGeom prst="homePlate">
            <a:avLst>
              <a:gd name="adj" fmla="val 328711"/>
            </a:avLst>
          </a:prstGeom>
          <a:solidFill>
            <a:schemeClr val="accent3"/>
          </a:solidFill>
          <a:ln>
            <a:noFill/>
          </a:ln>
        </p:spPr>
        <p:txBody>
          <a:bodyPr lIns="121908" tIns="60954" rIns="121908" bIns="6095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42" name="直角三角形 74"/>
          <p:cNvSpPr>
            <a:spLocks noChangeArrowheads="1"/>
          </p:cNvSpPr>
          <p:nvPr/>
        </p:nvSpPr>
        <p:spPr bwMode="auto">
          <a:xfrm rot="10800000">
            <a:off x="2735907" y="4216542"/>
            <a:ext cx="287944" cy="288164"/>
          </a:xfrm>
          <a:prstGeom prst="rtTriangle">
            <a:avLst/>
          </a:prstGeom>
          <a:solidFill>
            <a:schemeClr val="accent3">
              <a:lumMod val="50000"/>
            </a:schemeClr>
          </a:solidFill>
          <a:ln>
            <a:noFill/>
          </a:ln>
        </p:spPr>
        <p:txBody>
          <a:bodyPr lIns="121908" tIns="60954" rIns="121908" bIns="6095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43" name="矩形 75"/>
          <p:cNvSpPr>
            <a:spLocks noChangeArrowheads="1"/>
          </p:cNvSpPr>
          <p:nvPr/>
        </p:nvSpPr>
        <p:spPr bwMode="auto">
          <a:xfrm>
            <a:off x="1392017" y="4055786"/>
            <a:ext cx="1108724" cy="36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eaLnBrk="1" hangingPunct="1">
              <a:spcBef>
                <a:spcPct val="0"/>
              </a:spcBef>
              <a:buFont typeface="Arial" panose="020B0604020202020204" pitchFamily="34" charset="0"/>
              <a:buNone/>
            </a:pPr>
            <a:r>
              <a:rPr lang="en-US" altLang="zh-CN" sz="1600" dirty="0">
                <a:solidFill>
                  <a:srgbClr val="FFFFFF"/>
                </a:solidFill>
                <a:sym typeface="微软雅黑" panose="020B0503020204020204" pitchFamily="34" charset="-122"/>
              </a:rPr>
              <a:t>Project 3</a:t>
            </a:r>
            <a:endParaRPr lang="zh-CN" altLang="en-US" sz="1600" dirty="0">
              <a:solidFill>
                <a:srgbClr val="FFFFFF"/>
              </a:solidFill>
              <a:sym typeface="微软雅黑" panose="020B0503020204020204" pitchFamily="34" charset="-122"/>
            </a:endParaRPr>
          </a:p>
        </p:txBody>
      </p:sp>
      <p:sp>
        <p:nvSpPr>
          <p:cNvPr id="44" name="TextBox 76"/>
          <p:cNvSpPr>
            <a:spLocks noChangeArrowheads="1"/>
          </p:cNvSpPr>
          <p:nvPr/>
        </p:nvSpPr>
        <p:spPr bwMode="auto">
          <a:xfrm>
            <a:off x="2827800" y="3764938"/>
            <a:ext cx="2689246" cy="3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eaLnBrk="1" hangingPunct="1">
              <a:spcBef>
                <a:spcPct val="0"/>
              </a:spcBef>
              <a:buFont typeface="Arial" panose="020B0604020202020204" pitchFamily="34" charset="0"/>
              <a:buNone/>
            </a:pPr>
            <a:r>
              <a:rPr lang="zh-CN" altLang="en-US" sz="1200">
                <a:solidFill>
                  <a:srgbClr val="FFFFFF"/>
                </a:solidFill>
                <a:sym typeface="微软雅黑" panose="020B0503020204020204" pitchFamily="34" charset="-122"/>
              </a:rPr>
              <a:t>Add a description, keyword</a:t>
            </a:r>
          </a:p>
        </p:txBody>
      </p:sp>
      <p:sp>
        <p:nvSpPr>
          <p:cNvPr id="45" name="TextBox 77"/>
          <p:cNvSpPr>
            <a:spLocks noChangeArrowheads="1"/>
          </p:cNvSpPr>
          <p:nvPr/>
        </p:nvSpPr>
        <p:spPr bwMode="auto">
          <a:xfrm>
            <a:off x="9676935" y="3600892"/>
            <a:ext cx="1123804" cy="69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eaLnBrk="1" hangingPunct="1">
              <a:spcBef>
                <a:spcPct val="0"/>
              </a:spcBef>
              <a:buFont typeface="Arial" panose="020B0604020202020204" pitchFamily="34" charset="0"/>
              <a:buNone/>
            </a:pPr>
            <a:r>
              <a:rPr lang="en-US" altLang="zh-CN" sz="3700" b="1" dirty="0">
                <a:solidFill>
                  <a:schemeClr val="accent3"/>
                </a:solidFill>
                <a:sym typeface="微软雅黑" panose="020B0503020204020204" pitchFamily="34" charset="-122"/>
              </a:rPr>
              <a:t>93</a:t>
            </a:r>
            <a:r>
              <a:rPr lang="en-US" altLang="zh-CN" sz="2400" b="1" dirty="0">
                <a:solidFill>
                  <a:schemeClr val="accent3"/>
                </a:solidFill>
                <a:sym typeface="微软雅黑" panose="020B0503020204020204" pitchFamily="34" charset="-122"/>
              </a:rPr>
              <a:t>%</a:t>
            </a:r>
            <a:endParaRPr lang="zh-CN" altLang="en-US" sz="2400" b="1" dirty="0">
              <a:solidFill>
                <a:schemeClr val="accent3"/>
              </a:solidFill>
              <a:sym typeface="微软雅黑" panose="020B0503020204020204" pitchFamily="34" charset="-122"/>
            </a:endParaRPr>
          </a:p>
        </p:txBody>
      </p:sp>
      <p:sp>
        <p:nvSpPr>
          <p:cNvPr id="46" name="矩形 79"/>
          <p:cNvSpPr>
            <a:spLocks noChangeArrowheads="1"/>
          </p:cNvSpPr>
          <p:nvPr/>
        </p:nvSpPr>
        <p:spPr bwMode="auto">
          <a:xfrm>
            <a:off x="1296027" y="4975473"/>
            <a:ext cx="1727891" cy="528301"/>
          </a:xfrm>
          <a:prstGeom prst="rect">
            <a:avLst/>
          </a:prstGeom>
          <a:solidFill>
            <a:schemeClr val="accent4">
              <a:lumMod val="75000"/>
            </a:schemeClr>
          </a:solidFill>
          <a:ln>
            <a:noFill/>
          </a:ln>
        </p:spPr>
        <p:txBody>
          <a:bodyPr lIns="121908" tIns="60954" rIns="121908" bIns="6095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47" name="五边形 80"/>
          <p:cNvSpPr>
            <a:spLocks noChangeArrowheads="1"/>
          </p:cNvSpPr>
          <p:nvPr/>
        </p:nvSpPr>
        <p:spPr bwMode="auto">
          <a:xfrm>
            <a:off x="2735961" y="4684625"/>
            <a:ext cx="4991778" cy="528301"/>
          </a:xfrm>
          <a:prstGeom prst="homePlate">
            <a:avLst>
              <a:gd name="adj" fmla="val 236390"/>
            </a:avLst>
          </a:prstGeom>
          <a:solidFill>
            <a:schemeClr val="accent4"/>
          </a:solidFill>
          <a:ln>
            <a:noFill/>
          </a:ln>
        </p:spPr>
        <p:txBody>
          <a:bodyPr lIns="121908" tIns="60954" rIns="121908" bIns="6095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48" name="直角三角形 81"/>
          <p:cNvSpPr>
            <a:spLocks noChangeArrowheads="1"/>
          </p:cNvSpPr>
          <p:nvPr/>
        </p:nvSpPr>
        <p:spPr bwMode="auto">
          <a:xfrm rot="10800000">
            <a:off x="2735961" y="5215609"/>
            <a:ext cx="287955" cy="288164"/>
          </a:xfrm>
          <a:prstGeom prst="rtTriangle">
            <a:avLst/>
          </a:prstGeom>
          <a:solidFill>
            <a:schemeClr val="accent4">
              <a:lumMod val="50000"/>
            </a:schemeClr>
          </a:solidFill>
          <a:ln>
            <a:noFill/>
          </a:ln>
        </p:spPr>
        <p:txBody>
          <a:bodyPr lIns="121908" tIns="60954" rIns="121908" bIns="6095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49" name="矩形 82"/>
          <p:cNvSpPr>
            <a:spLocks noChangeArrowheads="1"/>
          </p:cNvSpPr>
          <p:nvPr/>
        </p:nvSpPr>
        <p:spPr bwMode="auto">
          <a:xfrm>
            <a:off x="1392022" y="5054852"/>
            <a:ext cx="1108765" cy="36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eaLnBrk="1" hangingPunct="1">
              <a:spcBef>
                <a:spcPct val="0"/>
              </a:spcBef>
              <a:buFont typeface="Arial" panose="020B0604020202020204" pitchFamily="34" charset="0"/>
              <a:buNone/>
            </a:pPr>
            <a:r>
              <a:rPr lang="en-US" altLang="zh-CN" sz="1600">
                <a:solidFill>
                  <a:schemeClr val="bg1">
                    <a:lumMod val="95000"/>
                  </a:schemeClr>
                </a:solidFill>
                <a:sym typeface="微软雅黑" panose="020B0503020204020204" pitchFamily="34" charset="-122"/>
              </a:rPr>
              <a:t>Project 4</a:t>
            </a:r>
            <a:endParaRPr lang="zh-CN" altLang="en-US" sz="1600">
              <a:solidFill>
                <a:schemeClr val="bg1">
                  <a:lumMod val="95000"/>
                </a:schemeClr>
              </a:solidFill>
              <a:sym typeface="微软雅黑" panose="020B0503020204020204" pitchFamily="34" charset="-122"/>
            </a:endParaRPr>
          </a:p>
        </p:txBody>
      </p:sp>
      <p:sp>
        <p:nvSpPr>
          <p:cNvPr id="50" name="TextBox 83"/>
          <p:cNvSpPr>
            <a:spLocks noChangeArrowheads="1"/>
          </p:cNvSpPr>
          <p:nvPr/>
        </p:nvSpPr>
        <p:spPr bwMode="auto">
          <a:xfrm>
            <a:off x="2827857" y="4764004"/>
            <a:ext cx="2689346" cy="3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eaLnBrk="1" hangingPunct="1">
              <a:spcBef>
                <a:spcPct val="0"/>
              </a:spcBef>
              <a:buFont typeface="Arial" panose="020B0604020202020204" pitchFamily="34" charset="0"/>
              <a:buNone/>
            </a:pPr>
            <a:r>
              <a:rPr lang="zh-CN" altLang="en-US" sz="1200">
                <a:solidFill>
                  <a:srgbClr val="FFFFFF"/>
                </a:solidFill>
                <a:sym typeface="微软雅黑" panose="020B0503020204020204" pitchFamily="34" charset="-122"/>
              </a:rPr>
              <a:t>Add a description, keyword</a:t>
            </a:r>
          </a:p>
        </p:txBody>
      </p:sp>
      <p:sp>
        <p:nvSpPr>
          <p:cNvPr id="51" name="TextBox 84"/>
          <p:cNvSpPr>
            <a:spLocks noChangeArrowheads="1"/>
          </p:cNvSpPr>
          <p:nvPr/>
        </p:nvSpPr>
        <p:spPr bwMode="auto">
          <a:xfrm>
            <a:off x="7727740" y="4599959"/>
            <a:ext cx="1123803" cy="69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eaLnBrk="1" hangingPunct="1">
              <a:spcBef>
                <a:spcPct val="0"/>
              </a:spcBef>
              <a:buFont typeface="Arial" panose="020B0604020202020204" pitchFamily="34" charset="0"/>
              <a:buNone/>
            </a:pPr>
            <a:r>
              <a:rPr lang="en-US" altLang="zh-CN" sz="3700" b="1" dirty="0">
                <a:solidFill>
                  <a:schemeClr val="accent4"/>
                </a:solidFill>
                <a:sym typeface="微软雅黑" panose="020B0503020204020204" pitchFamily="34" charset="-122"/>
              </a:rPr>
              <a:t>81</a:t>
            </a:r>
            <a:r>
              <a:rPr lang="en-US" altLang="zh-CN" sz="2400" b="1" dirty="0">
                <a:solidFill>
                  <a:schemeClr val="accent4"/>
                </a:solidFill>
                <a:sym typeface="微软雅黑" panose="020B0503020204020204" pitchFamily="34" charset="-122"/>
              </a:rPr>
              <a:t>%</a:t>
            </a:r>
            <a:endParaRPr lang="zh-CN" altLang="en-US" sz="2400" b="1" dirty="0">
              <a:solidFill>
                <a:schemeClr val="accent4"/>
              </a:solidFill>
              <a:sym typeface="微软雅黑" panose="020B0503020204020204" pitchFamily="34" charset="-122"/>
            </a:endParaRPr>
          </a:p>
        </p:txBody>
      </p:sp>
      <p:sp>
        <p:nvSpPr>
          <p:cNvPr id="52" name="TextBox 85"/>
          <p:cNvSpPr>
            <a:spLocks noChangeArrowheads="1"/>
          </p:cNvSpPr>
          <p:nvPr/>
        </p:nvSpPr>
        <p:spPr bwMode="auto">
          <a:xfrm>
            <a:off x="2210307" y="5842154"/>
            <a:ext cx="7811600"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r>
              <a:rPr lang="zh-CN" altLang="en-US" sz="1500" dirty="0">
                <a:solidFill>
                  <a:srgbClr val="000000"/>
                </a:solidFill>
                <a:sym typeface="微软雅黑" panose="020B0503020204020204" pitchFamily="34" charset="-122"/>
              </a:rPr>
              <a:t>A comprehensive analysis of the above chart is entered here, and a comprehensive analysis of the above chart is entered here.</a:t>
            </a:r>
          </a:p>
        </p:txBody>
      </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300"/>
                                        <p:tgtEl>
                                          <p:spTgt spid="30"/>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1000"/>
                                        <p:tgtEl>
                                          <p:spTgt spid="29"/>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par>
                          <p:cTn id="22" fill="hold">
                            <p:stCondLst>
                              <p:cond delay="2500"/>
                            </p:stCondLst>
                            <p:childTnLst>
                              <p:par>
                                <p:cTn id="23" presetID="12" presetClass="entr" presetSubtype="2"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p:tgtEl>
                                          <p:spTgt spid="33"/>
                                        </p:tgtEl>
                                        <p:attrNameLst>
                                          <p:attrName>ppt_x</p:attrName>
                                        </p:attrNameLst>
                                      </p:cBhvr>
                                      <p:tavLst>
                                        <p:tav tm="0">
                                          <p:val>
                                            <p:strVal val="#ppt_x+#ppt_w*1.125000"/>
                                          </p:val>
                                        </p:tav>
                                        <p:tav tm="100000">
                                          <p:val>
                                            <p:strVal val="#ppt_x"/>
                                          </p:val>
                                        </p:tav>
                                      </p:tavLst>
                                    </p:anim>
                                    <p:animEffect transition="in" filter="wipe(left)">
                                      <p:cBhvr>
                                        <p:cTn id="26" dur="500"/>
                                        <p:tgtEl>
                                          <p:spTgt spid="33"/>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750"/>
                                        <p:tgtEl>
                                          <p:spTgt spid="34"/>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par>
                          <p:cTn id="34" fill="hold">
                            <p:stCondLst>
                              <p:cond delay="4000"/>
                            </p:stCondLst>
                            <p:childTnLst>
                              <p:par>
                                <p:cTn id="35" presetID="22" presetClass="entr" presetSubtype="4"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300"/>
                                        <p:tgtEl>
                                          <p:spTgt spid="36"/>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1000"/>
                                        <p:tgtEl>
                                          <p:spTgt spid="3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par>
                          <p:cTn id="45" fill="hold">
                            <p:stCondLst>
                              <p:cond delay="5500"/>
                            </p:stCondLst>
                            <p:childTnLst>
                              <p:par>
                                <p:cTn id="46" presetID="12" presetClass="entr" presetSubtype="2"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p:tgtEl>
                                          <p:spTgt spid="39"/>
                                        </p:tgtEl>
                                        <p:attrNameLst>
                                          <p:attrName>ppt_x</p:attrName>
                                        </p:attrNameLst>
                                      </p:cBhvr>
                                      <p:tavLst>
                                        <p:tav tm="0">
                                          <p:val>
                                            <p:strVal val="#ppt_x+#ppt_w*1.125000"/>
                                          </p:val>
                                        </p:tav>
                                        <p:tav tm="100000">
                                          <p:val>
                                            <p:strVal val="#ppt_x"/>
                                          </p:val>
                                        </p:tav>
                                      </p:tavLst>
                                    </p:anim>
                                    <p:animEffect transition="in" filter="wipe(left)">
                                      <p:cBhvr>
                                        <p:cTn id="49" dur="500"/>
                                        <p:tgtEl>
                                          <p:spTgt spid="39"/>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750"/>
                                        <p:tgtEl>
                                          <p:spTgt spid="40"/>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par>
                          <p:cTn id="57" fill="hold">
                            <p:stCondLst>
                              <p:cond delay="7000"/>
                            </p:stCondLst>
                            <p:childTnLst>
                              <p:par>
                                <p:cTn id="58" presetID="22" presetClass="entr" presetSubtype="4"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down)">
                                      <p:cBhvr>
                                        <p:cTn id="60" dur="300"/>
                                        <p:tgtEl>
                                          <p:spTgt spid="42"/>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left)">
                                      <p:cBhvr>
                                        <p:cTn id="64" dur="1250"/>
                                        <p:tgtEl>
                                          <p:spTgt spid="41"/>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par>
                          <p:cTn id="68" fill="hold">
                            <p:stCondLst>
                              <p:cond delay="9000"/>
                            </p:stCondLst>
                            <p:childTnLst>
                              <p:par>
                                <p:cTn id="69" presetID="1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p:tgtEl>
                                          <p:spTgt spid="45"/>
                                        </p:tgtEl>
                                        <p:attrNameLst>
                                          <p:attrName>ppt_x</p:attrName>
                                        </p:attrNameLst>
                                      </p:cBhvr>
                                      <p:tavLst>
                                        <p:tav tm="0">
                                          <p:val>
                                            <p:strVal val="#ppt_x+#ppt_w*1.125000"/>
                                          </p:val>
                                        </p:tav>
                                        <p:tav tm="100000">
                                          <p:val>
                                            <p:strVal val="#ppt_x"/>
                                          </p:val>
                                        </p:tav>
                                      </p:tavLst>
                                    </p:anim>
                                    <p:animEffect transition="in" filter="wipe(left)">
                                      <p:cBhvr>
                                        <p:cTn id="72" dur="500"/>
                                        <p:tgtEl>
                                          <p:spTgt spid="45"/>
                                        </p:tgtEl>
                                      </p:cBhvr>
                                    </p:animEffect>
                                  </p:childTnLst>
                                </p:cTn>
                              </p:par>
                            </p:childTnLst>
                          </p:cTn>
                        </p:par>
                        <p:par>
                          <p:cTn id="73" fill="hold">
                            <p:stCondLst>
                              <p:cond delay="9500"/>
                            </p:stCondLst>
                            <p:childTnLst>
                              <p:par>
                                <p:cTn id="74" presetID="22" presetClass="entr" presetSubtype="8"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left)">
                                      <p:cBhvr>
                                        <p:cTn id="76" dur="750"/>
                                        <p:tgtEl>
                                          <p:spTgt spid="46"/>
                                        </p:tgtEl>
                                      </p:cBhvr>
                                    </p:animEffect>
                                  </p:childTnLst>
                                </p:cTn>
                              </p:par>
                              <p:par>
                                <p:cTn id="77" presetID="10" presetClass="entr" presetSubtype="0" fill="hold" grpId="0" nodeType="withEffect">
                                  <p:stCondLst>
                                    <p:cond delay="25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childTnLst>
                          </p:cTn>
                        </p:par>
                        <p:par>
                          <p:cTn id="80" fill="hold">
                            <p:stCondLst>
                              <p:cond delay="10500"/>
                            </p:stCondLst>
                            <p:childTnLst>
                              <p:par>
                                <p:cTn id="81" presetID="22" presetClass="entr" presetSubtype="4"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down)">
                                      <p:cBhvr>
                                        <p:cTn id="83" dur="300"/>
                                        <p:tgtEl>
                                          <p:spTgt spid="48"/>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left)">
                                      <p:cBhvr>
                                        <p:cTn id="87" dur="1000"/>
                                        <p:tgtEl>
                                          <p:spTgt spid="47"/>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childTnLst>
                          </p:cTn>
                        </p:par>
                        <p:par>
                          <p:cTn id="91" fill="hold">
                            <p:stCondLst>
                              <p:cond delay="12000"/>
                            </p:stCondLst>
                            <p:childTnLst>
                              <p:par>
                                <p:cTn id="92" presetID="12" presetClass="entr" presetSubtype="2"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 calcmode="lin" valueType="num">
                                      <p:cBhvr additive="base">
                                        <p:cTn id="94" dur="500"/>
                                        <p:tgtEl>
                                          <p:spTgt spid="51"/>
                                        </p:tgtEl>
                                        <p:attrNameLst>
                                          <p:attrName>ppt_x</p:attrName>
                                        </p:attrNameLst>
                                      </p:cBhvr>
                                      <p:tavLst>
                                        <p:tav tm="0">
                                          <p:val>
                                            <p:strVal val="#ppt_x+#ppt_w*1.125000"/>
                                          </p:val>
                                        </p:tav>
                                        <p:tav tm="100000">
                                          <p:val>
                                            <p:strVal val="#ppt_x"/>
                                          </p:val>
                                        </p:tav>
                                      </p:tavLst>
                                    </p:anim>
                                    <p:animEffect transition="in" filter="wipe(left)">
                                      <p:cBhvr>
                                        <p:cTn id="95" dur="500"/>
                                        <p:tgtEl>
                                          <p:spTgt spid="51"/>
                                        </p:tgtEl>
                                      </p:cBhvr>
                                    </p:animEffect>
                                  </p:childTnLst>
                                </p:cTn>
                              </p:par>
                            </p:childTnLst>
                          </p:cTn>
                        </p:par>
                        <p:par>
                          <p:cTn id="96" fill="hold">
                            <p:stCondLst>
                              <p:cond delay="12500"/>
                            </p:stCondLst>
                            <p:childTnLst>
                              <p:par>
                                <p:cTn id="97" presetID="10"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2" grpId="0"/>
      <p:bldP spid="33" grpId="0"/>
      <p:bldP spid="34" grpId="0" animBg="1"/>
      <p:bldP spid="35" grpId="0" animBg="1"/>
      <p:bldP spid="36" grpId="0" animBg="1"/>
      <p:bldP spid="37" grpId="0"/>
      <p:bldP spid="38" grpId="0"/>
      <p:bldP spid="39" grpId="0"/>
      <p:bldP spid="40" grpId="0" animBg="1"/>
      <p:bldP spid="41" grpId="0" animBg="1"/>
      <p:bldP spid="42" grpId="0" animBg="1"/>
      <p:bldP spid="43" grpId="0"/>
      <p:bldP spid="44" grpId="0"/>
      <p:bldP spid="45" grpId="0"/>
      <p:bldP spid="46" grpId="0" animBg="1"/>
      <p:bldP spid="47" grpId="0" animBg="1"/>
      <p:bldP spid="48" grpId="0" animBg="1"/>
      <p:bldP spid="49" grpId="0"/>
      <p:bldP spid="50" grpId="0"/>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2"/>
          <p:cNvSpPr>
            <a:spLocks noChangeArrowheads="1"/>
          </p:cNvSpPr>
          <p:nvPr/>
        </p:nvSpPr>
        <p:spPr bwMode="auto">
          <a:xfrm>
            <a:off x="9560429" y="3734135"/>
            <a:ext cx="855490" cy="2095829"/>
          </a:xfrm>
          <a:prstGeom prst="rect">
            <a:avLst/>
          </a:prstGeom>
          <a:solidFill>
            <a:schemeClr val="accent4"/>
          </a:solidFill>
          <a:ln w="9525">
            <a:noFill/>
            <a:miter lim="800000"/>
          </a:ln>
        </p:spPr>
        <p:txBody>
          <a:bodyPr lIns="91431" tIns="45715" rIns="91431" bIns="45715"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46"/>
          <p:cNvSpPr>
            <a:spLocks noChangeAspect="1" noChangeArrowheads="1"/>
          </p:cNvSpPr>
          <p:nvPr/>
        </p:nvSpPr>
        <p:spPr bwMode="auto">
          <a:xfrm>
            <a:off x="1780580" y="3734135"/>
            <a:ext cx="3141371" cy="2095829"/>
          </a:xfrm>
          <a:prstGeom prst="rect">
            <a:avLst/>
          </a:prstGeom>
          <a:blipFill dpi="0" rotWithShape="1">
            <a:blip r:embed="rId3"/>
            <a:srcRect/>
            <a:stretch>
              <a:fillRect/>
            </a:stretch>
          </a:blipFill>
          <a:ln>
            <a:noFill/>
          </a:ln>
        </p:spPr>
        <p:txBody>
          <a:bodyPr lIns="91431" tIns="45715" rIns="91431" bIns="45715"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47"/>
          <p:cNvSpPr>
            <a:spLocks noChangeAspect="1" noChangeArrowheads="1"/>
          </p:cNvSpPr>
          <p:nvPr/>
        </p:nvSpPr>
        <p:spPr bwMode="auto">
          <a:xfrm>
            <a:off x="4005635" y="1508788"/>
            <a:ext cx="3139410" cy="2093867"/>
          </a:xfrm>
          <a:prstGeom prst="rect">
            <a:avLst/>
          </a:prstGeom>
          <a:blipFill dpi="0" rotWithShape="1">
            <a:blip r:embed="rId4"/>
            <a:srcRect/>
            <a:stretch>
              <a:fillRect/>
            </a:stretch>
          </a:blipFill>
          <a:ln>
            <a:noFill/>
          </a:ln>
        </p:spPr>
        <p:txBody>
          <a:bodyPr lIns="91431" tIns="45715" rIns="91431" bIns="45715"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59"/>
          <p:cNvSpPr>
            <a:spLocks noChangeAspect="1" noChangeArrowheads="1"/>
          </p:cNvSpPr>
          <p:nvPr/>
        </p:nvSpPr>
        <p:spPr bwMode="auto">
          <a:xfrm>
            <a:off x="7274549" y="1508788"/>
            <a:ext cx="3141371" cy="2095829"/>
          </a:xfrm>
          <a:prstGeom prst="rect">
            <a:avLst/>
          </a:prstGeom>
          <a:blipFill dpi="0" rotWithShape="1">
            <a:blip r:embed="rId5"/>
            <a:srcRect/>
            <a:stretch>
              <a:fillRect/>
            </a:stretch>
          </a:blipFill>
          <a:ln>
            <a:noFill/>
          </a:ln>
        </p:spPr>
        <p:txBody>
          <a:bodyPr lIns="91431" tIns="45715" rIns="91431" bIns="45715"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组合 13"/>
          <p:cNvGrpSpPr/>
          <p:nvPr/>
        </p:nvGrpSpPr>
        <p:grpSpPr>
          <a:xfrm>
            <a:off x="5076962" y="3734135"/>
            <a:ext cx="4326499" cy="2130117"/>
            <a:chOff x="4906841" y="3911271"/>
            <a:chExt cx="4327062" cy="2130117"/>
          </a:xfrm>
        </p:grpSpPr>
        <p:sp>
          <p:nvSpPr>
            <p:cNvPr id="15" name="矩形 37"/>
            <p:cNvSpPr>
              <a:spLocks noChangeArrowheads="1"/>
            </p:cNvSpPr>
            <p:nvPr/>
          </p:nvSpPr>
          <p:spPr bwMode="auto">
            <a:xfrm>
              <a:off x="4906841" y="3911271"/>
              <a:ext cx="4327062" cy="209582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5224341" y="4765826"/>
              <a:ext cx="3339805" cy="1275562"/>
            </a:xfrm>
            <a:prstGeom prst="rect">
              <a:avLst/>
            </a:prstGeom>
          </p:spPr>
          <p:txBody>
            <a:bodyPr wrap="square">
              <a:spAutoFit/>
            </a:bodyPr>
            <a:lstStyle/>
            <a:p>
              <a:pPr>
                <a:lnSpc>
                  <a:spcPct val="150000"/>
                </a:lnSpc>
                <a:spcBef>
                  <a:spcPts val="1000"/>
                </a:spcBef>
                <a:buFont typeface="Arial" panose="020B0604020202020204" pitchFamily="34" charset="0"/>
                <a:buChar char="•"/>
              </a:pPr>
              <a:r>
                <a:rPr lang="zh-CN" altLang="en-US" sz="15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Click here to add paragraph text click here to add paragraph text click here to add paragraph text</a:t>
              </a:r>
            </a:p>
            <a:p>
              <a:pPr>
                <a:lnSpc>
                  <a:spcPct val="150000"/>
                </a:lnSpc>
                <a:spcBef>
                  <a:spcPts val="1000"/>
                </a:spcBef>
                <a:buFont typeface="Arial" panose="020B0604020202020204" pitchFamily="34" charset="0"/>
                <a:buChar char="•"/>
              </a:pPr>
              <a:endParaRPr lang="zh-CN" altLang="en-US" sz="15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矩形 16"/>
            <p:cNvSpPr/>
            <p:nvPr/>
          </p:nvSpPr>
          <p:spPr>
            <a:xfrm>
              <a:off x="5224341" y="4275250"/>
              <a:ext cx="3339805" cy="553998"/>
            </a:xfrm>
            <a:prstGeom prst="rect">
              <a:avLst/>
            </a:prstGeom>
          </p:spPr>
          <p:txBody>
            <a:bodyPr wrap="square">
              <a:spAutoFit/>
            </a:bodyPr>
            <a:lstStyle/>
            <a:p>
              <a:pPr>
                <a:lnSpc>
                  <a:spcPct val="150000"/>
                </a:lnSpc>
                <a:spcBef>
                  <a:spcPts val="1000"/>
                </a:spcBef>
              </a:pPr>
              <a:r>
                <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Title Content</a:t>
              </a:r>
            </a:p>
          </p:txBody>
        </p:sp>
      </p:grpSp>
      <p:grpSp>
        <p:nvGrpSpPr>
          <p:cNvPr id="18" name="组合 17"/>
          <p:cNvGrpSpPr/>
          <p:nvPr/>
        </p:nvGrpSpPr>
        <p:grpSpPr>
          <a:xfrm>
            <a:off x="1780581" y="1508788"/>
            <a:ext cx="2095555" cy="2095829"/>
            <a:chOff x="1610032" y="1685925"/>
            <a:chExt cx="2095828" cy="2095829"/>
          </a:xfrm>
        </p:grpSpPr>
        <p:sp>
          <p:nvSpPr>
            <p:cNvPr id="19" name="矩形 1"/>
            <p:cNvSpPr>
              <a:spLocks noChangeArrowheads="1"/>
            </p:cNvSpPr>
            <p:nvPr/>
          </p:nvSpPr>
          <p:spPr bwMode="auto">
            <a:xfrm>
              <a:off x="1610032" y="1685925"/>
              <a:ext cx="2095828" cy="20958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1795637" y="2505225"/>
              <a:ext cx="1760364" cy="800219"/>
            </a:xfrm>
            <a:prstGeom prst="rect">
              <a:avLst/>
            </a:prstGeom>
          </p:spPr>
          <p:txBody>
            <a:bodyPr wrap="square">
              <a:spAutoFit/>
            </a:bodyPr>
            <a:lstStyle/>
            <a:p>
              <a:pPr>
                <a:lnSpc>
                  <a:spcPct val="150000"/>
                </a:lnSpc>
                <a:spcBef>
                  <a:spcPts val="1000"/>
                </a:spcBef>
                <a:buFont typeface="Arial" panose="020B0604020202020204" pitchFamily="34" charset="0"/>
                <a:buChar char="•"/>
              </a:pPr>
              <a:r>
                <a:rPr lang="zh-CN" altLang="en-US" sz="15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Click here to add paragraph text click here</a:t>
              </a:r>
            </a:p>
          </p:txBody>
        </p:sp>
      </p:grpSp>
      <p:sp>
        <p:nvSpPr>
          <p:cNvPr id="21" name="矩形 20"/>
          <p:cNvSpPr/>
          <p:nvPr/>
        </p:nvSpPr>
        <p:spPr>
          <a:xfrm>
            <a:off x="1991557" y="1837511"/>
            <a:ext cx="3339371" cy="553988"/>
          </a:xfrm>
          <a:prstGeom prst="rect">
            <a:avLst/>
          </a:prstGeom>
        </p:spPr>
        <p:txBody>
          <a:bodyPr wrap="square" lIns="91431" tIns="45715" rIns="91431" bIns="45715">
            <a:spAutoFit/>
          </a:bodyPr>
          <a:lstStyle/>
          <a:p>
            <a:pPr>
              <a:lnSpc>
                <a:spcPct val="150000"/>
              </a:lnSpc>
              <a:spcBef>
                <a:spcPts val="1000"/>
              </a:spcBef>
            </a:pPr>
            <a:r>
              <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Title Content</a:t>
            </a:r>
          </a:p>
        </p:txBody>
      </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070245" y="2427496"/>
            <a:ext cx="6909973"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000" dirty="0">
                <a:solidFill>
                  <a:srgbClr val="995435"/>
                </a:solidFill>
                <a:latin typeface="方正舒体" panose="02010601030101010101" pitchFamily="2" charset="-122"/>
                <a:ea typeface="方正舒体" panose="02010601030101010101" pitchFamily="2" charset="-122"/>
              </a:rPr>
              <a:t>Thank you for watching.</a:t>
            </a:r>
          </a:p>
        </p:txBody>
      </p:sp>
      <p:grpSp>
        <p:nvGrpSpPr>
          <p:cNvPr id="3" name="组合 2"/>
          <p:cNvGrpSpPr/>
          <p:nvPr/>
        </p:nvGrpSpPr>
        <p:grpSpPr>
          <a:xfrm>
            <a:off x="1207250" y="3999798"/>
            <a:ext cx="465466" cy="472063"/>
            <a:chOff x="4796805" y="-215900"/>
            <a:chExt cx="2093913" cy="2122488"/>
          </a:xfrm>
          <a:solidFill>
            <a:schemeClr val="tx2"/>
          </a:solidFill>
        </p:grpSpPr>
        <p:sp>
          <p:nvSpPr>
            <p:cNvPr id="4"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5"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grpSp>
        <p:nvGrpSpPr>
          <p:cNvPr id="6" name="组合 5"/>
          <p:cNvGrpSpPr/>
          <p:nvPr/>
        </p:nvGrpSpPr>
        <p:grpSpPr>
          <a:xfrm>
            <a:off x="1806343" y="3999798"/>
            <a:ext cx="465466" cy="472063"/>
            <a:chOff x="7772329" y="-1123557"/>
            <a:chExt cx="465708" cy="472063"/>
          </a:xfrm>
          <a:solidFill>
            <a:schemeClr val="accent1"/>
          </a:solidFill>
        </p:grpSpPr>
        <p:sp>
          <p:nvSpPr>
            <p:cNvPr id="7" name="Freeform 5"/>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8" name="Freeform 6"/>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9" name="组合 8"/>
          <p:cNvGrpSpPr/>
          <p:nvPr/>
        </p:nvGrpSpPr>
        <p:grpSpPr>
          <a:xfrm>
            <a:off x="2405436" y="3999798"/>
            <a:ext cx="465466" cy="472063"/>
            <a:chOff x="10019977" y="-551766"/>
            <a:chExt cx="2093913" cy="2122488"/>
          </a:xfrm>
          <a:solidFill>
            <a:schemeClr val="accent2"/>
          </a:solidFill>
        </p:grpSpPr>
        <p:sp>
          <p:nvSpPr>
            <p:cNvPr id="10"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11"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12" name="组合 11"/>
          <p:cNvGrpSpPr/>
          <p:nvPr/>
        </p:nvGrpSpPr>
        <p:grpSpPr>
          <a:xfrm>
            <a:off x="3004529" y="3999798"/>
            <a:ext cx="465466" cy="472063"/>
            <a:chOff x="2317849" y="-1212230"/>
            <a:chExt cx="2093913" cy="2122488"/>
          </a:xfrm>
          <a:solidFill>
            <a:schemeClr val="accent3"/>
          </a:solidFill>
        </p:grpSpPr>
        <p:sp>
          <p:nvSpPr>
            <p:cNvPr id="13"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14"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15" name="组合 14"/>
          <p:cNvGrpSpPr/>
          <p:nvPr/>
        </p:nvGrpSpPr>
        <p:grpSpPr>
          <a:xfrm>
            <a:off x="3625537" y="3999798"/>
            <a:ext cx="465466" cy="472063"/>
            <a:chOff x="4910385" y="-2248866"/>
            <a:chExt cx="2093913" cy="2122488"/>
          </a:xfrm>
          <a:solidFill>
            <a:schemeClr val="accent4"/>
          </a:solidFill>
        </p:grpSpPr>
        <p:sp>
          <p:nvSpPr>
            <p:cNvPr id="16"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17"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sp>
        <p:nvSpPr>
          <p:cNvPr id="18" name="Rectangle 3"/>
          <p:cNvSpPr txBox="1">
            <a:spLocks noChangeArrowheads="1"/>
          </p:cNvSpPr>
          <p:nvPr/>
        </p:nvSpPr>
        <p:spPr bwMode="auto">
          <a:xfrm>
            <a:off x="1069517" y="1118917"/>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11500" dirty="0">
                <a:solidFill>
                  <a:srgbClr val="F35C1D"/>
                </a:solidFill>
                <a:latin typeface="Impact" panose="020B0806030902050204" pitchFamily="34" charset="0"/>
              </a:rPr>
              <a:t>2019</a:t>
            </a:r>
            <a:endParaRPr lang="zh-CN" altLang="en-US" sz="11500" dirty="0">
              <a:solidFill>
                <a:srgbClr val="F35C1D"/>
              </a:solidFill>
              <a:latin typeface="Impact" panose="020B0806030902050204" pitchFamily="34" charset="0"/>
            </a:endParaRPr>
          </a:p>
        </p:txBody>
      </p:sp>
      <p:sp>
        <p:nvSpPr>
          <p:cNvPr id="19" name="矩形 18"/>
          <p:cNvSpPr/>
          <p:nvPr/>
        </p:nvSpPr>
        <p:spPr>
          <a:xfrm>
            <a:off x="1156319" y="3207710"/>
            <a:ext cx="6031029" cy="646331"/>
          </a:xfrm>
          <a:prstGeom prst="rect">
            <a:avLst/>
          </a:prstGeom>
        </p:spPr>
        <p:txBody>
          <a:bodyPr wrap="square">
            <a:spAutoFit/>
          </a:bodyPr>
          <a:lstStyle/>
          <a:p>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9256" y="2787844"/>
            <a:ext cx="4115738" cy="4191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par>
                          <p:cTn id="18" fill="hold">
                            <p:stCondLst>
                              <p:cond delay="17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8"/>
                                        </p:tgtEl>
                                        <p:attrNameLst>
                                          <p:attrName>ppt_y</p:attrName>
                                        </p:attrNameLst>
                                      </p:cBhvr>
                                      <p:tavLst>
                                        <p:tav tm="0">
                                          <p:val>
                                            <p:strVal val="#ppt_y"/>
                                          </p:val>
                                        </p:tav>
                                        <p:tav tm="100000">
                                          <p:val>
                                            <p:strVal val="#ppt_y"/>
                                          </p:val>
                                        </p:tav>
                                      </p:tavLst>
                                    </p:anim>
                                    <p:anim calcmode="lin" valueType="num">
                                      <p:cBhvr>
                                        <p:cTn id="2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8"/>
                                        </p:tgtEl>
                                      </p:cBhvr>
                                    </p:animEffect>
                                  </p:childTnLst>
                                </p:cTn>
                              </p:par>
                            </p:childTnLst>
                          </p:cTn>
                        </p:par>
                        <p:par>
                          <p:cTn id="26" fill="hold">
                            <p:stCondLst>
                              <p:cond delay="2400"/>
                            </p:stCondLst>
                            <p:childTnLst>
                              <p:par>
                                <p:cTn id="27" presetID="16" presetClass="entr" presetSubtype="2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1200"/>
                                        <p:tgtEl>
                                          <p:spTgt spid="19"/>
                                        </p:tgtEl>
                                      </p:cBhvr>
                                    </p:animEffect>
                                  </p:childTnLst>
                                </p:cTn>
                              </p:par>
                            </p:childTnLst>
                          </p:cTn>
                        </p:par>
                        <p:par>
                          <p:cTn id="30" fill="hold">
                            <p:stCondLst>
                              <p:cond delay="3600"/>
                            </p:stCondLst>
                            <p:childTnLst>
                              <p:par>
                                <p:cTn id="31" presetID="2" presetClass="entr" presetSubtype="12"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2000" fill="hold"/>
                                        <p:tgtEl>
                                          <p:spTgt spid="3"/>
                                        </p:tgtEl>
                                        <p:attrNameLst>
                                          <p:attrName>ppt_x</p:attrName>
                                        </p:attrNameLst>
                                      </p:cBhvr>
                                      <p:tavLst>
                                        <p:tav tm="0">
                                          <p:val>
                                            <p:strVal val="0-#ppt_w/2"/>
                                          </p:val>
                                        </p:tav>
                                        <p:tav tm="100000">
                                          <p:val>
                                            <p:strVal val="#ppt_x"/>
                                          </p:val>
                                        </p:tav>
                                      </p:tavLst>
                                    </p:anim>
                                    <p:anim calcmode="lin" valueType="num">
                                      <p:cBhvr additive="base">
                                        <p:cTn id="34" dur="2000" fill="hold"/>
                                        <p:tgtEl>
                                          <p:spTgt spid="3"/>
                                        </p:tgtEl>
                                        <p:attrNameLst>
                                          <p:attrName>ppt_y</p:attrName>
                                        </p:attrNameLst>
                                      </p:cBhvr>
                                      <p:tavLst>
                                        <p:tav tm="0">
                                          <p:val>
                                            <p:strVal val="1+#ppt_h/2"/>
                                          </p:val>
                                        </p:tav>
                                        <p:tav tm="100000">
                                          <p:val>
                                            <p:strVal val="#ppt_y"/>
                                          </p:val>
                                        </p:tav>
                                      </p:tavLst>
                                    </p:anim>
                                  </p:childTnLst>
                                </p:cTn>
                              </p:par>
                              <p:par>
                                <p:cTn id="35" presetID="8" presetClass="emph" presetSubtype="0" fill="hold" nodeType="withEffect">
                                  <p:stCondLst>
                                    <p:cond delay="0"/>
                                  </p:stCondLst>
                                  <p:childTnLst>
                                    <p:animRot by="21600000">
                                      <p:cBhvr>
                                        <p:cTn id="36" dur="2000" fill="hold"/>
                                        <p:tgtEl>
                                          <p:spTgt spid="3"/>
                                        </p:tgtEl>
                                        <p:attrNameLst>
                                          <p:attrName>r</p:attrName>
                                        </p:attrNameLst>
                                      </p:cBhvr>
                                    </p:animRot>
                                  </p:childTnLst>
                                </p:cTn>
                              </p:par>
                              <p:par>
                                <p:cTn id="37" presetID="2" presetClass="entr" presetSubtype="12"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2000" fill="hold"/>
                                        <p:tgtEl>
                                          <p:spTgt spid="6"/>
                                        </p:tgtEl>
                                        <p:attrNameLst>
                                          <p:attrName>ppt_x</p:attrName>
                                        </p:attrNameLst>
                                      </p:cBhvr>
                                      <p:tavLst>
                                        <p:tav tm="0">
                                          <p:val>
                                            <p:strVal val="0-#ppt_w/2"/>
                                          </p:val>
                                        </p:tav>
                                        <p:tav tm="100000">
                                          <p:val>
                                            <p:strVal val="#ppt_x"/>
                                          </p:val>
                                        </p:tav>
                                      </p:tavLst>
                                    </p:anim>
                                    <p:anim calcmode="lin" valueType="num">
                                      <p:cBhvr additive="base">
                                        <p:cTn id="40" dur="2000" fill="hold"/>
                                        <p:tgtEl>
                                          <p:spTgt spid="6"/>
                                        </p:tgtEl>
                                        <p:attrNameLst>
                                          <p:attrName>ppt_y</p:attrName>
                                        </p:attrNameLst>
                                      </p:cBhvr>
                                      <p:tavLst>
                                        <p:tav tm="0">
                                          <p:val>
                                            <p:strVal val="1+#ppt_h/2"/>
                                          </p:val>
                                        </p:tav>
                                        <p:tav tm="100000">
                                          <p:val>
                                            <p:strVal val="#ppt_y"/>
                                          </p:val>
                                        </p:tav>
                                      </p:tavLst>
                                    </p:anim>
                                  </p:childTnLst>
                                </p:cTn>
                              </p:par>
                              <p:par>
                                <p:cTn id="41" presetID="8" presetClass="emph" presetSubtype="0" fill="hold" nodeType="withEffect">
                                  <p:stCondLst>
                                    <p:cond delay="0"/>
                                  </p:stCondLst>
                                  <p:childTnLst>
                                    <p:animRot by="21600000">
                                      <p:cBhvr>
                                        <p:cTn id="42" dur="2000" fill="hold"/>
                                        <p:tgtEl>
                                          <p:spTgt spid="6"/>
                                        </p:tgtEl>
                                        <p:attrNameLst>
                                          <p:attrName>r</p:attrName>
                                        </p:attrNameLst>
                                      </p:cBhvr>
                                    </p:animRot>
                                  </p:childTnLst>
                                </p:cTn>
                              </p:par>
                              <p:par>
                                <p:cTn id="43" presetID="2" presetClass="entr" presetSubtype="12" fill="hold" nodeType="withEffect">
                                  <p:stCondLst>
                                    <p:cond delay="40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2000" fill="hold"/>
                                        <p:tgtEl>
                                          <p:spTgt spid="9"/>
                                        </p:tgtEl>
                                        <p:attrNameLst>
                                          <p:attrName>ppt_x</p:attrName>
                                        </p:attrNameLst>
                                      </p:cBhvr>
                                      <p:tavLst>
                                        <p:tav tm="0">
                                          <p:val>
                                            <p:strVal val="0-#ppt_w/2"/>
                                          </p:val>
                                        </p:tav>
                                        <p:tav tm="100000">
                                          <p:val>
                                            <p:strVal val="#ppt_x"/>
                                          </p:val>
                                        </p:tav>
                                      </p:tavLst>
                                    </p:anim>
                                    <p:anim calcmode="lin" valueType="num">
                                      <p:cBhvr additive="base">
                                        <p:cTn id="46" dur="2000" fill="hold"/>
                                        <p:tgtEl>
                                          <p:spTgt spid="9"/>
                                        </p:tgtEl>
                                        <p:attrNameLst>
                                          <p:attrName>ppt_y</p:attrName>
                                        </p:attrNameLst>
                                      </p:cBhvr>
                                      <p:tavLst>
                                        <p:tav tm="0">
                                          <p:val>
                                            <p:strVal val="1+#ppt_h/2"/>
                                          </p:val>
                                        </p:tav>
                                        <p:tav tm="100000">
                                          <p:val>
                                            <p:strVal val="#ppt_y"/>
                                          </p:val>
                                        </p:tav>
                                      </p:tavLst>
                                    </p:anim>
                                  </p:childTnLst>
                                </p:cTn>
                              </p:par>
                              <p:par>
                                <p:cTn id="47" presetID="8" presetClass="emph" presetSubtype="0" fill="hold" nodeType="withEffect">
                                  <p:stCondLst>
                                    <p:cond delay="400"/>
                                  </p:stCondLst>
                                  <p:childTnLst>
                                    <p:animRot by="21600000">
                                      <p:cBhvr>
                                        <p:cTn id="48" dur="2000" fill="hold"/>
                                        <p:tgtEl>
                                          <p:spTgt spid="9"/>
                                        </p:tgtEl>
                                        <p:attrNameLst>
                                          <p:attrName>r</p:attrName>
                                        </p:attrNameLst>
                                      </p:cBhvr>
                                    </p:animRot>
                                  </p:childTnLst>
                                </p:cTn>
                              </p:par>
                              <p:par>
                                <p:cTn id="49" presetID="2" presetClass="entr" presetSubtype="12" fill="hold" nodeType="withEffect">
                                  <p:stCondLst>
                                    <p:cond delay="60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2000" fill="hold"/>
                                        <p:tgtEl>
                                          <p:spTgt spid="12"/>
                                        </p:tgtEl>
                                        <p:attrNameLst>
                                          <p:attrName>ppt_x</p:attrName>
                                        </p:attrNameLst>
                                      </p:cBhvr>
                                      <p:tavLst>
                                        <p:tav tm="0">
                                          <p:val>
                                            <p:strVal val="0-#ppt_w/2"/>
                                          </p:val>
                                        </p:tav>
                                        <p:tav tm="100000">
                                          <p:val>
                                            <p:strVal val="#ppt_x"/>
                                          </p:val>
                                        </p:tav>
                                      </p:tavLst>
                                    </p:anim>
                                    <p:anim calcmode="lin" valueType="num">
                                      <p:cBhvr additive="base">
                                        <p:cTn id="52" dur="2000" fill="hold"/>
                                        <p:tgtEl>
                                          <p:spTgt spid="12"/>
                                        </p:tgtEl>
                                        <p:attrNameLst>
                                          <p:attrName>ppt_y</p:attrName>
                                        </p:attrNameLst>
                                      </p:cBhvr>
                                      <p:tavLst>
                                        <p:tav tm="0">
                                          <p:val>
                                            <p:strVal val="1+#ppt_h/2"/>
                                          </p:val>
                                        </p:tav>
                                        <p:tav tm="100000">
                                          <p:val>
                                            <p:strVal val="#ppt_y"/>
                                          </p:val>
                                        </p:tav>
                                      </p:tavLst>
                                    </p:anim>
                                  </p:childTnLst>
                                </p:cTn>
                              </p:par>
                              <p:par>
                                <p:cTn id="53" presetID="8" presetClass="emph" presetSubtype="0" fill="hold" nodeType="withEffect">
                                  <p:stCondLst>
                                    <p:cond delay="600"/>
                                  </p:stCondLst>
                                  <p:childTnLst>
                                    <p:animRot by="21600000">
                                      <p:cBhvr>
                                        <p:cTn id="54" dur="2000" fill="hold"/>
                                        <p:tgtEl>
                                          <p:spTgt spid="12"/>
                                        </p:tgtEl>
                                        <p:attrNameLst>
                                          <p:attrName>r</p:attrName>
                                        </p:attrNameLst>
                                      </p:cBhvr>
                                    </p:animRot>
                                  </p:childTnLst>
                                </p:cTn>
                              </p:par>
                              <p:par>
                                <p:cTn id="55" presetID="2" presetClass="entr" presetSubtype="12" fill="hold" nodeType="withEffect">
                                  <p:stCondLst>
                                    <p:cond delay="20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2000" fill="hold"/>
                                        <p:tgtEl>
                                          <p:spTgt spid="15"/>
                                        </p:tgtEl>
                                        <p:attrNameLst>
                                          <p:attrName>ppt_x</p:attrName>
                                        </p:attrNameLst>
                                      </p:cBhvr>
                                      <p:tavLst>
                                        <p:tav tm="0">
                                          <p:val>
                                            <p:strVal val="0-#ppt_w/2"/>
                                          </p:val>
                                        </p:tav>
                                        <p:tav tm="100000">
                                          <p:val>
                                            <p:strVal val="#ppt_x"/>
                                          </p:val>
                                        </p:tav>
                                      </p:tavLst>
                                    </p:anim>
                                    <p:anim calcmode="lin" valueType="num">
                                      <p:cBhvr additive="base">
                                        <p:cTn id="58" dur="2000" fill="hold"/>
                                        <p:tgtEl>
                                          <p:spTgt spid="15"/>
                                        </p:tgtEl>
                                        <p:attrNameLst>
                                          <p:attrName>ppt_y</p:attrName>
                                        </p:attrNameLst>
                                      </p:cBhvr>
                                      <p:tavLst>
                                        <p:tav tm="0">
                                          <p:val>
                                            <p:strVal val="1+#ppt_h/2"/>
                                          </p:val>
                                        </p:tav>
                                        <p:tav tm="100000">
                                          <p:val>
                                            <p:strVal val="#ppt_y"/>
                                          </p:val>
                                        </p:tav>
                                      </p:tavLst>
                                    </p:anim>
                                  </p:childTnLst>
                                </p:cTn>
                              </p:par>
                              <p:par>
                                <p:cTn id="59" presetID="8" presetClass="emph" presetSubtype="0" fill="hold" nodeType="withEffect">
                                  <p:stCondLst>
                                    <p:cond delay="800"/>
                                  </p:stCondLst>
                                  <p:childTnLst>
                                    <p:animRot by="21600000">
                                      <p:cBhvr>
                                        <p:cTn id="60"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F35C1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9954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95" y="4197086"/>
            <a:ext cx="12190413" cy="26609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104097" y="1796819"/>
            <a:ext cx="2159719" cy="2160000"/>
            <a:chOff x="971600" y="1455806"/>
            <a:chExt cx="1620000" cy="1620000"/>
          </a:xfrm>
        </p:grpSpPr>
        <p:sp>
          <p:nvSpPr>
            <p:cNvPr id="4" name="矩形 3"/>
            <p:cNvSpPr/>
            <p:nvPr/>
          </p:nvSpPr>
          <p:spPr>
            <a:xfrm>
              <a:off x="971600" y="1455806"/>
              <a:ext cx="1620000" cy="1620000"/>
            </a:xfrm>
            <a:prstGeom prst="snip2Diag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31600" y="1455806"/>
              <a:ext cx="360000" cy="360000"/>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A</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776038" y="1796819"/>
            <a:ext cx="2159719" cy="2160000"/>
            <a:chOff x="971600" y="1455806"/>
            <a:chExt cx="1620000" cy="1620000"/>
          </a:xfrm>
        </p:grpSpPr>
        <p:sp>
          <p:nvSpPr>
            <p:cNvPr id="20" name="矩形 19"/>
            <p:cNvSpPr/>
            <p:nvPr/>
          </p:nvSpPr>
          <p:spPr>
            <a:xfrm>
              <a:off x="971600" y="1455806"/>
              <a:ext cx="1620000" cy="1620000"/>
            </a:xfrm>
            <a:prstGeom prst="snip2Diag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2231600" y="1455806"/>
              <a:ext cx="360000" cy="360000"/>
            </a:xfrm>
            <a:prstGeom prst="snip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B</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447980" y="1796819"/>
            <a:ext cx="2159719" cy="2160000"/>
            <a:chOff x="971600" y="1455806"/>
            <a:chExt cx="1620000" cy="1620000"/>
          </a:xfrm>
        </p:grpSpPr>
        <p:sp>
          <p:nvSpPr>
            <p:cNvPr id="23" name="矩形 22"/>
            <p:cNvSpPr/>
            <p:nvPr/>
          </p:nvSpPr>
          <p:spPr>
            <a:xfrm>
              <a:off x="971600" y="1455806"/>
              <a:ext cx="1620000" cy="1620000"/>
            </a:xfrm>
            <a:prstGeom prst="snip2Diag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2231600" y="1455806"/>
              <a:ext cx="360000" cy="360000"/>
            </a:xfrm>
            <a:prstGeom prst="snip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C</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9119920" y="1796819"/>
            <a:ext cx="2159719" cy="2160000"/>
            <a:chOff x="971600" y="1455806"/>
            <a:chExt cx="1620000" cy="1620000"/>
          </a:xfrm>
        </p:grpSpPr>
        <p:sp>
          <p:nvSpPr>
            <p:cNvPr id="26" name="矩形 25"/>
            <p:cNvSpPr/>
            <p:nvPr/>
          </p:nvSpPr>
          <p:spPr>
            <a:xfrm>
              <a:off x="971600" y="1455806"/>
              <a:ext cx="1620000" cy="1620000"/>
            </a:xfrm>
            <a:prstGeom prst="snip2Diag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2231600" y="1455806"/>
              <a:ext cx="360000" cy="360000"/>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D</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9119920" y="4586509"/>
            <a:ext cx="2179727" cy="1972926"/>
            <a:chOff x="6840234" y="3439881"/>
            <a:chExt cx="1635008" cy="1479695"/>
          </a:xfrm>
        </p:grpSpPr>
        <p:sp>
          <p:nvSpPr>
            <p:cNvPr id="48" name="TextBox 47"/>
            <p:cNvSpPr txBox="1"/>
            <p:nvPr/>
          </p:nvSpPr>
          <p:spPr>
            <a:xfrm>
              <a:off x="6840234" y="3897277"/>
              <a:ext cx="1620000" cy="1022299"/>
            </a:xfrm>
            <a:prstGeom prst="rect">
              <a:avLst/>
            </a:prstGeom>
            <a:noFill/>
          </p:spPr>
          <p:txBody>
            <a:bodyPr wrap="square" rtlCol="0">
              <a:spAutoFit/>
            </a:bodyPr>
            <a:lstStyle/>
            <a:p>
              <a:pPr algn="just">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p:txBody>
        </p:sp>
        <p:grpSp>
          <p:nvGrpSpPr>
            <p:cNvPr id="12" name="组合 11"/>
            <p:cNvGrpSpPr/>
            <p:nvPr/>
          </p:nvGrpSpPr>
          <p:grpSpPr>
            <a:xfrm>
              <a:off x="6855242" y="3439881"/>
              <a:ext cx="1620000" cy="360000"/>
              <a:chOff x="6840234" y="987574"/>
              <a:chExt cx="1620000" cy="360000"/>
            </a:xfrm>
          </p:grpSpPr>
          <p:sp>
            <p:nvSpPr>
              <p:cNvPr id="9" name="矩形 8"/>
              <p:cNvSpPr/>
              <p:nvPr/>
            </p:nvSpPr>
            <p:spPr>
              <a:xfrm>
                <a:off x="6840234" y="987574"/>
                <a:ext cx="162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7019292" y="1013686"/>
                <a:ext cx="1235114" cy="288541"/>
              </a:xfrm>
              <a:prstGeom prst="rect">
                <a:avLst/>
              </a:prstGeom>
              <a:noFill/>
            </p:spPr>
            <p:txBody>
              <a:bodyPr wrap="none"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Click Add Title</a:t>
                </a:r>
              </a:p>
            </p:txBody>
          </p:sp>
        </p:grpSp>
      </p:grpSp>
      <p:sp>
        <p:nvSpPr>
          <p:cNvPr id="6" name="直角三角形 5"/>
          <p:cNvSpPr/>
          <p:nvPr/>
        </p:nvSpPr>
        <p:spPr>
          <a:xfrm>
            <a:off x="4652" y="5681882"/>
            <a:ext cx="1103302" cy="117611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6447980" y="4586509"/>
            <a:ext cx="2179727" cy="1972926"/>
            <a:chOff x="6840234" y="3439881"/>
            <a:chExt cx="1635008" cy="1479695"/>
          </a:xfrm>
        </p:grpSpPr>
        <p:sp>
          <p:nvSpPr>
            <p:cNvPr id="39" name="TextBox 38"/>
            <p:cNvSpPr txBox="1"/>
            <p:nvPr/>
          </p:nvSpPr>
          <p:spPr>
            <a:xfrm>
              <a:off x="6840234" y="3897277"/>
              <a:ext cx="1620000" cy="1022299"/>
            </a:xfrm>
            <a:prstGeom prst="rect">
              <a:avLst/>
            </a:prstGeom>
            <a:noFill/>
          </p:spPr>
          <p:txBody>
            <a:bodyPr wrap="square" rtlCol="0">
              <a:spAutoFit/>
            </a:bodyPr>
            <a:lstStyle/>
            <a:p>
              <a:pPr algn="just">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p:txBody>
        </p:sp>
        <p:grpSp>
          <p:nvGrpSpPr>
            <p:cNvPr id="40" name="组合 39"/>
            <p:cNvGrpSpPr/>
            <p:nvPr/>
          </p:nvGrpSpPr>
          <p:grpSpPr>
            <a:xfrm>
              <a:off x="6855242" y="3439881"/>
              <a:ext cx="1620000" cy="360000"/>
              <a:chOff x="6840234" y="987574"/>
              <a:chExt cx="1620000" cy="360000"/>
            </a:xfrm>
          </p:grpSpPr>
          <p:sp>
            <p:nvSpPr>
              <p:cNvPr id="50" name="矩形 49"/>
              <p:cNvSpPr/>
              <p:nvPr/>
            </p:nvSpPr>
            <p:spPr>
              <a:xfrm>
                <a:off x="6840234" y="987574"/>
                <a:ext cx="162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7019292" y="1013686"/>
                <a:ext cx="1235114" cy="288541"/>
              </a:xfrm>
              <a:prstGeom prst="rect">
                <a:avLst/>
              </a:prstGeom>
              <a:noFill/>
            </p:spPr>
            <p:txBody>
              <a:bodyPr wrap="none"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Click Add Title</a:t>
                </a:r>
              </a:p>
            </p:txBody>
          </p:sp>
        </p:grpSp>
      </p:grpSp>
      <p:grpSp>
        <p:nvGrpSpPr>
          <p:cNvPr id="52" name="组合 51"/>
          <p:cNvGrpSpPr/>
          <p:nvPr/>
        </p:nvGrpSpPr>
        <p:grpSpPr>
          <a:xfrm>
            <a:off x="3776038" y="4586509"/>
            <a:ext cx="2179727" cy="1972926"/>
            <a:chOff x="6840234" y="3439881"/>
            <a:chExt cx="1635008" cy="1479695"/>
          </a:xfrm>
        </p:grpSpPr>
        <p:sp>
          <p:nvSpPr>
            <p:cNvPr id="53" name="TextBox 52"/>
            <p:cNvSpPr txBox="1"/>
            <p:nvPr/>
          </p:nvSpPr>
          <p:spPr>
            <a:xfrm>
              <a:off x="6840234" y="3897277"/>
              <a:ext cx="1620000" cy="1022299"/>
            </a:xfrm>
            <a:prstGeom prst="rect">
              <a:avLst/>
            </a:prstGeom>
            <a:noFill/>
          </p:spPr>
          <p:txBody>
            <a:bodyPr wrap="square" rtlCol="0">
              <a:spAutoFit/>
            </a:bodyPr>
            <a:lstStyle/>
            <a:p>
              <a:pPr algn="just">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p:txBody>
        </p:sp>
        <p:grpSp>
          <p:nvGrpSpPr>
            <p:cNvPr id="54" name="组合 53"/>
            <p:cNvGrpSpPr/>
            <p:nvPr/>
          </p:nvGrpSpPr>
          <p:grpSpPr>
            <a:xfrm>
              <a:off x="6855242" y="3439881"/>
              <a:ext cx="1620000" cy="360000"/>
              <a:chOff x="6840234" y="987574"/>
              <a:chExt cx="1620000" cy="360000"/>
            </a:xfrm>
          </p:grpSpPr>
          <p:sp>
            <p:nvSpPr>
              <p:cNvPr id="55" name="矩形 54"/>
              <p:cNvSpPr/>
              <p:nvPr/>
            </p:nvSpPr>
            <p:spPr>
              <a:xfrm>
                <a:off x="6840234" y="987574"/>
                <a:ext cx="162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7019292" y="1013686"/>
                <a:ext cx="1235114" cy="288541"/>
              </a:xfrm>
              <a:prstGeom prst="rect">
                <a:avLst/>
              </a:prstGeom>
              <a:noFill/>
            </p:spPr>
            <p:txBody>
              <a:bodyPr wrap="none"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Click Add Title</a:t>
                </a:r>
              </a:p>
            </p:txBody>
          </p:sp>
        </p:grpSp>
      </p:grpSp>
      <p:grpSp>
        <p:nvGrpSpPr>
          <p:cNvPr id="57" name="组合 56"/>
          <p:cNvGrpSpPr/>
          <p:nvPr/>
        </p:nvGrpSpPr>
        <p:grpSpPr>
          <a:xfrm>
            <a:off x="1084089" y="4586512"/>
            <a:ext cx="2179727" cy="1972927"/>
            <a:chOff x="6840234" y="3439881"/>
            <a:chExt cx="1635008" cy="1479695"/>
          </a:xfrm>
        </p:grpSpPr>
        <p:sp>
          <p:nvSpPr>
            <p:cNvPr id="58" name="TextBox 57"/>
            <p:cNvSpPr txBox="1"/>
            <p:nvPr/>
          </p:nvSpPr>
          <p:spPr>
            <a:xfrm>
              <a:off x="6840234" y="3897277"/>
              <a:ext cx="1620000" cy="1022299"/>
            </a:xfrm>
            <a:prstGeom prst="rect">
              <a:avLst/>
            </a:prstGeom>
            <a:noFill/>
          </p:spPr>
          <p:txBody>
            <a:bodyPr wrap="square" rtlCol="0">
              <a:spAutoFit/>
            </a:bodyPr>
            <a:lstStyle/>
            <a:p>
              <a:pPr algn="dist">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p:txBody>
        </p:sp>
        <p:grpSp>
          <p:nvGrpSpPr>
            <p:cNvPr id="59" name="组合 58"/>
            <p:cNvGrpSpPr/>
            <p:nvPr/>
          </p:nvGrpSpPr>
          <p:grpSpPr>
            <a:xfrm>
              <a:off x="6855242" y="3439881"/>
              <a:ext cx="1620000" cy="360000"/>
              <a:chOff x="6840234" y="987574"/>
              <a:chExt cx="1620000" cy="360000"/>
            </a:xfrm>
          </p:grpSpPr>
          <p:sp>
            <p:nvSpPr>
              <p:cNvPr id="60" name="矩形 59"/>
              <p:cNvSpPr/>
              <p:nvPr/>
            </p:nvSpPr>
            <p:spPr>
              <a:xfrm>
                <a:off x="6840234" y="987574"/>
                <a:ext cx="162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7019292" y="1013686"/>
                <a:ext cx="1235114" cy="288541"/>
              </a:xfrm>
              <a:prstGeom prst="rect">
                <a:avLst/>
              </a:prstGeom>
              <a:noFill/>
            </p:spPr>
            <p:txBody>
              <a:bodyPr wrap="none"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Click Add Title</a:t>
                </a:r>
              </a:p>
            </p:txBody>
          </p:sp>
        </p:grpSp>
      </p:grpSp>
      <p:sp>
        <p:nvSpPr>
          <p:cNvPr id="45" name="TextBox 44"/>
          <p:cNvSpPr txBox="1"/>
          <p:nvPr/>
        </p:nvSpPr>
        <p:spPr>
          <a:xfrm>
            <a:off x="1637724" y="2528006"/>
            <a:ext cx="1274115" cy="697627"/>
          </a:xfrm>
          <a:prstGeom prst="rect">
            <a:avLst/>
          </a:prstGeom>
          <a:noFill/>
        </p:spPr>
        <p:txBody>
          <a:bodyPr wrap="none" lIns="121908" tIns="60954" rIns="121908" bIns="60954" rtlCol="0">
            <a:spAutoFit/>
          </a:bodyPr>
          <a:lstStyle/>
          <a:p>
            <a:r>
              <a:rPr lang="en-US" altLang="zh-CN" sz="3700" dirty="0">
                <a:solidFill>
                  <a:schemeClr val="accent1"/>
                </a:solidFill>
                <a:latin typeface="Impact" panose="020B0806030902050204" pitchFamily="34" charset="0"/>
              </a:rPr>
              <a:t>160%</a:t>
            </a:r>
            <a:endParaRPr lang="zh-CN" altLang="en-US" sz="3700" dirty="0">
              <a:solidFill>
                <a:schemeClr val="accent1"/>
              </a:solidFill>
              <a:latin typeface="Impact" panose="020B0806030902050204" pitchFamily="34" charset="0"/>
            </a:endParaRPr>
          </a:p>
        </p:txBody>
      </p:sp>
      <p:sp>
        <p:nvSpPr>
          <p:cNvPr id="46" name="TextBox 45"/>
          <p:cNvSpPr txBox="1"/>
          <p:nvPr/>
        </p:nvSpPr>
        <p:spPr>
          <a:xfrm>
            <a:off x="4329674" y="2528006"/>
            <a:ext cx="1197181" cy="697627"/>
          </a:xfrm>
          <a:prstGeom prst="rect">
            <a:avLst/>
          </a:prstGeom>
          <a:noFill/>
        </p:spPr>
        <p:txBody>
          <a:bodyPr wrap="none" lIns="121908" tIns="60954" rIns="121908" bIns="60954" rtlCol="0">
            <a:spAutoFit/>
          </a:bodyPr>
          <a:lstStyle/>
          <a:p>
            <a:r>
              <a:rPr lang="en-US" altLang="zh-CN" sz="3700" dirty="0">
                <a:solidFill>
                  <a:schemeClr val="accent4"/>
                </a:solidFill>
                <a:latin typeface="Impact" panose="020B0806030902050204" pitchFamily="34" charset="0"/>
              </a:rPr>
              <a:t>110%</a:t>
            </a:r>
            <a:endParaRPr lang="zh-CN" altLang="en-US" sz="3700" dirty="0">
              <a:solidFill>
                <a:schemeClr val="accent4"/>
              </a:solidFill>
              <a:latin typeface="Impact" panose="020B0806030902050204" pitchFamily="34" charset="0"/>
            </a:endParaRPr>
          </a:p>
        </p:txBody>
      </p:sp>
      <p:sp>
        <p:nvSpPr>
          <p:cNvPr id="47" name="TextBox 46"/>
          <p:cNvSpPr txBox="1"/>
          <p:nvPr/>
        </p:nvSpPr>
        <p:spPr>
          <a:xfrm>
            <a:off x="6981607" y="2528006"/>
            <a:ext cx="1269841" cy="697627"/>
          </a:xfrm>
          <a:prstGeom prst="rect">
            <a:avLst/>
          </a:prstGeom>
          <a:noFill/>
        </p:spPr>
        <p:txBody>
          <a:bodyPr wrap="none" lIns="121908" tIns="60954" rIns="121908" bIns="60954" rtlCol="0">
            <a:spAutoFit/>
          </a:bodyPr>
          <a:lstStyle/>
          <a:p>
            <a:r>
              <a:rPr lang="en-US" altLang="zh-CN" sz="3700" dirty="0">
                <a:solidFill>
                  <a:schemeClr val="accent5"/>
                </a:solidFill>
                <a:latin typeface="Impact" panose="020B0806030902050204" pitchFamily="34" charset="0"/>
              </a:rPr>
              <a:t>135%</a:t>
            </a:r>
            <a:endParaRPr lang="zh-CN" altLang="en-US" sz="3700" dirty="0">
              <a:solidFill>
                <a:schemeClr val="accent5"/>
              </a:solidFill>
              <a:latin typeface="Impact" panose="020B0806030902050204" pitchFamily="34" charset="0"/>
            </a:endParaRPr>
          </a:p>
        </p:txBody>
      </p:sp>
      <p:sp>
        <p:nvSpPr>
          <p:cNvPr id="62" name="TextBox 61"/>
          <p:cNvSpPr txBox="1"/>
          <p:nvPr/>
        </p:nvSpPr>
        <p:spPr>
          <a:xfrm>
            <a:off x="9653547" y="2528006"/>
            <a:ext cx="1254881" cy="697627"/>
          </a:xfrm>
          <a:prstGeom prst="rect">
            <a:avLst/>
          </a:prstGeom>
          <a:noFill/>
        </p:spPr>
        <p:txBody>
          <a:bodyPr wrap="none" lIns="121908" tIns="60954" rIns="121908" bIns="60954" rtlCol="0">
            <a:spAutoFit/>
          </a:bodyPr>
          <a:lstStyle/>
          <a:p>
            <a:r>
              <a:rPr lang="en-US" altLang="zh-CN" sz="3700" dirty="0">
                <a:solidFill>
                  <a:schemeClr val="tx2"/>
                </a:solidFill>
                <a:latin typeface="Impact" panose="020B0806030902050204" pitchFamily="34" charset="0"/>
              </a:rPr>
              <a:t>128%</a:t>
            </a:r>
            <a:endParaRPr lang="zh-CN" altLang="en-US" sz="3700" dirty="0">
              <a:solidFill>
                <a:schemeClr val="tx2"/>
              </a:solidFill>
              <a:latin typeface="Impact" panose="020B0806030902050204" pitchFamily="34" charset="0"/>
            </a:endParaRPr>
          </a:p>
        </p:txBody>
      </p:sp>
      <p:sp>
        <p:nvSpPr>
          <p:cNvPr id="2" name="标题 1"/>
          <p:cNvSpPr>
            <a:spLocks noGrp="1"/>
          </p:cNvSpPr>
          <p:nvPr>
            <p:ph type="title"/>
          </p:nvPr>
        </p:nvSpPr>
        <p:spPr/>
        <p:txBody>
          <a:bodyPr/>
          <a:lstStyle/>
          <a:p>
            <a:r>
              <a:rPr lang="zh-CN" altLang="en-US" dirty="0"/>
              <a:t>Title bar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250" fill="hold"/>
                                        <p:tgtEl>
                                          <p:spTgt spid="18"/>
                                        </p:tgtEl>
                                        <p:attrNameLst>
                                          <p:attrName>ppt_w</p:attrName>
                                        </p:attrNameLst>
                                      </p:cBhvr>
                                      <p:tavLst>
                                        <p:tav tm="0">
                                          <p:val>
                                            <p:fltVal val="0"/>
                                          </p:val>
                                        </p:tav>
                                        <p:tav tm="100000">
                                          <p:val>
                                            <p:strVal val="#ppt_w"/>
                                          </p:val>
                                        </p:tav>
                                      </p:tavLst>
                                    </p:anim>
                                    <p:anim calcmode="lin" valueType="num">
                                      <p:cBhvr>
                                        <p:cTn id="18" dur="1250" fill="hold"/>
                                        <p:tgtEl>
                                          <p:spTgt spid="18"/>
                                        </p:tgtEl>
                                        <p:attrNameLst>
                                          <p:attrName>ppt_h</p:attrName>
                                        </p:attrNameLst>
                                      </p:cBhvr>
                                      <p:tavLst>
                                        <p:tav tm="0">
                                          <p:val>
                                            <p:fltVal val="0"/>
                                          </p:val>
                                        </p:tav>
                                        <p:tav tm="100000">
                                          <p:val>
                                            <p:strVal val="#ppt_h"/>
                                          </p:val>
                                        </p:tav>
                                      </p:tavLst>
                                    </p:anim>
                                    <p:animEffect transition="in" filter="fade">
                                      <p:cBhvr>
                                        <p:cTn id="19" dur="1250"/>
                                        <p:tgtEl>
                                          <p:spTgt spid="18"/>
                                        </p:tgtEl>
                                      </p:cBhvr>
                                    </p:animEffect>
                                  </p:childTnLst>
                                </p:cTn>
                              </p:par>
                            </p:childTnLst>
                          </p:cTn>
                        </p:par>
                        <p:par>
                          <p:cTn id="20" fill="hold">
                            <p:stCondLst>
                              <p:cond delay="2500"/>
                            </p:stCondLst>
                            <p:childTnLst>
                              <p:par>
                                <p:cTn id="21" presetID="31"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1250" fill="hold"/>
                                        <p:tgtEl>
                                          <p:spTgt spid="45"/>
                                        </p:tgtEl>
                                        <p:attrNameLst>
                                          <p:attrName>ppt_w</p:attrName>
                                        </p:attrNameLst>
                                      </p:cBhvr>
                                      <p:tavLst>
                                        <p:tav tm="0">
                                          <p:val>
                                            <p:fltVal val="0"/>
                                          </p:val>
                                        </p:tav>
                                        <p:tav tm="100000">
                                          <p:val>
                                            <p:strVal val="#ppt_w"/>
                                          </p:val>
                                        </p:tav>
                                      </p:tavLst>
                                    </p:anim>
                                    <p:anim calcmode="lin" valueType="num">
                                      <p:cBhvr>
                                        <p:cTn id="24" dur="1250" fill="hold"/>
                                        <p:tgtEl>
                                          <p:spTgt spid="45"/>
                                        </p:tgtEl>
                                        <p:attrNameLst>
                                          <p:attrName>ppt_h</p:attrName>
                                        </p:attrNameLst>
                                      </p:cBhvr>
                                      <p:tavLst>
                                        <p:tav tm="0">
                                          <p:val>
                                            <p:fltVal val="0"/>
                                          </p:val>
                                        </p:tav>
                                        <p:tav tm="100000">
                                          <p:val>
                                            <p:strVal val="#ppt_h"/>
                                          </p:val>
                                        </p:tav>
                                      </p:tavLst>
                                    </p:anim>
                                    <p:anim calcmode="lin" valueType="num">
                                      <p:cBhvr>
                                        <p:cTn id="25" dur="1250" fill="hold"/>
                                        <p:tgtEl>
                                          <p:spTgt spid="45"/>
                                        </p:tgtEl>
                                        <p:attrNameLst>
                                          <p:attrName>style.rotation</p:attrName>
                                        </p:attrNameLst>
                                      </p:cBhvr>
                                      <p:tavLst>
                                        <p:tav tm="0">
                                          <p:val>
                                            <p:fltVal val="90"/>
                                          </p:val>
                                        </p:tav>
                                        <p:tav tm="100000">
                                          <p:val>
                                            <p:fltVal val="0"/>
                                          </p:val>
                                        </p:tav>
                                      </p:tavLst>
                                    </p:anim>
                                    <p:animEffect transition="in" filter="fade">
                                      <p:cBhvr>
                                        <p:cTn id="26" dur="1250"/>
                                        <p:tgtEl>
                                          <p:spTgt spid="45"/>
                                        </p:tgtEl>
                                      </p:cBhvr>
                                    </p:animEffect>
                                  </p:childTnLst>
                                </p:cTn>
                              </p:par>
                            </p:childTnLst>
                          </p:cTn>
                        </p:par>
                        <p:par>
                          <p:cTn id="27" fill="hold">
                            <p:stCondLst>
                              <p:cond delay="4000"/>
                            </p:stCondLst>
                            <p:childTnLst>
                              <p:par>
                                <p:cTn id="28" presetID="14" presetClass="entr" presetSubtype="10"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randombar(horizontal)">
                                      <p:cBhvr>
                                        <p:cTn id="30" dur="1000"/>
                                        <p:tgtEl>
                                          <p:spTgt spid="57"/>
                                        </p:tgtEl>
                                      </p:cBhvr>
                                    </p:animEffect>
                                  </p:childTnLst>
                                </p:cTn>
                              </p:par>
                            </p:childTnLst>
                          </p:cTn>
                        </p:par>
                        <p:par>
                          <p:cTn id="31" fill="hold">
                            <p:stCondLst>
                              <p:cond delay="5000"/>
                            </p:stCondLst>
                            <p:childTnLst>
                              <p:par>
                                <p:cTn id="32" presetID="53" presetClass="entr" presetSubtype="16"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250" fill="hold"/>
                                        <p:tgtEl>
                                          <p:spTgt spid="19"/>
                                        </p:tgtEl>
                                        <p:attrNameLst>
                                          <p:attrName>ppt_w</p:attrName>
                                        </p:attrNameLst>
                                      </p:cBhvr>
                                      <p:tavLst>
                                        <p:tav tm="0">
                                          <p:val>
                                            <p:fltVal val="0"/>
                                          </p:val>
                                        </p:tav>
                                        <p:tav tm="100000">
                                          <p:val>
                                            <p:strVal val="#ppt_w"/>
                                          </p:val>
                                        </p:tav>
                                      </p:tavLst>
                                    </p:anim>
                                    <p:anim calcmode="lin" valueType="num">
                                      <p:cBhvr>
                                        <p:cTn id="35" dur="1250" fill="hold"/>
                                        <p:tgtEl>
                                          <p:spTgt spid="19"/>
                                        </p:tgtEl>
                                        <p:attrNameLst>
                                          <p:attrName>ppt_h</p:attrName>
                                        </p:attrNameLst>
                                      </p:cBhvr>
                                      <p:tavLst>
                                        <p:tav tm="0">
                                          <p:val>
                                            <p:fltVal val="0"/>
                                          </p:val>
                                        </p:tav>
                                        <p:tav tm="100000">
                                          <p:val>
                                            <p:strVal val="#ppt_h"/>
                                          </p:val>
                                        </p:tav>
                                      </p:tavLst>
                                    </p:anim>
                                    <p:animEffect transition="in" filter="fade">
                                      <p:cBhvr>
                                        <p:cTn id="36" dur="1250"/>
                                        <p:tgtEl>
                                          <p:spTgt spid="19"/>
                                        </p:tgtEl>
                                      </p:cBhvr>
                                    </p:animEffect>
                                  </p:childTnLst>
                                </p:cTn>
                              </p:par>
                            </p:childTnLst>
                          </p:cTn>
                        </p:par>
                        <p:par>
                          <p:cTn id="37" fill="hold">
                            <p:stCondLst>
                              <p:cond delay="6500"/>
                            </p:stCondLst>
                            <p:childTnLst>
                              <p:par>
                                <p:cTn id="38" presetID="31" presetClass="entr" presetSubtype="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1250" fill="hold"/>
                                        <p:tgtEl>
                                          <p:spTgt spid="46"/>
                                        </p:tgtEl>
                                        <p:attrNameLst>
                                          <p:attrName>ppt_w</p:attrName>
                                        </p:attrNameLst>
                                      </p:cBhvr>
                                      <p:tavLst>
                                        <p:tav tm="0">
                                          <p:val>
                                            <p:fltVal val="0"/>
                                          </p:val>
                                        </p:tav>
                                        <p:tav tm="100000">
                                          <p:val>
                                            <p:strVal val="#ppt_w"/>
                                          </p:val>
                                        </p:tav>
                                      </p:tavLst>
                                    </p:anim>
                                    <p:anim calcmode="lin" valueType="num">
                                      <p:cBhvr>
                                        <p:cTn id="41" dur="1250" fill="hold"/>
                                        <p:tgtEl>
                                          <p:spTgt spid="46"/>
                                        </p:tgtEl>
                                        <p:attrNameLst>
                                          <p:attrName>ppt_h</p:attrName>
                                        </p:attrNameLst>
                                      </p:cBhvr>
                                      <p:tavLst>
                                        <p:tav tm="0">
                                          <p:val>
                                            <p:fltVal val="0"/>
                                          </p:val>
                                        </p:tav>
                                        <p:tav tm="100000">
                                          <p:val>
                                            <p:strVal val="#ppt_h"/>
                                          </p:val>
                                        </p:tav>
                                      </p:tavLst>
                                    </p:anim>
                                    <p:anim calcmode="lin" valueType="num">
                                      <p:cBhvr>
                                        <p:cTn id="42" dur="1250" fill="hold"/>
                                        <p:tgtEl>
                                          <p:spTgt spid="46"/>
                                        </p:tgtEl>
                                        <p:attrNameLst>
                                          <p:attrName>style.rotation</p:attrName>
                                        </p:attrNameLst>
                                      </p:cBhvr>
                                      <p:tavLst>
                                        <p:tav tm="0">
                                          <p:val>
                                            <p:fltVal val="90"/>
                                          </p:val>
                                        </p:tav>
                                        <p:tav tm="100000">
                                          <p:val>
                                            <p:fltVal val="0"/>
                                          </p:val>
                                        </p:tav>
                                      </p:tavLst>
                                    </p:anim>
                                    <p:animEffect transition="in" filter="fade">
                                      <p:cBhvr>
                                        <p:cTn id="43" dur="1250"/>
                                        <p:tgtEl>
                                          <p:spTgt spid="46"/>
                                        </p:tgtEl>
                                      </p:cBhvr>
                                    </p:animEffect>
                                  </p:childTnLst>
                                </p:cTn>
                              </p:par>
                            </p:childTnLst>
                          </p:cTn>
                        </p:par>
                        <p:par>
                          <p:cTn id="44" fill="hold">
                            <p:stCondLst>
                              <p:cond delay="8000"/>
                            </p:stCondLst>
                            <p:childTnLst>
                              <p:par>
                                <p:cTn id="45" presetID="14" presetClass="entr" presetSubtype="1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randombar(horizontal)">
                                      <p:cBhvr>
                                        <p:cTn id="47" dur="1000"/>
                                        <p:tgtEl>
                                          <p:spTgt spid="52"/>
                                        </p:tgtEl>
                                      </p:cBhvr>
                                    </p:animEffect>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1250" fill="hold"/>
                                        <p:tgtEl>
                                          <p:spTgt spid="22"/>
                                        </p:tgtEl>
                                        <p:attrNameLst>
                                          <p:attrName>ppt_w</p:attrName>
                                        </p:attrNameLst>
                                      </p:cBhvr>
                                      <p:tavLst>
                                        <p:tav tm="0">
                                          <p:val>
                                            <p:fltVal val="0"/>
                                          </p:val>
                                        </p:tav>
                                        <p:tav tm="100000">
                                          <p:val>
                                            <p:strVal val="#ppt_w"/>
                                          </p:val>
                                        </p:tav>
                                      </p:tavLst>
                                    </p:anim>
                                    <p:anim calcmode="lin" valueType="num">
                                      <p:cBhvr>
                                        <p:cTn id="52" dur="1250" fill="hold"/>
                                        <p:tgtEl>
                                          <p:spTgt spid="22"/>
                                        </p:tgtEl>
                                        <p:attrNameLst>
                                          <p:attrName>ppt_h</p:attrName>
                                        </p:attrNameLst>
                                      </p:cBhvr>
                                      <p:tavLst>
                                        <p:tav tm="0">
                                          <p:val>
                                            <p:fltVal val="0"/>
                                          </p:val>
                                        </p:tav>
                                        <p:tav tm="100000">
                                          <p:val>
                                            <p:strVal val="#ppt_h"/>
                                          </p:val>
                                        </p:tav>
                                      </p:tavLst>
                                    </p:anim>
                                    <p:animEffect transition="in" filter="fade">
                                      <p:cBhvr>
                                        <p:cTn id="53" dur="1250"/>
                                        <p:tgtEl>
                                          <p:spTgt spid="22"/>
                                        </p:tgtEl>
                                      </p:cBhvr>
                                    </p:animEffect>
                                  </p:childTnLst>
                                </p:cTn>
                              </p:par>
                            </p:childTnLst>
                          </p:cTn>
                        </p:par>
                        <p:par>
                          <p:cTn id="54" fill="hold">
                            <p:stCondLst>
                              <p:cond delay="10500"/>
                            </p:stCondLst>
                            <p:childTnLst>
                              <p:par>
                                <p:cTn id="55" presetID="31" presetClass="entr" presetSubtype="0"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1250" fill="hold"/>
                                        <p:tgtEl>
                                          <p:spTgt spid="47"/>
                                        </p:tgtEl>
                                        <p:attrNameLst>
                                          <p:attrName>ppt_w</p:attrName>
                                        </p:attrNameLst>
                                      </p:cBhvr>
                                      <p:tavLst>
                                        <p:tav tm="0">
                                          <p:val>
                                            <p:fltVal val="0"/>
                                          </p:val>
                                        </p:tav>
                                        <p:tav tm="100000">
                                          <p:val>
                                            <p:strVal val="#ppt_w"/>
                                          </p:val>
                                        </p:tav>
                                      </p:tavLst>
                                    </p:anim>
                                    <p:anim calcmode="lin" valueType="num">
                                      <p:cBhvr>
                                        <p:cTn id="58" dur="1250" fill="hold"/>
                                        <p:tgtEl>
                                          <p:spTgt spid="47"/>
                                        </p:tgtEl>
                                        <p:attrNameLst>
                                          <p:attrName>ppt_h</p:attrName>
                                        </p:attrNameLst>
                                      </p:cBhvr>
                                      <p:tavLst>
                                        <p:tav tm="0">
                                          <p:val>
                                            <p:fltVal val="0"/>
                                          </p:val>
                                        </p:tav>
                                        <p:tav tm="100000">
                                          <p:val>
                                            <p:strVal val="#ppt_h"/>
                                          </p:val>
                                        </p:tav>
                                      </p:tavLst>
                                    </p:anim>
                                    <p:anim calcmode="lin" valueType="num">
                                      <p:cBhvr>
                                        <p:cTn id="59" dur="1250" fill="hold"/>
                                        <p:tgtEl>
                                          <p:spTgt spid="47"/>
                                        </p:tgtEl>
                                        <p:attrNameLst>
                                          <p:attrName>style.rotation</p:attrName>
                                        </p:attrNameLst>
                                      </p:cBhvr>
                                      <p:tavLst>
                                        <p:tav tm="0">
                                          <p:val>
                                            <p:fltVal val="90"/>
                                          </p:val>
                                        </p:tav>
                                        <p:tav tm="100000">
                                          <p:val>
                                            <p:fltVal val="0"/>
                                          </p:val>
                                        </p:tav>
                                      </p:tavLst>
                                    </p:anim>
                                    <p:animEffect transition="in" filter="fade">
                                      <p:cBhvr>
                                        <p:cTn id="60" dur="1250"/>
                                        <p:tgtEl>
                                          <p:spTgt spid="47"/>
                                        </p:tgtEl>
                                      </p:cBhvr>
                                    </p:animEffect>
                                  </p:childTnLst>
                                </p:cTn>
                              </p:par>
                            </p:childTnLst>
                          </p:cTn>
                        </p:par>
                        <p:par>
                          <p:cTn id="61" fill="hold">
                            <p:stCondLst>
                              <p:cond delay="12000"/>
                            </p:stCondLst>
                            <p:childTnLst>
                              <p:par>
                                <p:cTn id="62" presetID="14" presetClass="entr" presetSubtype="10" fill="hold"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randombar(horizontal)">
                                      <p:cBhvr>
                                        <p:cTn id="64" dur="1000"/>
                                        <p:tgtEl>
                                          <p:spTgt spid="38"/>
                                        </p:tgtEl>
                                      </p:cBhvr>
                                    </p:animEffect>
                                  </p:childTnLst>
                                </p:cTn>
                              </p:par>
                            </p:childTnLst>
                          </p:cTn>
                        </p:par>
                        <p:par>
                          <p:cTn id="65" fill="hold">
                            <p:stCondLst>
                              <p:cond delay="13000"/>
                            </p:stCondLst>
                            <p:childTnLst>
                              <p:par>
                                <p:cTn id="66" presetID="53" presetClass="entr" presetSubtype="16"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1250" fill="hold"/>
                                        <p:tgtEl>
                                          <p:spTgt spid="25"/>
                                        </p:tgtEl>
                                        <p:attrNameLst>
                                          <p:attrName>ppt_w</p:attrName>
                                        </p:attrNameLst>
                                      </p:cBhvr>
                                      <p:tavLst>
                                        <p:tav tm="0">
                                          <p:val>
                                            <p:fltVal val="0"/>
                                          </p:val>
                                        </p:tav>
                                        <p:tav tm="100000">
                                          <p:val>
                                            <p:strVal val="#ppt_w"/>
                                          </p:val>
                                        </p:tav>
                                      </p:tavLst>
                                    </p:anim>
                                    <p:anim calcmode="lin" valueType="num">
                                      <p:cBhvr>
                                        <p:cTn id="69" dur="1250" fill="hold"/>
                                        <p:tgtEl>
                                          <p:spTgt spid="25"/>
                                        </p:tgtEl>
                                        <p:attrNameLst>
                                          <p:attrName>ppt_h</p:attrName>
                                        </p:attrNameLst>
                                      </p:cBhvr>
                                      <p:tavLst>
                                        <p:tav tm="0">
                                          <p:val>
                                            <p:fltVal val="0"/>
                                          </p:val>
                                        </p:tav>
                                        <p:tav tm="100000">
                                          <p:val>
                                            <p:strVal val="#ppt_h"/>
                                          </p:val>
                                        </p:tav>
                                      </p:tavLst>
                                    </p:anim>
                                    <p:animEffect transition="in" filter="fade">
                                      <p:cBhvr>
                                        <p:cTn id="70" dur="1250"/>
                                        <p:tgtEl>
                                          <p:spTgt spid="25"/>
                                        </p:tgtEl>
                                      </p:cBhvr>
                                    </p:animEffect>
                                  </p:childTnLst>
                                </p:cTn>
                              </p:par>
                            </p:childTnLst>
                          </p:cTn>
                        </p:par>
                        <p:par>
                          <p:cTn id="71" fill="hold">
                            <p:stCondLst>
                              <p:cond delay="14500"/>
                            </p:stCondLst>
                            <p:childTnLst>
                              <p:par>
                                <p:cTn id="72" presetID="31" presetClass="entr" presetSubtype="0" fill="hold" grpId="0" nodeType="after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p:cTn id="74" dur="1250" fill="hold"/>
                                        <p:tgtEl>
                                          <p:spTgt spid="62"/>
                                        </p:tgtEl>
                                        <p:attrNameLst>
                                          <p:attrName>ppt_w</p:attrName>
                                        </p:attrNameLst>
                                      </p:cBhvr>
                                      <p:tavLst>
                                        <p:tav tm="0">
                                          <p:val>
                                            <p:fltVal val="0"/>
                                          </p:val>
                                        </p:tav>
                                        <p:tav tm="100000">
                                          <p:val>
                                            <p:strVal val="#ppt_w"/>
                                          </p:val>
                                        </p:tav>
                                      </p:tavLst>
                                    </p:anim>
                                    <p:anim calcmode="lin" valueType="num">
                                      <p:cBhvr>
                                        <p:cTn id="75" dur="1250" fill="hold"/>
                                        <p:tgtEl>
                                          <p:spTgt spid="62"/>
                                        </p:tgtEl>
                                        <p:attrNameLst>
                                          <p:attrName>ppt_h</p:attrName>
                                        </p:attrNameLst>
                                      </p:cBhvr>
                                      <p:tavLst>
                                        <p:tav tm="0">
                                          <p:val>
                                            <p:fltVal val="0"/>
                                          </p:val>
                                        </p:tav>
                                        <p:tav tm="100000">
                                          <p:val>
                                            <p:strVal val="#ppt_h"/>
                                          </p:val>
                                        </p:tav>
                                      </p:tavLst>
                                    </p:anim>
                                    <p:anim calcmode="lin" valueType="num">
                                      <p:cBhvr>
                                        <p:cTn id="76" dur="1250" fill="hold"/>
                                        <p:tgtEl>
                                          <p:spTgt spid="62"/>
                                        </p:tgtEl>
                                        <p:attrNameLst>
                                          <p:attrName>style.rotation</p:attrName>
                                        </p:attrNameLst>
                                      </p:cBhvr>
                                      <p:tavLst>
                                        <p:tav tm="0">
                                          <p:val>
                                            <p:fltVal val="90"/>
                                          </p:val>
                                        </p:tav>
                                        <p:tav tm="100000">
                                          <p:val>
                                            <p:fltVal val="0"/>
                                          </p:val>
                                        </p:tav>
                                      </p:tavLst>
                                    </p:anim>
                                    <p:animEffect transition="in" filter="fade">
                                      <p:cBhvr>
                                        <p:cTn id="77" dur="1250"/>
                                        <p:tgtEl>
                                          <p:spTgt spid="62"/>
                                        </p:tgtEl>
                                      </p:cBhvr>
                                    </p:animEffect>
                                  </p:childTnLst>
                                </p:cTn>
                              </p:par>
                            </p:childTnLst>
                          </p:cTn>
                        </p:par>
                        <p:par>
                          <p:cTn id="78" fill="hold">
                            <p:stCondLst>
                              <p:cond delay="16000"/>
                            </p:stCondLst>
                            <p:childTnLst>
                              <p:par>
                                <p:cTn id="79" presetID="14" presetClass="entr" presetSubtype="10" fill="hold"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randombar(horizontal)">
                                      <p:cBhvr>
                                        <p:cTn id="8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45" grpId="0"/>
      <p:bldP spid="46" grpId="0"/>
      <p:bldP spid="47"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3276144" y="5152164"/>
            <a:ext cx="2627861" cy="492430"/>
          </a:xfrm>
          <a:prstGeom prst="rect">
            <a:avLst/>
          </a:prstGeom>
          <a:noFill/>
        </p:spPr>
        <p:txBody>
          <a:bodyPr wrap="square" lIns="121908" tIns="60954" rIns="121908" bIns="60954" rtlCol="0">
            <a:spAutoFit/>
          </a:bodyPr>
          <a:lstStyle>
            <a:defPPr>
              <a:defRPr lang="zh-CN"/>
            </a:defPPr>
            <a:lvl1pPr algn="just">
              <a:defRPr sz="1200">
                <a:latin typeface="+mn-ea"/>
              </a:defRPr>
            </a:lvl1p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choose to keep only the text.</a:t>
            </a:r>
          </a:p>
        </p:txBody>
      </p:sp>
      <p:sp>
        <p:nvSpPr>
          <p:cNvPr id="92" name="TextBox 91"/>
          <p:cNvSpPr txBox="1"/>
          <p:nvPr/>
        </p:nvSpPr>
        <p:spPr>
          <a:xfrm>
            <a:off x="4317709" y="4695148"/>
            <a:ext cx="1708136"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Click Add Title</a:t>
            </a:r>
          </a:p>
        </p:txBody>
      </p:sp>
      <p:sp>
        <p:nvSpPr>
          <p:cNvPr id="53" name="矩形 52"/>
          <p:cNvSpPr/>
          <p:nvPr/>
        </p:nvSpPr>
        <p:spPr>
          <a:xfrm>
            <a:off x="9151712" y="2180862"/>
            <a:ext cx="3047603" cy="18242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endParaRPr>
          </a:p>
        </p:txBody>
      </p:sp>
      <p:sp>
        <p:nvSpPr>
          <p:cNvPr id="52" name="矩形 51"/>
          <p:cNvSpPr/>
          <p:nvPr/>
        </p:nvSpPr>
        <p:spPr>
          <a:xfrm>
            <a:off x="6101405" y="2180862"/>
            <a:ext cx="3368724" cy="1824203"/>
          </a:xfrm>
          <a:custGeom>
            <a:avLst/>
            <a:gdLst/>
            <a:ahLst/>
            <a:cxnLst/>
            <a:rect l="l" t="t" r="r" b="b"/>
            <a:pathLst>
              <a:path w="2526872" h="1584176">
                <a:moveTo>
                  <a:pt x="0" y="0"/>
                </a:moveTo>
                <a:lnTo>
                  <a:pt x="2286000" y="0"/>
                </a:lnTo>
                <a:lnTo>
                  <a:pt x="2286000" y="652382"/>
                </a:lnTo>
                <a:lnTo>
                  <a:pt x="2526872" y="792088"/>
                </a:lnTo>
                <a:lnTo>
                  <a:pt x="2286000" y="931794"/>
                </a:lnTo>
                <a:lnTo>
                  <a:pt x="2286000" y="1584176"/>
                </a:lnTo>
                <a:lnTo>
                  <a:pt x="0" y="15841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endParaRPr>
          </a:p>
        </p:txBody>
      </p:sp>
      <p:sp>
        <p:nvSpPr>
          <p:cNvPr id="56" name="等腰三角形 55"/>
          <p:cNvSpPr/>
          <p:nvPr/>
        </p:nvSpPr>
        <p:spPr>
          <a:xfrm rot="5400000">
            <a:off x="3855038" y="1376924"/>
            <a:ext cx="1824203" cy="3432079"/>
          </a:xfrm>
          <a:custGeom>
            <a:avLst/>
            <a:gdLst/>
            <a:ahLst/>
            <a:cxnLst/>
            <a:rect l="l" t="t" r="r" b="b"/>
            <a:pathLst>
              <a:path w="1584176" h="2574394">
                <a:moveTo>
                  <a:pt x="0" y="2574394"/>
                </a:moveTo>
                <a:lnTo>
                  <a:pt x="0" y="288394"/>
                </a:lnTo>
                <a:lnTo>
                  <a:pt x="624820" y="288394"/>
                </a:lnTo>
                <a:lnTo>
                  <a:pt x="792088" y="0"/>
                </a:lnTo>
                <a:lnTo>
                  <a:pt x="959357" y="288394"/>
                </a:lnTo>
                <a:lnTo>
                  <a:pt x="1584176" y="288394"/>
                </a:lnTo>
                <a:lnTo>
                  <a:pt x="1584176" y="257439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bg1"/>
              </a:solidFill>
            </a:endParaRPr>
          </a:p>
        </p:txBody>
      </p:sp>
      <p:sp>
        <p:nvSpPr>
          <p:cNvPr id="55" name="等腰三角形 54"/>
          <p:cNvSpPr/>
          <p:nvPr/>
        </p:nvSpPr>
        <p:spPr>
          <a:xfrm rot="5400000">
            <a:off x="792322" y="1389334"/>
            <a:ext cx="1824203" cy="3407258"/>
          </a:xfrm>
          <a:custGeom>
            <a:avLst/>
            <a:gdLst/>
            <a:ahLst/>
            <a:cxnLst/>
            <a:rect l="l" t="t" r="r" b="b"/>
            <a:pathLst>
              <a:path w="1584176" h="2555776">
                <a:moveTo>
                  <a:pt x="0" y="2555776"/>
                </a:moveTo>
                <a:lnTo>
                  <a:pt x="0" y="269776"/>
                </a:lnTo>
                <a:lnTo>
                  <a:pt x="635618" y="269776"/>
                </a:lnTo>
                <a:lnTo>
                  <a:pt x="792088" y="0"/>
                </a:lnTo>
                <a:lnTo>
                  <a:pt x="948558" y="269776"/>
                </a:lnTo>
                <a:lnTo>
                  <a:pt x="1584176" y="269776"/>
                </a:lnTo>
                <a:lnTo>
                  <a:pt x="1584176" y="25557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bg1"/>
              </a:solidFill>
            </a:endParaRPr>
          </a:p>
        </p:txBody>
      </p:sp>
      <p:grpSp>
        <p:nvGrpSpPr>
          <p:cNvPr id="9" name="组合 8"/>
          <p:cNvGrpSpPr/>
          <p:nvPr/>
        </p:nvGrpSpPr>
        <p:grpSpPr>
          <a:xfrm>
            <a:off x="3792045" y="2420887"/>
            <a:ext cx="1343977" cy="1344152"/>
            <a:chOff x="3188680" y="2005430"/>
            <a:chExt cx="1008114" cy="1008114"/>
          </a:xfrm>
        </p:grpSpPr>
        <p:grpSp>
          <p:nvGrpSpPr>
            <p:cNvPr id="60" name="组合 59"/>
            <p:cNvGrpSpPr/>
            <p:nvPr/>
          </p:nvGrpSpPr>
          <p:grpSpPr>
            <a:xfrm>
              <a:off x="3188680" y="2005430"/>
              <a:ext cx="1008114" cy="1008114"/>
              <a:chOff x="1851729" y="1645463"/>
              <a:chExt cx="1296000" cy="1296000"/>
            </a:xfrm>
          </p:grpSpPr>
          <p:sp>
            <p:nvSpPr>
              <p:cNvPr id="62" name="椭圆 61"/>
              <p:cNvSpPr/>
              <p:nvPr/>
            </p:nvSpPr>
            <p:spPr>
              <a:xfrm>
                <a:off x="2139689" y="1933423"/>
                <a:ext cx="720080" cy="72008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圆角矩形 62"/>
              <p:cNvSpPr/>
              <p:nvPr/>
            </p:nvSpPr>
            <p:spPr>
              <a:xfrm>
                <a:off x="2067681" y="1861415"/>
                <a:ext cx="864096" cy="864096"/>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64" name="直接连接符 63"/>
              <p:cNvCxnSpPr/>
              <p:nvPr/>
            </p:nvCxnSpPr>
            <p:spPr>
              <a:xfrm>
                <a:off x="1995673" y="2293463"/>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16200000">
                <a:off x="1995673" y="2293464"/>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27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81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3440681" y="2278655"/>
              <a:ext cx="504113" cy="438581"/>
            </a:xfrm>
            <a:prstGeom prst="rect">
              <a:avLst/>
            </a:prstGeom>
            <a:noFill/>
            <a:ln>
              <a:solidFill>
                <a:schemeClr val="bg1"/>
              </a:solidFill>
            </a:ln>
          </p:spPr>
          <p:txBody>
            <a:bodyPr wrap="square" rtlCol="0">
              <a:spAutoFit/>
            </a:bodyPr>
            <a:lstStyle/>
            <a:p>
              <a:pPr algn="ctr"/>
              <a:r>
                <a:rPr lang="en-US" altLang="zh-CN" sz="3200" b="1" dirty="0">
                  <a:solidFill>
                    <a:schemeClr val="bg1"/>
                  </a:solidFill>
                  <a:latin typeface="Impact" panose="020B0806030902050204" pitchFamily="34" charset="0"/>
                </a:rPr>
                <a:t>02</a:t>
              </a:r>
              <a:endParaRPr lang="zh-CN" altLang="en-US" sz="3200" b="1" dirty="0">
                <a:solidFill>
                  <a:schemeClr val="bg1"/>
                </a:solidFill>
                <a:latin typeface="Impact" panose="020B0806030902050204" pitchFamily="34" charset="0"/>
              </a:endParaRPr>
            </a:p>
          </p:txBody>
        </p:sp>
      </p:grpSp>
      <p:grpSp>
        <p:nvGrpSpPr>
          <p:cNvPr id="10" name="组合 9"/>
          <p:cNvGrpSpPr/>
          <p:nvPr/>
        </p:nvGrpSpPr>
        <p:grpSpPr>
          <a:xfrm>
            <a:off x="912100" y="2420887"/>
            <a:ext cx="1343977" cy="1344152"/>
            <a:chOff x="1182299" y="2005430"/>
            <a:chExt cx="1008114" cy="1008114"/>
          </a:xfrm>
        </p:grpSpPr>
        <p:grpSp>
          <p:nvGrpSpPr>
            <p:cNvPr id="89" name="组合 88"/>
            <p:cNvGrpSpPr/>
            <p:nvPr/>
          </p:nvGrpSpPr>
          <p:grpSpPr>
            <a:xfrm>
              <a:off x="1182299" y="2005430"/>
              <a:ext cx="1008114" cy="1008114"/>
              <a:chOff x="1851729" y="1645463"/>
              <a:chExt cx="1296000" cy="1296000"/>
            </a:xfrm>
          </p:grpSpPr>
          <p:sp>
            <p:nvSpPr>
              <p:cNvPr id="93" name="椭圆 92"/>
              <p:cNvSpPr/>
              <p:nvPr/>
            </p:nvSpPr>
            <p:spPr>
              <a:xfrm>
                <a:off x="2139689" y="1933423"/>
                <a:ext cx="720080" cy="72008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6" name="圆角矩形 95"/>
              <p:cNvSpPr/>
              <p:nvPr/>
            </p:nvSpPr>
            <p:spPr>
              <a:xfrm>
                <a:off x="2067681" y="1861415"/>
                <a:ext cx="864096" cy="864096"/>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00" name="直接连接符 99"/>
              <p:cNvCxnSpPr/>
              <p:nvPr/>
            </p:nvCxnSpPr>
            <p:spPr>
              <a:xfrm>
                <a:off x="1995673" y="2293463"/>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16200000">
                <a:off x="1995673" y="2293464"/>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27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81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1434300" y="2278655"/>
              <a:ext cx="504113" cy="438581"/>
            </a:xfrm>
            <a:prstGeom prst="rect">
              <a:avLst/>
            </a:prstGeom>
            <a:noFill/>
            <a:ln>
              <a:noFill/>
            </a:ln>
          </p:spPr>
          <p:txBody>
            <a:bodyPr wrap="square" rtlCol="0">
              <a:spAutoFit/>
            </a:bodyPr>
            <a:lstStyle/>
            <a:p>
              <a:pPr algn="ctr"/>
              <a:r>
                <a:rPr lang="en-US" altLang="zh-CN" sz="3200" b="1" dirty="0">
                  <a:solidFill>
                    <a:schemeClr val="bg1"/>
                  </a:solidFill>
                  <a:latin typeface="Impact" panose="020B0806030902050204" pitchFamily="34" charset="0"/>
                </a:rPr>
                <a:t>01</a:t>
              </a:r>
              <a:endParaRPr lang="zh-CN" altLang="en-US" sz="3200" b="1" dirty="0">
                <a:solidFill>
                  <a:schemeClr val="bg1"/>
                </a:solidFill>
                <a:latin typeface="Impact" panose="020B0806030902050204" pitchFamily="34" charset="0"/>
              </a:endParaRPr>
            </a:p>
          </p:txBody>
        </p:sp>
      </p:grpSp>
      <p:grpSp>
        <p:nvGrpSpPr>
          <p:cNvPr id="6" name="组合 5"/>
          <p:cNvGrpSpPr/>
          <p:nvPr/>
        </p:nvGrpSpPr>
        <p:grpSpPr>
          <a:xfrm>
            <a:off x="7055983" y="2420887"/>
            <a:ext cx="1343977" cy="1344152"/>
            <a:chOff x="5195061" y="2005430"/>
            <a:chExt cx="1008114" cy="1008114"/>
          </a:xfrm>
        </p:grpSpPr>
        <p:grpSp>
          <p:nvGrpSpPr>
            <p:cNvPr id="117" name="组合 116"/>
            <p:cNvGrpSpPr/>
            <p:nvPr/>
          </p:nvGrpSpPr>
          <p:grpSpPr>
            <a:xfrm>
              <a:off x="5195061" y="2005430"/>
              <a:ext cx="1008114" cy="1008114"/>
              <a:chOff x="1851729" y="1645463"/>
              <a:chExt cx="1296000" cy="1296000"/>
            </a:xfrm>
          </p:grpSpPr>
          <p:sp>
            <p:nvSpPr>
              <p:cNvPr id="119" name="椭圆 118"/>
              <p:cNvSpPr/>
              <p:nvPr/>
            </p:nvSpPr>
            <p:spPr>
              <a:xfrm>
                <a:off x="2139689" y="1933423"/>
                <a:ext cx="720080" cy="72008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0" name="圆角矩形 119"/>
              <p:cNvSpPr/>
              <p:nvPr/>
            </p:nvSpPr>
            <p:spPr>
              <a:xfrm>
                <a:off x="2067681" y="1861415"/>
                <a:ext cx="864096" cy="864096"/>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21" name="直接连接符 120"/>
              <p:cNvCxnSpPr/>
              <p:nvPr/>
            </p:nvCxnSpPr>
            <p:spPr>
              <a:xfrm>
                <a:off x="1995673" y="2293463"/>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16200000">
                <a:off x="1995673" y="2293464"/>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rot="27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81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5405052" y="2278655"/>
              <a:ext cx="588132" cy="438581"/>
            </a:xfrm>
            <a:prstGeom prst="rect">
              <a:avLst/>
            </a:prstGeom>
            <a:noFill/>
            <a:ln>
              <a:noFill/>
            </a:ln>
          </p:spPr>
          <p:txBody>
            <a:bodyPr wrap="square" rtlCol="0">
              <a:spAutoFit/>
            </a:bodyPr>
            <a:lstStyle/>
            <a:p>
              <a:pPr algn="ctr"/>
              <a:r>
                <a:rPr lang="en-US" altLang="zh-CN" sz="3200" b="1" dirty="0">
                  <a:solidFill>
                    <a:schemeClr val="bg1"/>
                  </a:solidFill>
                  <a:latin typeface="Impact" panose="020B0806030902050204" pitchFamily="34" charset="0"/>
                </a:rPr>
                <a:t>03</a:t>
              </a:r>
              <a:endParaRPr lang="zh-CN" altLang="en-US" sz="3200" b="1" dirty="0">
                <a:solidFill>
                  <a:schemeClr val="bg1"/>
                </a:solidFill>
                <a:latin typeface="Impact" panose="020B0806030902050204" pitchFamily="34" charset="0"/>
              </a:endParaRPr>
            </a:p>
          </p:txBody>
        </p:sp>
      </p:grpSp>
      <p:grpSp>
        <p:nvGrpSpPr>
          <p:cNvPr id="3" name="组合 2"/>
          <p:cNvGrpSpPr/>
          <p:nvPr/>
        </p:nvGrpSpPr>
        <p:grpSpPr>
          <a:xfrm>
            <a:off x="10127925" y="2420887"/>
            <a:ext cx="1343977" cy="1344152"/>
            <a:chOff x="7201441" y="2005430"/>
            <a:chExt cx="1008114" cy="1008114"/>
          </a:xfrm>
        </p:grpSpPr>
        <p:grpSp>
          <p:nvGrpSpPr>
            <p:cNvPr id="126" name="组合 125"/>
            <p:cNvGrpSpPr/>
            <p:nvPr/>
          </p:nvGrpSpPr>
          <p:grpSpPr>
            <a:xfrm>
              <a:off x="7201441" y="2005430"/>
              <a:ext cx="1008114" cy="1008114"/>
              <a:chOff x="1851729" y="1645463"/>
              <a:chExt cx="1296000" cy="1296000"/>
            </a:xfrm>
          </p:grpSpPr>
          <p:sp>
            <p:nvSpPr>
              <p:cNvPr id="128" name="椭圆 127"/>
              <p:cNvSpPr/>
              <p:nvPr/>
            </p:nvSpPr>
            <p:spPr>
              <a:xfrm>
                <a:off x="2139689" y="1933423"/>
                <a:ext cx="720080" cy="72008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9" name="圆角矩形 128"/>
              <p:cNvSpPr/>
              <p:nvPr/>
            </p:nvSpPr>
            <p:spPr>
              <a:xfrm>
                <a:off x="2067681" y="1861415"/>
                <a:ext cx="864096" cy="864096"/>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30" name="直接连接符 129"/>
              <p:cNvCxnSpPr/>
              <p:nvPr/>
            </p:nvCxnSpPr>
            <p:spPr>
              <a:xfrm>
                <a:off x="1995673" y="2293463"/>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rot="16200000">
                <a:off x="1995673" y="2293464"/>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27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81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7" name="TextBox 126"/>
            <p:cNvSpPr txBox="1"/>
            <p:nvPr/>
          </p:nvSpPr>
          <p:spPr>
            <a:xfrm>
              <a:off x="7453442" y="2278655"/>
              <a:ext cx="504113" cy="438581"/>
            </a:xfrm>
            <a:prstGeom prst="rect">
              <a:avLst/>
            </a:prstGeom>
            <a:noFill/>
            <a:ln>
              <a:solidFill>
                <a:schemeClr val="bg1"/>
              </a:solidFill>
            </a:ln>
          </p:spPr>
          <p:txBody>
            <a:bodyPr wrap="square" rtlCol="0">
              <a:spAutoFit/>
            </a:bodyPr>
            <a:lstStyle/>
            <a:p>
              <a:pPr algn="ctr"/>
              <a:r>
                <a:rPr lang="en-US" altLang="zh-CN" sz="3200" b="1" dirty="0">
                  <a:solidFill>
                    <a:schemeClr val="bg1"/>
                  </a:solidFill>
                  <a:latin typeface="Impact" panose="020B0806030902050204" pitchFamily="34" charset="0"/>
                </a:rPr>
                <a:t>04</a:t>
              </a:r>
              <a:endParaRPr lang="zh-CN" altLang="en-US" sz="3200" b="1" dirty="0">
                <a:solidFill>
                  <a:schemeClr val="bg1"/>
                </a:solidFill>
                <a:latin typeface="Impact" panose="020B0806030902050204" pitchFamily="34" charset="0"/>
              </a:endParaRPr>
            </a:p>
          </p:txBody>
        </p:sp>
      </p:grpSp>
      <p:pic>
        <p:nvPicPr>
          <p:cNvPr id="68" name="Picture 17" descr="Users 512x512.png"/>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14474" y="4303860"/>
            <a:ext cx="853222" cy="853333"/>
          </a:xfrm>
          <a:prstGeom prst="rect">
            <a:avLst/>
          </a:prstGeom>
          <a:noFill/>
          <a:ln>
            <a:noFill/>
          </a:ln>
          <a:effectLst/>
        </p:spPr>
      </p:pic>
      <p:grpSp>
        <p:nvGrpSpPr>
          <p:cNvPr id="69" name="组合 68"/>
          <p:cNvGrpSpPr>
            <a:grpSpLocks noChangeAspect="1"/>
          </p:cNvGrpSpPr>
          <p:nvPr/>
        </p:nvGrpSpPr>
        <p:grpSpPr>
          <a:xfrm>
            <a:off x="9470131" y="4407931"/>
            <a:ext cx="727963" cy="645193"/>
            <a:chOff x="6372200" y="2709674"/>
            <a:chExt cx="738133" cy="654124"/>
          </a:xfrm>
          <a:solidFill>
            <a:schemeClr val="accent1"/>
          </a:solidFill>
          <a:effectLst/>
        </p:grpSpPr>
        <p:sp>
          <p:nvSpPr>
            <p:cNvPr id="70" name="Freeform 6"/>
            <p:cNvSpPr>
              <a:spLocks noChangeAspect="1"/>
            </p:cNvSpPr>
            <p:nvPr/>
          </p:nvSpPr>
          <p:spPr bwMode="auto">
            <a:xfrm>
              <a:off x="6660232" y="3003798"/>
              <a:ext cx="360081" cy="360000"/>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6"/>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7"/>
                  </a:lnTo>
                  <a:lnTo>
                    <a:pt x="609662" y="9327"/>
                  </a:lnTo>
                  <a:lnTo>
                    <a:pt x="630685" y="6995"/>
                  </a:lnTo>
                  <a:lnTo>
                    <a:pt x="651707" y="2332"/>
                  </a:ln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ct val="50000"/>
                </a:lnSpc>
                <a:spcBef>
                  <a:spcPts val="600"/>
                </a:spcBef>
                <a:spcAft>
                  <a:spcPts val="600"/>
                </a:spcAft>
              </a:pP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Freeform 6"/>
            <p:cNvSpPr>
              <a:spLocks noChangeAspect="1"/>
            </p:cNvSpPr>
            <p:nvPr/>
          </p:nvSpPr>
          <p:spPr bwMode="auto">
            <a:xfrm>
              <a:off x="6372200" y="2709674"/>
              <a:ext cx="432097" cy="432000"/>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6"/>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7"/>
                  </a:lnTo>
                  <a:lnTo>
                    <a:pt x="609662" y="9327"/>
                  </a:lnTo>
                  <a:lnTo>
                    <a:pt x="630685" y="6995"/>
                  </a:lnTo>
                  <a:lnTo>
                    <a:pt x="651707" y="2332"/>
                  </a:ln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ct val="50000"/>
                </a:lnSpc>
                <a:spcBef>
                  <a:spcPts val="600"/>
                </a:spcBef>
                <a:spcAft>
                  <a:spcPts val="600"/>
                </a:spcAft>
              </a:pP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Freeform 6"/>
            <p:cNvSpPr>
              <a:spLocks noChangeAspect="1"/>
            </p:cNvSpPr>
            <p:nvPr/>
          </p:nvSpPr>
          <p:spPr bwMode="auto">
            <a:xfrm>
              <a:off x="6930292" y="2913798"/>
              <a:ext cx="180041" cy="180000"/>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6"/>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7"/>
                  </a:lnTo>
                  <a:lnTo>
                    <a:pt x="609662" y="9327"/>
                  </a:lnTo>
                  <a:lnTo>
                    <a:pt x="630685" y="6995"/>
                  </a:lnTo>
                  <a:lnTo>
                    <a:pt x="651707" y="2332"/>
                  </a:ln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ct val="50000"/>
                </a:lnSpc>
                <a:spcBef>
                  <a:spcPts val="600"/>
                </a:spcBef>
                <a:spcAft>
                  <a:spcPts val="600"/>
                </a:spcAft>
              </a:pP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3454344" y="4474525"/>
            <a:ext cx="625696" cy="512000"/>
            <a:chOff x="464757" y="3474235"/>
            <a:chExt cx="525464" cy="400049"/>
          </a:xfrm>
          <a:solidFill>
            <a:schemeClr val="accent3"/>
          </a:solidFill>
        </p:grpSpPr>
        <p:sp>
          <p:nvSpPr>
            <p:cNvPr id="74" name="Freeform 879"/>
            <p:cNvSpPr/>
            <p:nvPr/>
          </p:nvSpPr>
          <p:spPr bwMode="auto">
            <a:xfrm>
              <a:off x="464757" y="3474235"/>
              <a:ext cx="525464" cy="328612"/>
            </a:xfrm>
            <a:custGeom>
              <a:avLst/>
              <a:gdLst>
                <a:gd name="T0" fmla="*/ 250 w 331"/>
                <a:gd name="T1" fmla="*/ 0 h 207"/>
                <a:gd name="T2" fmla="*/ 250 w 331"/>
                <a:gd name="T3" fmla="*/ 26 h 207"/>
                <a:gd name="T4" fmla="*/ 286 w 331"/>
                <a:gd name="T5" fmla="*/ 26 h 207"/>
                <a:gd name="T6" fmla="*/ 182 w 331"/>
                <a:gd name="T7" fmla="*/ 130 h 207"/>
                <a:gd name="T8" fmla="*/ 120 w 331"/>
                <a:gd name="T9" fmla="*/ 66 h 207"/>
                <a:gd name="T10" fmla="*/ 113 w 331"/>
                <a:gd name="T11" fmla="*/ 75 h 207"/>
                <a:gd name="T12" fmla="*/ 0 w 331"/>
                <a:gd name="T13" fmla="*/ 189 h 207"/>
                <a:gd name="T14" fmla="*/ 19 w 331"/>
                <a:gd name="T15" fmla="*/ 207 h 207"/>
                <a:gd name="T16" fmla="*/ 120 w 331"/>
                <a:gd name="T17" fmla="*/ 104 h 207"/>
                <a:gd name="T18" fmla="*/ 182 w 331"/>
                <a:gd name="T19" fmla="*/ 165 h 207"/>
                <a:gd name="T20" fmla="*/ 305 w 331"/>
                <a:gd name="T21" fmla="*/ 42 h 207"/>
                <a:gd name="T22" fmla="*/ 305 w 331"/>
                <a:gd name="T23" fmla="*/ 80 h 207"/>
                <a:gd name="T24" fmla="*/ 331 w 331"/>
                <a:gd name="T25" fmla="*/ 80 h 207"/>
                <a:gd name="T26" fmla="*/ 331 w 331"/>
                <a:gd name="T27" fmla="*/ 0 h 207"/>
                <a:gd name="T28" fmla="*/ 250 w 331"/>
                <a:gd name="T2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1" h="207">
                  <a:moveTo>
                    <a:pt x="250" y="0"/>
                  </a:moveTo>
                  <a:lnTo>
                    <a:pt x="250" y="26"/>
                  </a:lnTo>
                  <a:lnTo>
                    <a:pt x="286" y="26"/>
                  </a:lnTo>
                  <a:lnTo>
                    <a:pt x="182" y="130"/>
                  </a:lnTo>
                  <a:lnTo>
                    <a:pt x="120" y="66"/>
                  </a:lnTo>
                  <a:lnTo>
                    <a:pt x="113" y="75"/>
                  </a:lnTo>
                  <a:lnTo>
                    <a:pt x="0" y="189"/>
                  </a:lnTo>
                  <a:lnTo>
                    <a:pt x="19" y="207"/>
                  </a:lnTo>
                  <a:lnTo>
                    <a:pt x="120" y="104"/>
                  </a:lnTo>
                  <a:lnTo>
                    <a:pt x="182" y="165"/>
                  </a:lnTo>
                  <a:lnTo>
                    <a:pt x="305" y="42"/>
                  </a:lnTo>
                  <a:lnTo>
                    <a:pt x="305" y="80"/>
                  </a:lnTo>
                  <a:lnTo>
                    <a:pt x="331" y="80"/>
                  </a:lnTo>
                  <a:lnTo>
                    <a:pt x="331" y="0"/>
                  </a:lnTo>
                  <a:lnTo>
                    <a:pt x="2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Freeform 880"/>
            <p:cNvSpPr/>
            <p:nvPr/>
          </p:nvSpPr>
          <p:spPr bwMode="auto">
            <a:xfrm>
              <a:off x="509207" y="3736172"/>
              <a:ext cx="82550" cy="138112"/>
            </a:xfrm>
            <a:custGeom>
              <a:avLst/>
              <a:gdLst>
                <a:gd name="T0" fmla="*/ 0 w 52"/>
                <a:gd name="T1" fmla="*/ 87 h 87"/>
                <a:gd name="T2" fmla="*/ 52 w 52"/>
                <a:gd name="T3" fmla="*/ 87 h 87"/>
                <a:gd name="T4" fmla="*/ 52 w 52"/>
                <a:gd name="T5" fmla="*/ 0 h 87"/>
                <a:gd name="T6" fmla="*/ 0 w 52"/>
                <a:gd name="T7" fmla="*/ 54 h 87"/>
                <a:gd name="T8" fmla="*/ 0 w 52"/>
                <a:gd name="T9" fmla="*/ 87 h 87"/>
              </a:gdLst>
              <a:ahLst/>
              <a:cxnLst>
                <a:cxn ang="0">
                  <a:pos x="T0" y="T1"/>
                </a:cxn>
                <a:cxn ang="0">
                  <a:pos x="T2" y="T3"/>
                </a:cxn>
                <a:cxn ang="0">
                  <a:pos x="T4" y="T5"/>
                </a:cxn>
                <a:cxn ang="0">
                  <a:pos x="T6" y="T7"/>
                </a:cxn>
                <a:cxn ang="0">
                  <a:pos x="T8" y="T9"/>
                </a:cxn>
              </a:cxnLst>
              <a:rect l="0" t="0" r="r" b="b"/>
              <a:pathLst>
                <a:path w="52" h="87">
                  <a:moveTo>
                    <a:pt x="0" y="87"/>
                  </a:moveTo>
                  <a:lnTo>
                    <a:pt x="52" y="87"/>
                  </a:lnTo>
                  <a:lnTo>
                    <a:pt x="52" y="0"/>
                  </a:lnTo>
                  <a:lnTo>
                    <a:pt x="0" y="54"/>
                  </a:lnTo>
                  <a:lnTo>
                    <a:pt x="0"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6" name="Freeform 881"/>
            <p:cNvSpPr/>
            <p:nvPr/>
          </p:nvSpPr>
          <p:spPr bwMode="auto">
            <a:xfrm>
              <a:off x="618745" y="3672672"/>
              <a:ext cx="82550" cy="201612"/>
            </a:xfrm>
            <a:custGeom>
              <a:avLst/>
              <a:gdLst>
                <a:gd name="T0" fmla="*/ 0 w 52"/>
                <a:gd name="T1" fmla="*/ 26 h 127"/>
                <a:gd name="T2" fmla="*/ 0 w 52"/>
                <a:gd name="T3" fmla="*/ 127 h 127"/>
                <a:gd name="T4" fmla="*/ 52 w 52"/>
                <a:gd name="T5" fmla="*/ 127 h 127"/>
                <a:gd name="T6" fmla="*/ 52 w 52"/>
                <a:gd name="T7" fmla="*/ 28 h 127"/>
                <a:gd name="T8" fmla="*/ 23 w 52"/>
                <a:gd name="T9" fmla="*/ 0 h 127"/>
                <a:gd name="T10" fmla="*/ 0 w 52"/>
                <a:gd name="T11" fmla="*/ 26 h 127"/>
              </a:gdLst>
              <a:ahLst/>
              <a:cxnLst>
                <a:cxn ang="0">
                  <a:pos x="T0" y="T1"/>
                </a:cxn>
                <a:cxn ang="0">
                  <a:pos x="T2" y="T3"/>
                </a:cxn>
                <a:cxn ang="0">
                  <a:pos x="T4" y="T5"/>
                </a:cxn>
                <a:cxn ang="0">
                  <a:pos x="T6" y="T7"/>
                </a:cxn>
                <a:cxn ang="0">
                  <a:pos x="T8" y="T9"/>
                </a:cxn>
                <a:cxn ang="0">
                  <a:pos x="T10" y="T11"/>
                </a:cxn>
              </a:cxnLst>
              <a:rect l="0" t="0" r="r" b="b"/>
              <a:pathLst>
                <a:path w="52" h="127">
                  <a:moveTo>
                    <a:pt x="0" y="26"/>
                  </a:moveTo>
                  <a:lnTo>
                    <a:pt x="0" y="127"/>
                  </a:lnTo>
                  <a:lnTo>
                    <a:pt x="52" y="127"/>
                  </a:lnTo>
                  <a:lnTo>
                    <a:pt x="52" y="28"/>
                  </a:lnTo>
                  <a:lnTo>
                    <a:pt x="23"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Freeform 882"/>
            <p:cNvSpPr/>
            <p:nvPr/>
          </p:nvSpPr>
          <p:spPr bwMode="auto">
            <a:xfrm>
              <a:off x="723520" y="3717122"/>
              <a:ext cx="85725" cy="157162"/>
            </a:xfrm>
            <a:custGeom>
              <a:avLst/>
              <a:gdLst>
                <a:gd name="T0" fmla="*/ 0 w 54"/>
                <a:gd name="T1" fmla="*/ 14 h 99"/>
                <a:gd name="T2" fmla="*/ 0 w 54"/>
                <a:gd name="T3" fmla="*/ 99 h 99"/>
                <a:gd name="T4" fmla="*/ 54 w 54"/>
                <a:gd name="T5" fmla="*/ 99 h 99"/>
                <a:gd name="T6" fmla="*/ 54 w 54"/>
                <a:gd name="T7" fmla="*/ 0 h 99"/>
                <a:gd name="T8" fmla="*/ 19 w 54"/>
                <a:gd name="T9" fmla="*/ 33 h 99"/>
                <a:gd name="T10" fmla="*/ 0 w 54"/>
                <a:gd name="T11" fmla="*/ 14 h 99"/>
              </a:gdLst>
              <a:ahLst/>
              <a:cxnLst>
                <a:cxn ang="0">
                  <a:pos x="T0" y="T1"/>
                </a:cxn>
                <a:cxn ang="0">
                  <a:pos x="T2" y="T3"/>
                </a:cxn>
                <a:cxn ang="0">
                  <a:pos x="T4" y="T5"/>
                </a:cxn>
                <a:cxn ang="0">
                  <a:pos x="T6" y="T7"/>
                </a:cxn>
                <a:cxn ang="0">
                  <a:pos x="T8" y="T9"/>
                </a:cxn>
                <a:cxn ang="0">
                  <a:pos x="T10" y="T11"/>
                </a:cxn>
              </a:cxnLst>
              <a:rect l="0" t="0" r="r" b="b"/>
              <a:pathLst>
                <a:path w="54" h="99">
                  <a:moveTo>
                    <a:pt x="0" y="14"/>
                  </a:moveTo>
                  <a:lnTo>
                    <a:pt x="0" y="99"/>
                  </a:lnTo>
                  <a:lnTo>
                    <a:pt x="54" y="99"/>
                  </a:lnTo>
                  <a:lnTo>
                    <a:pt x="54" y="0"/>
                  </a:lnTo>
                  <a:lnTo>
                    <a:pt x="19" y="33"/>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Freeform 883"/>
            <p:cNvSpPr/>
            <p:nvPr/>
          </p:nvSpPr>
          <p:spPr bwMode="auto">
            <a:xfrm>
              <a:off x="842583" y="3598060"/>
              <a:ext cx="82550" cy="276224"/>
            </a:xfrm>
            <a:custGeom>
              <a:avLst/>
              <a:gdLst>
                <a:gd name="T0" fmla="*/ 0 w 52"/>
                <a:gd name="T1" fmla="*/ 174 h 174"/>
                <a:gd name="T2" fmla="*/ 52 w 52"/>
                <a:gd name="T3" fmla="*/ 174 h 174"/>
                <a:gd name="T4" fmla="*/ 52 w 52"/>
                <a:gd name="T5" fmla="*/ 0 h 174"/>
                <a:gd name="T6" fmla="*/ 0 w 52"/>
                <a:gd name="T7" fmla="*/ 54 h 174"/>
                <a:gd name="T8" fmla="*/ 0 w 52"/>
                <a:gd name="T9" fmla="*/ 174 h 174"/>
              </a:gdLst>
              <a:ahLst/>
              <a:cxnLst>
                <a:cxn ang="0">
                  <a:pos x="T0" y="T1"/>
                </a:cxn>
                <a:cxn ang="0">
                  <a:pos x="T2" y="T3"/>
                </a:cxn>
                <a:cxn ang="0">
                  <a:pos x="T4" y="T5"/>
                </a:cxn>
                <a:cxn ang="0">
                  <a:pos x="T6" y="T7"/>
                </a:cxn>
                <a:cxn ang="0">
                  <a:pos x="T8" y="T9"/>
                </a:cxn>
              </a:cxnLst>
              <a:rect l="0" t="0" r="r" b="b"/>
              <a:pathLst>
                <a:path w="52" h="174">
                  <a:moveTo>
                    <a:pt x="0" y="174"/>
                  </a:moveTo>
                  <a:lnTo>
                    <a:pt x="52" y="174"/>
                  </a:lnTo>
                  <a:lnTo>
                    <a:pt x="52" y="0"/>
                  </a:lnTo>
                  <a:lnTo>
                    <a:pt x="0" y="54"/>
                  </a:lnTo>
                  <a:lnTo>
                    <a:pt x="0"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6554416" y="4446083"/>
            <a:ext cx="568815" cy="568889"/>
            <a:chOff x="5544536" y="4896644"/>
            <a:chExt cx="544513" cy="506412"/>
          </a:xfrm>
          <a:solidFill>
            <a:schemeClr val="accent4"/>
          </a:solidFill>
        </p:grpSpPr>
        <p:sp>
          <p:nvSpPr>
            <p:cNvPr id="80" name="Freeform 470"/>
            <p:cNvSpPr>
              <a:spLocks noEditPoints="1"/>
            </p:cNvSpPr>
            <p:nvPr/>
          </p:nvSpPr>
          <p:spPr bwMode="auto">
            <a:xfrm>
              <a:off x="5544536" y="4896644"/>
              <a:ext cx="544513" cy="236537"/>
            </a:xfrm>
            <a:custGeom>
              <a:avLst/>
              <a:gdLst>
                <a:gd name="T0" fmla="*/ 127 w 145"/>
                <a:gd name="T1" fmla="*/ 27 h 63"/>
                <a:gd name="T2" fmla="*/ 100 w 145"/>
                <a:gd name="T3" fmla="*/ 27 h 63"/>
                <a:gd name="T4" fmla="*/ 100 w 145"/>
                <a:gd name="T5" fmla="*/ 18 h 63"/>
                <a:gd name="T6" fmla="*/ 83 w 145"/>
                <a:gd name="T7" fmla="*/ 0 h 63"/>
                <a:gd name="T8" fmla="*/ 83 w 145"/>
                <a:gd name="T9" fmla="*/ 0 h 63"/>
                <a:gd name="T10" fmla="*/ 63 w 145"/>
                <a:gd name="T11" fmla="*/ 0 h 63"/>
                <a:gd name="T12" fmla="*/ 63 w 145"/>
                <a:gd name="T13" fmla="*/ 0 h 63"/>
                <a:gd name="T14" fmla="*/ 46 w 145"/>
                <a:gd name="T15" fmla="*/ 18 h 63"/>
                <a:gd name="T16" fmla="*/ 46 w 145"/>
                <a:gd name="T17" fmla="*/ 27 h 63"/>
                <a:gd name="T18" fmla="*/ 19 w 145"/>
                <a:gd name="T19" fmla="*/ 27 h 63"/>
                <a:gd name="T20" fmla="*/ 0 w 145"/>
                <a:gd name="T21" fmla="*/ 45 h 63"/>
                <a:gd name="T22" fmla="*/ 0 w 145"/>
                <a:gd name="T23" fmla="*/ 63 h 63"/>
                <a:gd name="T24" fmla="*/ 145 w 145"/>
                <a:gd name="T25" fmla="*/ 63 h 63"/>
                <a:gd name="T26" fmla="*/ 145 w 145"/>
                <a:gd name="T27" fmla="*/ 45 h 63"/>
                <a:gd name="T28" fmla="*/ 127 w 145"/>
                <a:gd name="T29" fmla="*/ 27 h 63"/>
                <a:gd name="T30" fmla="*/ 55 w 145"/>
                <a:gd name="T31" fmla="*/ 27 h 63"/>
                <a:gd name="T32" fmla="*/ 73 w 145"/>
                <a:gd name="T33" fmla="*/ 9 h 63"/>
                <a:gd name="T34" fmla="*/ 91 w 145"/>
                <a:gd name="T35" fmla="*/ 27 h 63"/>
                <a:gd name="T36" fmla="*/ 55 w 145"/>
                <a:gd name="T37"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63">
                  <a:moveTo>
                    <a:pt x="127" y="27"/>
                  </a:moveTo>
                  <a:cubicBezTo>
                    <a:pt x="100" y="27"/>
                    <a:pt x="100" y="27"/>
                    <a:pt x="100" y="27"/>
                  </a:cubicBezTo>
                  <a:cubicBezTo>
                    <a:pt x="100" y="18"/>
                    <a:pt x="100" y="18"/>
                    <a:pt x="100" y="18"/>
                  </a:cubicBezTo>
                  <a:cubicBezTo>
                    <a:pt x="100" y="8"/>
                    <a:pt x="92" y="1"/>
                    <a:pt x="83" y="0"/>
                  </a:cubicBezTo>
                  <a:cubicBezTo>
                    <a:pt x="83" y="0"/>
                    <a:pt x="83" y="0"/>
                    <a:pt x="83" y="0"/>
                  </a:cubicBezTo>
                  <a:cubicBezTo>
                    <a:pt x="63" y="0"/>
                    <a:pt x="63" y="0"/>
                    <a:pt x="63" y="0"/>
                  </a:cubicBezTo>
                  <a:cubicBezTo>
                    <a:pt x="63" y="0"/>
                    <a:pt x="63" y="0"/>
                    <a:pt x="63" y="0"/>
                  </a:cubicBezTo>
                  <a:cubicBezTo>
                    <a:pt x="54" y="0"/>
                    <a:pt x="46" y="8"/>
                    <a:pt x="46" y="18"/>
                  </a:cubicBezTo>
                  <a:cubicBezTo>
                    <a:pt x="46" y="27"/>
                    <a:pt x="46" y="27"/>
                    <a:pt x="46" y="27"/>
                  </a:cubicBezTo>
                  <a:cubicBezTo>
                    <a:pt x="19" y="27"/>
                    <a:pt x="19" y="27"/>
                    <a:pt x="19" y="27"/>
                  </a:cubicBezTo>
                  <a:cubicBezTo>
                    <a:pt x="9" y="27"/>
                    <a:pt x="0" y="35"/>
                    <a:pt x="0" y="45"/>
                  </a:cubicBezTo>
                  <a:cubicBezTo>
                    <a:pt x="0" y="63"/>
                    <a:pt x="0" y="63"/>
                    <a:pt x="0" y="63"/>
                  </a:cubicBezTo>
                  <a:cubicBezTo>
                    <a:pt x="145" y="63"/>
                    <a:pt x="145" y="63"/>
                    <a:pt x="145" y="63"/>
                  </a:cubicBezTo>
                  <a:cubicBezTo>
                    <a:pt x="145" y="45"/>
                    <a:pt x="145" y="45"/>
                    <a:pt x="145" y="45"/>
                  </a:cubicBezTo>
                  <a:cubicBezTo>
                    <a:pt x="145" y="35"/>
                    <a:pt x="137" y="27"/>
                    <a:pt x="127" y="27"/>
                  </a:cubicBezTo>
                  <a:close/>
                  <a:moveTo>
                    <a:pt x="55" y="27"/>
                  </a:moveTo>
                  <a:cubicBezTo>
                    <a:pt x="55" y="17"/>
                    <a:pt x="63" y="9"/>
                    <a:pt x="73" y="9"/>
                  </a:cubicBezTo>
                  <a:cubicBezTo>
                    <a:pt x="83" y="9"/>
                    <a:pt x="91" y="17"/>
                    <a:pt x="91" y="27"/>
                  </a:cubicBezTo>
                  <a:lnTo>
                    <a:pt x="5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Rectangle 471"/>
            <p:cNvSpPr>
              <a:spLocks noChangeArrowheads="1"/>
            </p:cNvSpPr>
            <p:nvPr/>
          </p:nvSpPr>
          <p:spPr bwMode="auto">
            <a:xfrm>
              <a:off x="5785836" y="5166519"/>
              <a:ext cx="666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2" name="Freeform 472"/>
            <p:cNvSpPr/>
            <p:nvPr/>
          </p:nvSpPr>
          <p:spPr bwMode="auto">
            <a:xfrm>
              <a:off x="5544536" y="5166519"/>
              <a:ext cx="544513" cy="236537"/>
            </a:xfrm>
            <a:custGeom>
              <a:avLst/>
              <a:gdLst>
                <a:gd name="T0" fmla="*/ 91 w 145"/>
                <a:gd name="T1" fmla="*/ 9 h 63"/>
                <a:gd name="T2" fmla="*/ 73 w 145"/>
                <a:gd name="T3" fmla="*/ 27 h 63"/>
                <a:gd name="T4" fmla="*/ 55 w 145"/>
                <a:gd name="T5" fmla="*/ 9 h 63"/>
                <a:gd name="T6" fmla="*/ 55 w 145"/>
                <a:gd name="T7" fmla="*/ 0 h 63"/>
                <a:gd name="T8" fmla="*/ 0 w 145"/>
                <a:gd name="T9" fmla="*/ 0 h 63"/>
                <a:gd name="T10" fmla="*/ 0 w 145"/>
                <a:gd name="T11" fmla="*/ 45 h 63"/>
                <a:gd name="T12" fmla="*/ 19 w 145"/>
                <a:gd name="T13" fmla="*/ 63 h 63"/>
                <a:gd name="T14" fmla="*/ 127 w 145"/>
                <a:gd name="T15" fmla="*/ 63 h 63"/>
                <a:gd name="T16" fmla="*/ 145 w 145"/>
                <a:gd name="T17" fmla="*/ 45 h 63"/>
                <a:gd name="T18" fmla="*/ 145 w 145"/>
                <a:gd name="T19" fmla="*/ 0 h 63"/>
                <a:gd name="T20" fmla="*/ 91 w 145"/>
                <a:gd name="T21" fmla="*/ 0 h 63"/>
                <a:gd name="T22" fmla="*/ 91 w 145"/>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63">
                  <a:moveTo>
                    <a:pt x="91" y="9"/>
                  </a:moveTo>
                  <a:cubicBezTo>
                    <a:pt x="91" y="19"/>
                    <a:pt x="83" y="27"/>
                    <a:pt x="73" y="27"/>
                  </a:cubicBezTo>
                  <a:cubicBezTo>
                    <a:pt x="63" y="27"/>
                    <a:pt x="55" y="19"/>
                    <a:pt x="55" y="9"/>
                  </a:cubicBezTo>
                  <a:cubicBezTo>
                    <a:pt x="55" y="0"/>
                    <a:pt x="55" y="0"/>
                    <a:pt x="55" y="0"/>
                  </a:cubicBezTo>
                  <a:cubicBezTo>
                    <a:pt x="0" y="0"/>
                    <a:pt x="0" y="0"/>
                    <a:pt x="0" y="0"/>
                  </a:cubicBezTo>
                  <a:cubicBezTo>
                    <a:pt x="0" y="45"/>
                    <a:pt x="0" y="45"/>
                    <a:pt x="0" y="45"/>
                  </a:cubicBezTo>
                  <a:cubicBezTo>
                    <a:pt x="0" y="55"/>
                    <a:pt x="9" y="63"/>
                    <a:pt x="19" y="63"/>
                  </a:cubicBezTo>
                  <a:cubicBezTo>
                    <a:pt x="127" y="63"/>
                    <a:pt x="127" y="63"/>
                    <a:pt x="127" y="63"/>
                  </a:cubicBezTo>
                  <a:cubicBezTo>
                    <a:pt x="137" y="63"/>
                    <a:pt x="145" y="55"/>
                    <a:pt x="145" y="45"/>
                  </a:cubicBezTo>
                  <a:cubicBezTo>
                    <a:pt x="145" y="0"/>
                    <a:pt x="145" y="0"/>
                    <a:pt x="145" y="0"/>
                  </a:cubicBezTo>
                  <a:cubicBezTo>
                    <a:pt x="91" y="0"/>
                    <a:pt x="91" y="0"/>
                    <a:pt x="91" y="0"/>
                  </a:cubicBezTo>
                  <a:lnTo>
                    <a:pt x="9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09" name="TextBox 108"/>
          <p:cNvSpPr txBox="1"/>
          <p:nvPr/>
        </p:nvSpPr>
        <p:spPr>
          <a:xfrm>
            <a:off x="6371313" y="5152164"/>
            <a:ext cx="2627861" cy="492430"/>
          </a:xfrm>
          <a:prstGeom prst="rect">
            <a:avLst/>
          </a:prstGeom>
          <a:noFill/>
        </p:spPr>
        <p:txBody>
          <a:bodyPr wrap="square" lIns="121908" tIns="60954" rIns="121908" bIns="60954" rtlCol="0">
            <a:spAutoFit/>
          </a:bodyPr>
          <a:lstStyle>
            <a:defPPr>
              <a:defRPr lang="zh-CN"/>
            </a:defPPr>
            <a:lvl1pPr algn="just">
              <a:defRPr sz="1200">
                <a:latin typeface="+mn-ea"/>
              </a:defRPr>
            </a:lvl1p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choose to keep only the text.</a:t>
            </a:r>
          </a:p>
        </p:txBody>
      </p:sp>
      <p:sp>
        <p:nvSpPr>
          <p:cNvPr id="110" name="TextBox 109"/>
          <p:cNvSpPr txBox="1"/>
          <p:nvPr/>
        </p:nvSpPr>
        <p:spPr>
          <a:xfrm>
            <a:off x="7389651" y="4695148"/>
            <a:ext cx="1708136"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Click Add Title</a:t>
            </a:r>
          </a:p>
        </p:txBody>
      </p:sp>
      <p:sp>
        <p:nvSpPr>
          <p:cNvPr id="134" name="TextBox 133"/>
          <p:cNvSpPr txBox="1"/>
          <p:nvPr/>
        </p:nvSpPr>
        <p:spPr>
          <a:xfrm>
            <a:off x="9425299" y="5152164"/>
            <a:ext cx="2627861" cy="492430"/>
          </a:xfrm>
          <a:prstGeom prst="rect">
            <a:avLst/>
          </a:prstGeom>
          <a:noFill/>
        </p:spPr>
        <p:txBody>
          <a:bodyPr wrap="square" lIns="121908" tIns="60954" rIns="121908" bIns="60954" rtlCol="0">
            <a:spAutoFit/>
          </a:bodyPr>
          <a:lstStyle>
            <a:defPPr>
              <a:defRPr lang="zh-CN"/>
            </a:defPPr>
            <a:lvl1pPr algn="just">
              <a:defRPr sz="1200">
                <a:latin typeface="+mn-ea"/>
              </a:defRPr>
            </a:lvl1p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choose to keep only the text.</a:t>
            </a:r>
          </a:p>
        </p:txBody>
      </p:sp>
      <p:sp>
        <p:nvSpPr>
          <p:cNvPr id="135" name="TextBox 134"/>
          <p:cNvSpPr txBox="1"/>
          <p:nvPr/>
        </p:nvSpPr>
        <p:spPr>
          <a:xfrm>
            <a:off x="10069390" y="4728787"/>
            <a:ext cx="1708136"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Click Add Title</a:t>
            </a:r>
          </a:p>
        </p:txBody>
      </p:sp>
      <p:sp>
        <p:nvSpPr>
          <p:cNvPr id="143" name="TextBox 142"/>
          <p:cNvSpPr txBox="1"/>
          <p:nvPr/>
        </p:nvSpPr>
        <p:spPr>
          <a:xfrm>
            <a:off x="423240" y="5152164"/>
            <a:ext cx="2627861" cy="492430"/>
          </a:xfrm>
          <a:prstGeom prst="rect">
            <a:avLst/>
          </a:prstGeom>
          <a:noFill/>
        </p:spPr>
        <p:txBody>
          <a:bodyPr wrap="square" lIns="121908" tIns="60954" rIns="121908" bIns="60954" rtlCol="0">
            <a:spAutoFit/>
          </a:bodyPr>
          <a:lstStyle>
            <a:defPPr>
              <a:defRPr lang="zh-CN"/>
            </a:defPPr>
            <a:lvl1pPr algn="just">
              <a:defRPr sz="1200">
                <a:latin typeface="+mn-ea"/>
              </a:defRPr>
            </a:lvl1p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choose to keep only the text.</a:t>
            </a:r>
          </a:p>
        </p:txBody>
      </p:sp>
      <p:sp>
        <p:nvSpPr>
          <p:cNvPr id="144" name="TextBox 143"/>
          <p:cNvSpPr txBox="1"/>
          <p:nvPr/>
        </p:nvSpPr>
        <p:spPr>
          <a:xfrm>
            <a:off x="1437764" y="4695148"/>
            <a:ext cx="1708136"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Click Add Title</a:t>
            </a:r>
          </a:p>
        </p:txBody>
      </p:sp>
      <p:sp>
        <p:nvSpPr>
          <p:cNvPr id="4" name="标题 3"/>
          <p:cNvSpPr>
            <a:spLocks noGrp="1"/>
          </p:cNvSpPr>
          <p:nvPr>
            <p:ph type="title"/>
          </p:nvPr>
        </p:nvSpPr>
        <p:spPr/>
        <p:txBody>
          <a:bodyPr/>
          <a:lstStyle/>
          <a:p>
            <a:r>
              <a:rPr lang="zh-CN" altLang="en-US" dirty="0"/>
              <a:t>Title bar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horizontal)">
                                      <p:cBhvr>
                                        <p:cTn id="7" dur="750"/>
                                        <p:tgtEl>
                                          <p:spTgt spid="55"/>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1500"/>
                                        <p:tgtEl>
                                          <p:spTgt spid="10"/>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1250"/>
                                        <p:tgtEl>
                                          <p:spTgt spid="68"/>
                                        </p:tgtEl>
                                      </p:cBhvr>
                                    </p:animEffect>
                                    <p:anim calcmode="lin" valueType="num">
                                      <p:cBhvr>
                                        <p:cTn id="16" dur="1250" fill="hold"/>
                                        <p:tgtEl>
                                          <p:spTgt spid="68"/>
                                        </p:tgtEl>
                                        <p:attrNameLst>
                                          <p:attrName>ppt_x</p:attrName>
                                        </p:attrNameLst>
                                      </p:cBhvr>
                                      <p:tavLst>
                                        <p:tav tm="0">
                                          <p:val>
                                            <p:strVal val="#ppt_x"/>
                                          </p:val>
                                        </p:tav>
                                        <p:tav tm="100000">
                                          <p:val>
                                            <p:strVal val="#ppt_x"/>
                                          </p:val>
                                        </p:tav>
                                      </p:tavLst>
                                    </p:anim>
                                    <p:anim calcmode="lin" valueType="num">
                                      <p:cBhvr>
                                        <p:cTn id="17" dur="1250" fill="hold"/>
                                        <p:tgtEl>
                                          <p:spTgt spid="68"/>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2" presetClass="entr" presetSubtype="8" fill="hold" grpId="0" nodeType="afterEffect">
                                  <p:stCondLst>
                                    <p:cond delay="0"/>
                                  </p:stCondLst>
                                  <p:childTnLst>
                                    <p:set>
                                      <p:cBhvr>
                                        <p:cTn id="20" dur="1" fill="hold">
                                          <p:stCondLst>
                                            <p:cond delay="0"/>
                                          </p:stCondLst>
                                        </p:cTn>
                                        <p:tgtEl>
                                          <p:spTgt spid="144"/>
                                        </p:tgtEl>
                                        <p:attrNameLst>
                                          <p:attrName>style.visibility</p:attrName>
                                        </p:attrNameLst>
                                      </p:cBhvr>
                                      <p:to>
                                        <p:strVal val="visible"/>
                                      </p:to>
                                    </p:set>
                                    <p:animEffect transition="in" filter="wipe(left)">
                                      <p:cBhvr>
                                        <p:cTn id="21" dur="1250"/>
                                        <p:tgtEl>
                                          <p:spTgt spid="144"/>
                                        </p:tgtEl>
                                      </p:cBhvr>
                                    </p:animEffect>
                                  </p:childTnLst>
                                </p:cTn>
                              </p:par>
                            </p:childTnLst>
                          </p:cTn>
                        </p:par>
                        <p:par>
                          <p:cTn id="22" fill="hold">
                            <p:stCondLst>
                              <p:cond delay="5500"/>
                            </p:stCondLst>
                            <p:childTnLst>
                              <p:par>
                                <p:cTn id="23" presetID="1" presetClass="entr" presetSubtype="0" fill="hold" grpId="0" nodeType="afterEffect">
                                  <p:stCondLst>
                                    <p:cond delay="0"/>
                                  </p:stCondLst>
                                  <p:iterate type="lt">
                                    <p:tmAbs val="60"/>
                                  </p:iterate>
                                  <p:childTnLst>
                                    <p:set>
                                      <p:cBhvr>
                                        <p:cTn id="24" dur="1" fill="hold">
                                          <p:stCondLst>
                                            <p:cond delay="0"/>
                                          </p:stCondLst>
                                        </p:cTn>
                                        <p:tgtEl>
                                          <p:spTgt spid="143"/>
                                        </p:tgtEl>
                                        <p:attrNameLst>
                                          <p:attrName>style.visibility</p:attrName>
                                        </p:attrNameLst>
                                      </p:cBhvr>
                                      <p:to>
                                        <p:strVal val="visible"/>
                                      </p:to>
                                    </p:set>
                                  </p:childTnLst>
                                </p:cTn>
                              </p:par>
                            </p:childTnLst>
                          </p:cTn>
                        </p:par>
                        <p:par>
                          <p:cTn id="25" fill="hold">
                            <p:stCondLst>
                              <p:cond delay="6429"/>
                            </p:stCondLst>
                            <p:childTnLst>
                              <p:par>
                                <p:cTn id="26" presetID="14" presetClass="entr" presetSubtype="1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randombar(horizontal)">
                                      <p:cBhvr>
                                        <p:cTn id="28" dur="750"/>
                                        <p:tgtEl>
                                          <p:spTgt spid="56"/>
                                        </p:tgtEl>
                                      </p:cBhvr>
                                    </p:animEffect>
                                  </p:childTnLst>
                                </p:cTn>
                              </p:par>
                            </p:childTnLst>
                          </p:cTn>
                        </p:par>
                        <p:par>
                          <p:cTn id="29" fill="hold">
                            <p:stCondLst>
                              <p:cond delay="7429"/>
                            </p:stCondLst>
                            <p:childTnLst>
                              <p:par>
                                <p:cTn id="30" presetID="6"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500"/>
                                        <p:tgtEl>
                                          <p:spTgt spid="9"/>
                                        </p:tgtEl>
                                      </p:cBhvr>
                                    </p:animEffect>
                                  </p:childTnLst>
                                </p:cTn>
                              </p:par>
                            </p:childTnLst>
                          </p:cTn>
                        </p:par>
                        <p:par>
                          <p:cTn id="33" fill="hold">
                            <p:stCondLst>
                              <p:cond delay="8929"/>
                            </p:stCondLst>
                            <p:childTnLst>
                              <p:par>
                                <p:cTn id="34" presetID="42" presetClass="entr" presetSubtype="0" fill="hold"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1250"/>
                                        <p:tgtEl>
                                          <p:spTgt spid="73"/>
                                        </p:tgtEl>
                                      </p:cBhvr>
                                    </p:animEffect>
                                    <p:anim calcmode="lin" valueType="num">
                                      <p:cBhvr>
                                        <p:cTn id="37" dur="1250" fill="hold"/>
                                        <p:tgtEl>
                                          <p:spTgt spid="73"/>
                                        </p:tgtEl>
                                        <p:attrNameLst>
                                          <p:attrName>ppt_x</p:attrName>
                                        </p:attrNameLst>
                                      </p:cBhvr>
                                      <p:tavLst>
                                        <p:tav tm="0">
                                          <p:val>
                                            <p:strVal val="#ppt_x"/>
                                          </p:val>
                                        </p:tav>
                                        <p:tav tm="100000">
                                          <p:val>
                                            <p:strVal val="#ppt_x"/>
                                          </p:val>
                                        </p:tav>
                                      </p:tavLst>
                                    </p:anim>
                                    <p:anim calcmode="lin" valueType="num">
                                      <p:cBhvr>
                                        <p:cTn id="38" dur="1250" fill="hold"/>
                                        <p:tgtEl>
                                          <p:spTgt spid="73"/>
                                        </p:tgtEl>
                                        <p:attrNameLst>
                                          <p:attrName>ppt_y</p:attrName>
                                        </p:attrNameLst>
                                      </p:cBhvr>
                                      <p:tavLst>
                                        <p:tav tm="0">
                                          <p:val>
                                            <p:strVal val="#ppt_y+.1"/>
                                          </p:val>
                                        </p:tav>
                                        <p:tav tm="100000">
                                          <p:val>
                                            <p:strVal val="#ppt_y"/>
                                          </p:val>
                                        </p:tav>
                                      </p:tavLst>
                                    </p:anim>
                                  </p:childTnLst>
                                </p:cTn>
                              </p:par>
                            </p:childTnLst>
                          </p:cTn>
                        </p:par>
                        <p:par>
                          <p:cTn id="39" fill="hold">
                            <p:stCondLst>
                              <p:cond delay="10429"/>
                            </p:stCondLst>
                            <p:childTnLst>
                              <p:par>
                                <p:cTn id="40" presetID="22" presetClass="entr" presetSubtype="8" fill="hold" grpId="0" nodeType="after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wipe(left)">
                                      <p:cBhvr>
                                        <p:cTn id="42" dur="1250"/>
                                        <p:tgtEl>
                                          <p:spTgt spid="92"/>
                                        </p:tgtEl>
                                      </p:cBhvr>
                                    </p:animEffect>
                                  </p:childTnLst>
                                </p:cTn>
                              </p:par>
                            </p:childTnLst>
                          </p:cTn>
                        </p:par>
                        <p:par>
                          <p:cTn id="43" fill="hold">
                            <p:stCondLst>
                              <p:cond delay="11929"/>
                            </p:stCondLst>
                            <p:childTnLst>
                              <p:par>
                                <p:cTn id="44" presetID="1" presetClass="entr" presetSubtype="0" fill="hold" grpId="0" nodeType="afterEffect">
                                  <p:stCondLst>
                                    <p:cond delay="0"/>
                                  </p:stCondLst>
                                  <p:iterate type="lt">
                                    <p:tmAbs val="60"/>
                                  </p:iterate>
                                  <p:childTnLst>
                                    <p:set>
                                      <p:cBhvr>
                                        <p:cTn id="45" dur="1" fill="hold">
                                          <p:stCondLst>
                                            <p:cond delay="0"/>
                                          </p:stCondLst>
                                        </p:cTn>
                                        <p:tgtEl>
                                          <p:spTgt spid="91"/>
                                        </p:tgtEl>
                                        <p:attrNameLst>
                                          <p:attrName>style.visibility</p:attrName>
                                        </p:attrNameLst>
                                      </p:cBhvr>
                                      <p:to>
                                        <p:strVal val="visible"/>
                                      </p:to>
                                    </p:set>
                                  </p:childTnLst>
                                </p:cTn>
                              </p:par>
                            </p:childTnLst>
                          </p:cTn>
                        </p:par>
                        <p:par>
                          <p:cTn id="46" fill="hold">
                            <p:stCondLst>
                              <p:cond delay="12859"/>
                            </p:stCondLst>
                            <p:childTnLst>
                              <p:par>
                                <p:cTn id="47" presetID="14" presetClass="entr" presetSubtype="1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randombar(horizontal)">
                                      <p:cBhvr>
                                        <p:cTn id="49" dur="750"/>
                                        <p:tgtEl>
                                          <p:spTgt spid="52"/>
                                        </p:tgtEl>
                                      </p:cBhvr>
                                    </p:animEffect>
                                  </p:childTnLst>
                                </p:cTn>
                              </p:par>
                            </p:childTnLst>
                          </p:cTn>
                        </p:par>
                        <p:par>
                          <p:cTn id="50" fill="hold">
                            <p:stCondLst>
                              <p:cond delay="13859"/>
                            </p:stCondLst>
                            <p:childTnLst>
                              <p:par>
                                <p:cTn id="51" presetID="6" presetClass="entr" presetSubtype="16"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circle(in)">
                                      <p:cBhvr>
                                        <p:cTn id="53" dur="1500"/>
                                        <p:tgtEl>
                                          <p:spTgt spid="6"/>
                                        </p:tgtEl>
                                      </p:cBhvr>
                                    </p:animEffect>
                                  </p:childTnLst>
                                </p:cTn>
                              </p:par>
                            </p:childTnLst>
                          </p:cTn>
                        </p:par>
                        <p:par>
                          <p:cTn id="54" fill="hold">
                            <p:stCondLst>
                              <p:cond delay="15359"/>
                            </p:stCondLst>
                            <p:childTnLst>
                              <p:par>
                                <p:cTn id="55" presetID="42" presetClass="entr" presetSubtype="0" fill="hold" nodeType="after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fade">
                                      <p:cBhvr>
                                        <p:cTn id="57" dur="1250"/>
                                        <p:tgtEl>
                                          <p:spTgt spid="79"/>
                                        </p:tgtEl>
                                      </p:cBhvr>
                                    </p:animEffect>
                                    <p:anim calcmode="lin" valueType="num">
                                      <p:cBhvr>
                                        <p:cTn id="58" dur="1250" fill="hold"/>
                                        <p:tgtEl>
                                          <p:spTgt spid="79"/>
                                        </p:tgtEl>
                                        <p:attrNameLst>
                                          <p:attrName>ppt_x</p:attrName>
                                        </p:attrNameLst>
                                      </p:cBhvr>
                                      <p:tavLst>
                                        <p:tav tm="0">
                                          <p:val>
                                            <p:strVal val="#ppt_x"/>
                                          </p:val>
                                        </p:tav>
                                        <p:tav tm="100000">
                                          <p:val>
                                            <p:strVal val="#ppt_x"/>
                                          </p:val>
                                        </p:tav>
                                      </p:tavLst>
                                    </p:anim>
                                    <p:anim calcmode="lin" valueType="num">
                                      <p:cBhvr>
                                        <p:cTn id="59" dur="1250" fill="hold"/>
                                        <p:tgtEl>
                                          <p:spTgt spid="79"/>
                                        </p:tgtEl>
                                        <p:attrNameLst>
                                          <p:attrName>ppt_y</p:attrName>
                                        </p:attrNameLst>
                                      </p:cBhvr>
                                      <p:tavLst>
                                        <p:tav tm="0">
                                          <p:val>
                                            <p:strVal val="#ppt_y+.1"/>
                                          </p:val>
                                        </p:tav>
                                        <p:tav tm="100000">
                                          <p:val>
                                            <p:strVal val="#ppt_y"/>
                                          </p:val>
                                        </p:tav>
                                      </p:tavLst>
                                    </p:anim>
                                  </p:childTnLst>
                                </p:cTn>
                              </p:par>
                            </p:childTnLst>
                          </p:cTn>
                        </p:par>
                        <p:par>
                          <p:cTn id="60" fill="hold">
                            <p:stCondLst>
                              <p:cond delay="16859"/>
                            </p:stCondLst>
                            <p:childTnLst>
                              <p:par>
                                <p:cTn id="61" presetID="22" presetClass="entr" presetSubtype="8" fill="hold" grpId="0" nodeType="afterEffect">
                                  <p:stCondLst>
                                    <p:cond delay="0"/>
                                  </p:stCondLst>
                                  <p:childTnLst>
                                    <p:set>
                                      <p:cBhvr>
                                        <p:cTn id="62" dur="1" fill="hold">
                                          <p:stCondLst>
                                            <p:cond delay="0"/>
                                          </p:stCondLst>
                                        </p:cTn>
                                        <p:tgtEl>
                                          <p:spTgt spid="110"/>
                                        </p:tgtEl>
                                        <p:attrNameLst>
                                          <p:attrName>style.visibility</p:attrName>
                                        </p:attrNameLst>
                                      </p:cBhvr>
                                      <p:to>
                                        <p:strVal val="visible"/>
                                      </p:to>
                                    </p:set>
                                    <p:animEffect transition="in" filter="wipe(left)">
                                      <p:cBhvr>
                                        <p:cTn id="63" dur="1250"/>
                                        <p:tgtEl>
                                          <p:spTgt spid="110"/>
                                        </p:tgtEl>
                                      </p:cBhvr>
                                    </p:animEffect>
                                  </p:childTnLst>
                                </p:cTn>
                              </p:par>
                            </p:childTnLst>
                          </p:cTn>
                        </p:par>
                        <p:par>
                          <p:cTn id="64" fill="hold">
                            <p:stCondLst>
                              <p:cond delay="18359"/>
                            </p:stCondLst>
                            <p:childTnLst>
                              <p:par>
                                <p:cTn id="65" presetID="1" presetClass="entr" presetSubtype="0" fill="hold" grpId="0" nodeType="afterEffect">
                                  <p:stCondLst>
                                    <p:cond delay="0"/>
                                  </p:stCondLst>
                                  <p:iterate type="lt">
                                    <p:tmAbs val="60"/>
                                  </p:iterate>
                                  <p:childTnLst>
                                    <p:set>
                                      <p:cBhvr>
                                        <p:cTn id="66" dur="1" fill="hold">
                                          <p:stCondLst>
                                            <p:cond delay="0"/>
                                          </p:stCondLst>
                                        </p:cTn>
                                        <p:tgtEl>
                                          <p:spTgt spid="109"/>
                                        </p:tgtEl>
                                        <p:attrNameLst>
                                          <p:attrName>style.visibility</p:attrName>
                                        </p:attrNameLst>
                                      </p:cBhvr>
                                      <p:to>
                                        <p:strVal val="visible"/>
                                      </p:to>
                                    </p:set>
                                  </p:childTnLst>
                                </p:cTn>
                              </p:par>
                            </p:childTnLst>
                          </p:cTn>
                        </p:par>
                        <p:par>
                          <p:cTn id="67" fill="hold">
                            <p:stCondLst>
                              <p:cond delay="19290"/>
                            </p:stCondLst>
                            <p:childTnLst>
                              <p:par>
                                <p:cTn id="68" presetID="14" presetClass="entr" presetSubtype="1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randombar(horizontal)">
                                      <p:cBhvr>
                                        <p:cTn id="70" dur="750"/>
                                        <p:tgtEl>
                                          <p:spTgt spid="53"/>
                                        </p:tgtEl>
                                      </p:cBhvr>
                                    </p:animEffect>
                                  </p:childTnLst>
                                </p:cTn>
                              </p:par>
                            </p:childTnLst>
                          </p:cTn>
                        </p:par>
                        <p:par>
                          <p:cTn id="71" fill="hold">
                            <p:stCondLst>
                              <p:cond delay="20290"/>
                            </p:stCondLst>
                            <p:childTnLst>
                              <p:par>
                                <p:cTn id="72" presetID="6"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circle(in)">
                                      <p:cBhvr>
                                        <p:cTn id="74" dur="1500"/>
                                        <p:tgtEl>
                                          <p:spTgt spid="3"/>
                                        </p:tgtEl>
                                      </p:cBhvr>
                                    </p:animEffect>
                                  </p:childTnLst>
                                </p:cTn>
                              </p:par>
                            </p:childTnLst>
                          </p:cTn>
                        </p:par>
                        <p:par>
                          <p:cTn id="75" fill="hold">
                            <p:stCondLst>
                              <p:cond delay="21790"/>
                            </p:stCondLst>
                            <p:childTnLst>
                              <p:par>
                                <p:cTn id="76" presetID="42" presetClass="entr" presetSubtype="0" fill="hold"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1250"/>
                                        <p:tgtEl>
                                          <p:spTgt spid="69"/>
                                        </p:tgtEl>
                                      </p:cBhvr>
                                    </p:animEffect>
                                    <p:anim calcmode="lin" valueType="num">
                                      <p:cBhvr>
                                        <p:cTn id="79" dur="1250" fill="hold"/>
                                        <p:tgtEl>
                                          <p:spTgt spid="69"/>
                                        </p:tgtEl>
                                        <p:attrNameLst>
                                          <p:attrName>ppt_x</p:attrName>
                                        </p:attrNameLst>
                                      </p:cBhvr>
                                      <p:tavLst>
                                        <p:tav tm="0">
                                          <p:val>
                                            <p:strVal val="#ppt_x"/>
                                          </p:val>
                                        </p:tav>
                                        <p:tav tm="100000">
                                          <p:val>
                                            <p:strVal val="#ppt_x"/>
                                          </p:val>
                                        </p:tav>
                                      </p:tavLst>
                                    </p:anim>
                                    <p:anim calcmode="lin" valueType="num">
                                      <p:cBhvr>
                                        <p:cTn id="80" dur="1250" fill="hold"/>
                                        <p:tgtEl>
                                          <p:spTgt spid="69"/>
                                        </p:tgtEl>
                                        <p:attrNameLst>
                                          <p:attrName>ppt_y</p:attrName>
                                        </p:attrNameLst>
                                      </p:cBhvr>
                                      <p:tavLst>
                                        <p:tav tm="0">
                                          <p:val>
                                            <p:strVal val="#ppt_y+.1"/>
                                          </p:val>
                                        </p:tav>
                                        <p:tav tm="100000">
                                          <p:val>
                                            <p:strVal val="#ppt_y"/>
                                          </p:val>
                                        </p:tav>
                                      </p:tavLst>
                                    </p:anim>
                                  </p:childTnLst>
                                </p:cTn>
                              </p:par>
                            </p:childTnLst>
                          </p:cTn>
                        </p:par>
                        <p:par>
                          <p:cTn id="81" fill="hold">
                            <p:stCondLst>
                              <p:cond delay="23290"/>
                            </p:stCondLst>
                            <p:childTnLst>
                              <p:par>
                                <p:cTn id="82" presetID="22" presetClass="entr" presetSubtype="8" fill="hold" grpId="0" nodeType="afterEffect">
                                  <p:stCondLst>
                                    <p:cond delay="0"/>
                                  </p:stCondLst>
                                  <p:childTnLst>
                                    <p:set>
                                      <p:cBhvr>
                                        <p:cTn id="83" dur="1" fill="hold">
                                          <p:stCondLst>
                                            <p:cond delay="0"/>
                                          </p:stCondLst>
                                        </p:cTn>
                                        <p:tgtEl>
                                          <p:spTgt spid="135"/>
                                        </p:tgtEl>
                                        <p:attrNameLst>
                                          <p:attrName>style.visibility</p:attrName>
                                        </p:attrNameLst>
                                      </p:cBhvr>
                                      <p:to>
                                        <p:strVal val="visible"/>
                                      </p:to>
                                    </p:set>
                                    <p:animEffect transition="in" filter="wipe(left)">
                                      <p:cBhvr>
                                        <p:cTn id="84" dur="1250"/>
                                        <p:tgtEl>
                                          <p:spTgt spid="135"/>
                                        </p:tgtEl>
                                      </p:cBhvr>
                                    </p:animEffect>
                                  </p:childTnLst>
                                </p:cTn>
                              </p:par>
                            </p:childTnLst>
                          </p:cTn>
                        </p:par>
                        <p:par>
                          <p:cTn id="85" fill="hold">
                            <p:stCondLst>
                              <p:cond delay="24790"/>
                            </p:stCondLst>
                            <p:childTnLst>
                              <p:par>
                                <p:cTn id="86" presetID="1" presetClass="entr" presetSubtype="0" fill="hold" grpId="0" nodeType="afterEffect">
                                  <p:stCondLst>
                                    <p:cond delay="0"/>
                                  </p:stCondLst>
                                  <p:iterate type="lt">
                                    <p:tmAbs val="60"/>
                                  </p:iterate>
                                  <p:childTnLst>
                                    <p:set>
                                      <p:cBhvr>
                                        <p:cTn id="87"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53" grpId="0" animBg="1"/>
      <p:bldP spid="52" grpId="0" animBg="1"/>
      <p:bldP spid="56" grpId="0" animBg="1"/>
      <p:bldP spid="55" grpId="0" animBg="1"/>
      <p:bldP spid="109" grpId="0"/>
      <p:bldP spid="110" grpId="0"/>
      <p:bldP spid="134" grpId="0"/>
      <p:bldP spid="135" grpId="0"/>
      <p:bldP spid="143" grpId="0"/>
      <p:bldP spid="1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1954" y="1555494"/>
            <a:ext cx="974708" cy="4419453"/>
            <a:chOff x="3586098" y="1428750"/>
            <a:chExt cx="731126" cy="3314590"/>
          </a:xfrm>
          <a:solidFill>
            <a:srgbClr val="9BBC57"/>
          </a:solidFill>
        </p:grpSpPr>
        <p:sp>
          <p:nvSpPr>
            <p:cNvPr id="3" name="Freeform 8"/>
            <p:cNvSpPr/>
            <p:nvPr/>
          </p:nvSpPr>
          <p:spPr bwMode="auto">
            <a:xfrm>
              <a:off x="3586098" y="1428750"/>
              <a:ext cx="731126" cy="892299"/>
            </a:xfrm>
            <a:custGeom>
              <a:avLst/>
              <a:gdLst>
                <a:gd name="T0" fmla="*/ 131 w 132"/>
                <a:gd name="T1" fmla="*/ 82 h 161"/>
                <a:gd name="T2" fmla="*/ 69 w 132"/>
                <a:gd name="T3" fmla="*/ 3 h 161"/>
                <a:gd name="T4" fmla="*/ 63 w 132"/>
                <a:gd name="T5" fmla="*/ 3 h 161"/>
                <a:gd name="T6" fmla="*/ 1 w 132"/>
                <a:gd name="T7" fmla="*/ 82 h 161"/>
                <a:gd name="T8" fmla="*/ 5 w 132"/>
                <a:gd name="T9" fmla="*/ 88 h 161"/>
                <a:gd name="T10" fmla="*/ 19 w 132"/>
                <a:gd name="T11" fmla="*/ 88 h 161"/>
                <a:gd name="T12" fmla="*/ 19 w 132"/>
                <a:gd name="T13" fmla="*/ 161 h 161"/>
                <a:gd name="T14" fmla="*/ 114 w 132"/>
                <a:gd name="T15" fmla="*/ 161 h 161"/>
                <a:gd name="T16" fmla="*/ 114 w 132"/>
                <a:gd name="T17" fmla="*/ 88 h 161"/>
                <a:gd name="T18" fmla="*/ 127 w 132"/>
                <a:gd name="T19" fmla="*/ 88 h 161"/>
                <a:gd name="T20" fmla="*/ 131 w 132"/>
                <a:gd name="T21" fmla="*/ 8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61">
                  <a:moveTo>
                    <a:pt x="131" y="82"/>
                  </a:moveTo>
                  <a:cubicBezTo>
                    <a:pt x="69" y="3"/>
                    <a:pt x="69" y="3"/>
                    <a:pt x="69" y="3"/>
                  </a:cubicBezTo>
                  <a:cubicBezTo>
                    <a:pt x="67" y="0"/>
                    <a:pt x="65" y="0"/>
                    <a:pt x="63" y="3"/>
                  </a:cubicBezTo>
                  <a:cubicBezTo>
                    <a:pt x="1" y="82"/>
                    <a:pt x="1" y="82"/>
                    <a:pt x="1" y="82"/>
                  </a:cubicBezTo>
                  <a:cubicBezTo>
                    <a:pt x="0" y="85"/>
                    <a:pt x="1" y="88"/>
                    <a:pt x="5" y="88"/>
                  </a:cubicBezTo>
                  <a:cubicBezTo>
                    <a:pt x="19" y="88"/>
                    <a:pt x="19" y="88"/>
                    <a:pt x="19" y="88"/>
                  </a:cubicBezTo>
                  <a:cubicBezTo>
                    <a:pt x="19" y="161"/>
                    <a:pt x="19" y="161"/>
                    <a:pt x="19" y="161"/>
                  </a:cubicBezTo>
                  <a:cubicBezTo>
                    <a:pt x="114" y="161"/>
                    <a:pt x="114" y="161"/>
                    <a:pt x="114" y="161"/>
                  </a:cubicBezTo>
                  <a:cubicBezTo>
                    <a:pt x="114" y="88"/>
                    <a:pt x="114" y="88"/>
                    <a:pt x="114" y="88"/>
                  </a:cubicBezTo>
                  <a:cubicBezTo>
                    <a:pt x="127" y="88"/>
                    <a:pt x="127" y="88"/>
                    <a:pt x="127" y="88"/>
                  </a:cubicBezTo>
                  <a:cubicBezTo>
                    <a:pt x="130" y="88"/>
                    <a:pt x="132" y="85"/>
                    <a:pt x="131" y="82"/>
                  </a:cubicBezTo>
                  <a:close/>
                </a:path>
              </a:pathLst>
            </a:custGeom>
            <a:ln>
              <a:noFill/>
            </a:ln>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pPr algn="l" rtl="0"/>
              <a:endParaRPr lang="en-US" sz="2400">
                <a:solidFill>
                  <a:prstClr val="black"/>
                </a:solidFill>
              </a:endParaRPr>
            </a:p>
          </p:txBody>
        </p:sp>
        <p:sp>
          <p:nvSpPr>
            <p:cNvPr id="4" name="Freeform 11"/>
            <p:cNvSpPr/>
            <p:nvPr/>
          </p:nvSpPr>
          <p:spPr bwMode="auto">
            <a:xfrm>
              <a:off x="3691212" y="2792894"/>
              <a:ext cx="525570" cy="1950446"/>
            </a:xfrm>
            <a:custGeom>
              <a:avLst/>
              <a:gdLst>
                <a:gd name="T0" fmla="*/ 95 w 95"/>
                <a:gd name="T1" fmla="*/ 212 h 352"/>
                <a:gd name="T2" fmla="*/ 89 w 95"/>
                <a:gd name="T3" fmla="*/ 212 h 352"/>
                <a:gd name="T4" fmla="*/ 89 w 95"/>
                <a:gd name="T5" fmla="*/ 117 h 352"/>
                <a:gd name="T6" fmla="*/ 95 w 95"/>
                <a:gd name="T7" fmla="*/ 117 h 352"/>
                <a:gd name="T8" fmla="*/ 95 w 95"/>
                <a:gd name="T9" fmla="*/ 0 h 352"/>
                <a:gd name="T10" fmla="*/ 0 w 95"/>
                <a:gd name="T11" fmla="*/ 0 h 352"/>
                <a:gd name="T12" fmla="*/ 0 w 95"/>
                <a:gd name="T13" fmla="*/ 117 h 352"/>
                <a:gd name="T14" fmla="*/ 4 w 95"/>
                <a:gd name="T15" fmla="*/ 117 h 352"/>
                <a:gd name="T16" fmla="*/ 4 w 95"/>
                <a:gd name="T17" fmla="*/ 212 h 352"/>
                <a:gd name="T18" fmla="*/ 0 w 95"/>
                <a:gd name="T19" fmla="*/ 212 h 352"/>
                <a:gd name="T20" fmla="*/ 0 w 95"/>
                <a:gd name="T21" fmla="*/ 346 h 352"/>
                <a:gd name="T22" fmla="*/ 6 w 95"/>
                <a:gd name="T23" fmla="*/ 352 h 352"/>
                <a:gd name="T24" fmla="*/ 11 w 95"/>
                <a:gd name="T25" fmla="*/ 352 h 352"/>
                <a:gd name="T26" fmla="*/ 27 w 95"/>
                <a:gd name="T27" fmla="*/ 352 h 352"/>
                <a:gd name="T28" fmla="*/ 81 w 95"/>
                <a:gd name="T29" fmla="*/ 352 h 352"/>
                <a:gd name="T30" fmla="*/ 81 w 95"/>
                <a:gd name="T31" fmla="*/ 352 h 352"/>
                <a:gd name="T32" fmla="*/ 89 w 95"/>
                <a:gd name="T33" fmla="*/ 352 h 352"/>
                <a:gd name="T34" fmla="*/ 95 w 95"/>
                <a:gd name="T35" fmla="*/ 346 h 352"/>
                <a:gd name="T36" fmla="*/ 95 w 95"/>
                <a:gd name="T37" fmla="*/ 21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352">
                  <a:moveTo>
                    <a:pt x="95" y="212"/>
                  </a:moveTo>
                  <a:cubicBezTo>
                    <a:pt x="89" y="212"/>
                    <a:pt x="89" y="212"/>
                    <a:pt x="89" y="212"/>
                  </a:cubicBezTo>
                  <a:cubicBezTo>
                    <a:pt x="89" y="117"/>
                    <a:pt x="89" y="117"/>
                    <a:pt x="89" y="117"/>
                  </a:cubicBezTo>
                  <a:cubicBezTo>
                    <a:pt x="95" y="117"/>
                    <a:pt x="95" y="117"/>
                    <a:pt x="95" y="117"/>
                  </a:cubicBezTo>
                  <a:cubicBezTo>
                    <a:pt x="95" y="0"/>
                    <a:pt x="95" y="0"/>
                    <a:pt x="95" y="0"/>
                  </a:cubicBezTo>
                  <a:cubicBezTo>
                    <a:pt x="0" y="0"/>
                    <a:pt x="0" y="0"/>
                    <a:pt x="0" y="0"/>
                  </a:cubicBezTo>
                  <a:cubicBezTo>
                    <a:pt x="0" y="117"/>
                    <a:pt x="0" y="117"/>
                    <a:pt x="0" y="117"/>
                  </a:cubicBezTo>
                  <a:cubicBezTo>
                    <a:pt x="4" y="117"/>
                    <a:pt x="4" y="117"/>
                    <a:pt x="4" y="117"/>
                  </a:cubicBezTo>
                  <a:cubicBezTo>
                    <a:pt x="4" y="212"/>
                    <a:pt x="4" y="212"/>
                    <a:pt x="4" y="212"/>
                  </a:cubicBezTo>
                  <a:cubicBezTo>
                    <a:pt x="0" y="212"/>
                    <a:pt x="0" y="212"/>
                    <a:pt x="0" y="212"/>
                  </a:cubicBezTo>
                  <a:cubicBezTo>
                    <a:pt x="0" y="346"/>
                    <a:pt x="0" y="346"/>
                    <a:pt x="0" y="346"/>
                  </a:cubicBezTo>
                  <a:cubicBezTo>
                    <a:pt x="0" y="349"/>
                    <a:pt x="2" y="352"/>
                    <a:pt x="6" y="352"/>
                  </a:cubicBezTo>
                  <a:cubicBezTo>
                    <a:pt x="11" y="352"/>
                    <a:pt x="11" y="352"/>
                    <a:pt x="11" y="352"/>
                  </a:cubicBezTo>
                  <a:cubicBezTo>
                    <a:pt x="27" y="352"/>
                    <a:pt x="27" y="352"/>
                    <a:pt x="27" y="352"/>
                  </a:cubicBezTo>
                  <a:cubicBezTo>
                    <a:pt x="81" y="352"/>
                    <a:pt x="81" y="352"/>
                    <a:pt x="81" y="352"/>
                  </a:cubicBezTo>
                  <a:cubicBezTo>
                    <a:pt x="81" y="352"/>
                    <a:pt x="81" y="352"/>
                    <a:pt x="81" y="352"/>
                  </a:cubicBezTo>
                  <a:cubicBezTo>
                    <a:pt x="89" y="352"/>
                    <a:pt x="89" y="352"/>
                    <a:pt x="89" y="352"/>
                  </a:cubicBezTo>
                  <a:cubicBezTo>
                    <a:pt x="92" y="352"/>
                    <a:pt x="95" y="349"/>
                    <a:pt x="95" y="346"/>
                  </a:cubicBezTo>
                  <a:lnTo>
                    <a:pt x="95" y="212"/>
                  </a:lnTo>
                  <a:close/>
                </a:path>
              </a:pathLst>
            </a:custGeom>
            <a:ln>
              <a:noFill/>
            </a:ln>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endParaRPr>
            </a:p>
          </p:txBody>
        </p:sp>
      </p:grpSp>
      <p:grpSp>
        <p:nvGrpSpPr>
          <p:cNvPr id="5" name="Group 3"/>
          <p:cNvGrpSpPr/>
          <p:nvPr/>
        </p:nvGrpSpPr>
        <p:grpSpPr>
          <a:xfrm>
            <a:off x="3978873" y="2577047"/>
            <a:ext cx="4421993" cy="974835"/>
            <a:chOff x="2908697" y="2194914"/>
            <a:chExt cx="3316927" cy="731126"/>
          </a:xfrm>
          <a:solidFill>
            <a:srgbClr val="F49D15"/>
          </a:solidFill>
        </p:grpSpPr>
        <p:sp>
          <p:nvSpPr>
            <p:cNvPr id="6" name="Freeform 7"/>
            <p:cNvSpPr/>
            <p:nvPr/>
          </p:nvSpPr>
          <p:spPr bwMode="auto">
            <a:xfrm>
              <a:off x="5330988" y="2194914"/>
              <a:ext cx="894636" cy="731126"/>
            </a:xfrm>
            <a:custGeom>
              <a:avLst/>
              <a:gdLst>
                <a:gd name="T0" fmla="*/ 158 w 161"/>
                <a:gd name="T1" fmla="*/ 63 h 132"/>
                <a:gd name="T2" fmla="*/ 80 w 161"/>
                <a:gd name="T3" fmla="*/ 1 h 132"/>
                <a:gd name="T4" fmla="*/ 74 w 161"/>
                <a:gd name="T5" fmla="*/ 5 h 132"/>
                <a:gd name="T6" fmla="*/ 74 w 161"/>
                <a:gd name="T7" fmla="*/ 19 h 132"/>
                <a:gd name="T8" fmla="*/ 0 w 161"/>
                <a:gd name="T9" fmla="*/ 19 h 132"/>
                <a:gd name="T10" fmla="*/ 0 w 161"/>
                <a:gd name="T11" fmla="*/ 114 h 132"/>
                <a:gd name="T12" fmla="*/ 74 w 161"/>
                <a:gd name="T13" fmla="*/ 114 h 132"/>
                <a:gd name="T14" fmla="*/ 74 w 161"/>
                <a:gd name="T15" fmla="*/ 127 h 132"/>
                <a:gd name="T16" fmla="*/ 80 w 161"/>
                <a:gd name="T17" fmla="*/ 131 h 132"/>
                <a:gd name="T18" fmla="*/ 158 w 161"/>
                <a:gd name="T19" fmla="*/ 68 h 132"/>
                <a:gd name="T20" fmla="*/ 158 w 161"/>
                <a:gd name="T21"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32">
                  <a:moveTo>
                    <a:pt x="158" y="63"/>
                  </a:moveTo>
                  <a:cubicBezTo>
                    <a:pt x="80" y="1"/>
                    <a:pt x="80" y="1"/>
                    <a:pt x="80" y="1"/>
                  </a:cubicBezTo>
                  <a:cubicBezTo>
                    <a:pt x="77" y="0"/>
                    <a:pt x="74" y="1"/>
                    <a:pt x="74" y="5"/>
                  </a:cubicBezTo>
                  <a:cubicBezTo>
                    <a:pt x="74" y="19"/>
                    <a:pt x="74" y="19"/>
                    <a:pt x="74" y="19"/>
                  </a:cubicBezTo>
                  <a:cubicBezTo>
                    <a:pt x="0" y="19"/>
                    <a:pt x="0" y="19"/>
                    <a:pt x="0" y="19"/>
                  </a:cubicBezTo>
                  <a:cubicBezTo>
                    <a:pt x="0" y="114"/>
                    <a:pt x="0" y="114"/>
                    <a:pt x="0" y="114"/>
                  </a:cubicBezTo>
                  <a:cubicBezTo>
                    <a:pt x="74" y="114"/>
                    <a:pt x="74" y="114"/>
                    <a:pt x="74" y="114"/>
                  </a:cubicBezTo>
                  <a:cubicBezTo>
                    <a:pt x="74" y="127"/>
                    <a:pt x="74" y="127"/>
                    <a:pt x="74" y="127"/>
                  </a:cubicBezTo>
                  <a:cubicBezTo>
                    <a:pt x="74" y="130"/>
                    <a:pt x="77" y="132"/>
                    <a:pt x="80" y="131"/>
                  </a:cubicBezTo>
                  <a:cubicBezTo>
                    <a:pt x="158" y="68"/>
                    <a:pt x="158" y="68"/>
                    <a:pt x="158" y="68"/>
                  </a:cubicBezTo>
                  <a:cubicBezTo>
                    <a:pt x="161" y="67"/>
                    <a:pt x="161" y="65"/>
                    <a:pt x="158" y="63"/>
                  </a:cubicBez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algn="l" rtl="0"/>
              <a:endParaRPr lang="en-US" sz="2400">
                <a:solidFill>
                  <a:prstClr val="black"/>
                </a:solidFill>
              </a:endParaRPr>
            </a:p>
          </p:txBody>
        </p:sp>
        <p:sp>
          <p:nvSpPr>
            <p:cNvPr id="7" name="Freeform 9"/>
            <p:cNvSpPr/>
            <p:nvPr/>
          </p:nvSpPr>
          <p:spPr bwMode="auto">
            <a:xfrm>
              <a:off x="2908697" y="2300026"/>
              <a:ext cx="1952782" cy="525570"/>
            </a:xfrm>
            <a:custGeom>
              <a:avLst/>
              <a:gdLst>
                <a:gd name="T0" fmla="*/ 7 w 352"/>
                <a:gd name="T1" fmla="*/ 0 h 95"/>
                <a:gd name="T2" fmla="*/ 0 w 352"/>
                <a:gd name="T3" fmla="*/ 6 h 95"/>
                <a:gd name="T4" fmla="*/ 0 w 352"/>
                <a:gd name="T5" fmla="*/ 26 h 95"/>
                <a:gd name="T6" fmla="*/ 0 w 352"/>
                <a:gd name="T7" fmla="*/ 67 h 95"/>
                <a:gd name="T8" fmla="*/ 0 w 352"/>
                <a:gd name="T9" fmla="*/ 78 h 95"/>
                <a:gd name="T10" fmla="*/ 0 w 352"/>
                <a:gd name="T11" fmla="*/ 89 h 95"/>
                <a:gd name="T12" fmla="*/ 7 w 352"/>
                <a:gd name="T13" fmla="*/ 95 h 95"/>
                <a:gd name="T14" fmla="*/ 352 w 352"/>
                <a:gd name="T15" fmla="*/ 95 h 95"/>
                <a:gd name="T16" fmla="*/ 352 w 352"/>
                <a:gd name="T17" fmla="*/ 0 h 95"/>
                <a:gd name="T18" fmla="*/ 7 w 352"/>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95">
                  <a:moveTo>
                    <a:pt x="7" y="0"/>
                  </a:moveTo>
                  <a:cubicBezTo>
                    <a:pt x="3" y="0"/>
                    <a:pt x="0" y="2"/>
                    <a:pt x="0" y="6"/>
                  </a:cubicBezTo>
                  <a:cubicBezTo>
                    <a:pt x="0" y="26"/>
                    <a:pt x="0" y="26"/>
                    <a:pt x="0" y="26"/>
                  </a:cubicBezTo>
                  <a:cubicBezTo>
                    <a:pt x="0" y="67"/>
                    <a:pt x="0" y="67"/>
                    <a:pt x="0" y="67"/>
                  </a:cubicBezTo>
                  <a:cubicBezTo>
                    <a:pt x="0" y="78"/>
                    <a:pt x="0" y="78"/>
                    <a:pt x="0" y="78"/>
                  </a:cubicBezTo>
                  <a:cubicBezTo>
                    <a:pt x="0" y="89"/>
                    <a:pt x="0" y="89"/>
                    <a:pt x="0" y="89"/>
                  </a:cubicBezTo>
                  <a:cubicBezTo>
                    <a:pt x="0" y="92"/>
                    <a:pt x="3" y="95"/>
                    <a:pt x="7" y="95"/>
                  </a:cubicBezTo>
                  <a:cubicBezTo>
                    <a:pt x="352" y="95"/>
                    <a:pt x="352" y="95"/>
                    <a:pt x="352" y="95"/>
                  </a:cubicBezTo>
                  <a:cubicBezTo>
                    <a:pt x="352" y="0"/>
                    <a:pt x="352" y="0"/>
                    <a:pt x="352" y="0"/>
                  </a:cubicBezTo>
                  <a:lnTo>
                    <a:pt x="7" y="0"/>
                  </a:ln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endParaRPr>
            </a:p>
          </p:txBody>
        </p:sp>
      </p:grpSp>
      <p:grpSp>
        <p:nvGrpSpPr>
          <p:cNvPr id="8" name="Group 4"/>
          <p:cNvGrpSpPr/>
          <p:nvPr/>
        </p:nvGrpSpPr>
        <p:grpSpPr>
          <a:xfrm>
            <a:off x="6410967" y="1673844"/>
            <a:ext cx="974708" cy="4419452"/>
            <a:chOff x="4733007" y="1517513"/>
            <a:chExt cx="731126" cy="3314589"/>
          </a:xfrm>
          <a:solidFill>
            <a:srgbClr val="15A185"/>
          </a:solidFill>
        </p:grpSpPr>
        <p:sp>
          <p:nvSpPr>
            <p:cNvPr id="9" name="Freeform 6"/>
            <p:cNvSpPr/>
            <p:nvPr/>
          </p:nvSpPr>
          <p:spPr bwMode="auto">
            <a:xfrm>
              <a:off x="4733007" y="3939803"/>
              <a:ext cx="731126" cy="892299"/>
            </a:xfrm>
            <a:custGeom>
              <a:avLst/>
              <a:gdLst>
                <a:gd name="T0" fmla="*/ 127 w 132"/>
                <a:gd name="T1" fmla="*/ 74 h 161"/>
                <a:gd name="T2" fmla="*/ 113 w 132"/>
                <a:gd name="T3" fmla="*/ 74 h 161"/>
                <a:gd name="T4" fmla="*/ 113 w 132"/>
                <a:gd name="T5" fmla="*/ 0 h 161"/>
                <a:gd name="T6" fmla="*/ 18 w 132"/>
                <a:gd name="T7" fmla="*/ 0 h 161"/>
                <a:gd name="T8" fmla="*/ 18 w 132"/>
                <a:gd name="T9" fmla="*/ 74 h 161"/>
                <a:gd name="T10" fmla="*/ 4 w 132"/>
                <a:gd name="T11" fmla="*/ 74 h 161"/>
                <a:gd name="T12" fmla="*/ 1 w 132"/>
                <a:gd name="T13" fmla="*/ 80 h 161"/>
                <a:gd name="T14" fmla="*/ 63 w 132"/>
                <a:gd name="T15" fmla="*/ 158 h 161"/>
                <a:gd name="T16" fmla="*/ 68 w 132"/>
                <a:gd name="T17" fmla="*/ 158 h 161"/>
                <a:gd name="T18" fmla="*/ 130 w 132"/>
                <a:gd name="T19" fmla="*/ 80 h 161"/>
                <a:gd name="T20" fmla="*/ 127 w 132"/>
                <a:gd name="T21" fmla="*/ 7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61">
                  <a:moveTo>
                    <a:pt x="127" y="74"/>
                  </a:moveTo>
                  <a:cubicBezTo>
                    <a:pt x="113" y="74"/>
                    <a:pt x="113" y="74"/>
                    <a:pt x="113" y="74"/>
                  </a:cubicBezTo>
                  <a:cubicBezTo>
                    <a:pt x="113" y="0"/>
                    <a:pt x="113" y="0"/>
                    <a:pt x="113" y="0"/>
                  </a:cubicBezTo>
                  <a:cubicBezTo>
                    <a:pt x="18" y="0"/>
                    <a:pt x="18" y="0"/>
                    <a:pt x="18" y="0"/>
                  </a:cubicBezTo>
                  <a:cubicBezTo>
                    <a:pt x="18" y="74"/>
                    <a:pt x="18" y="74"/>
                    <a:pt x="18" y="74"/>
                  </a:cubicBezTo>
                  <a:cubicBezTo>
                    <a:pt x="4" y="74"/>
                    <a:pt x="4" y="74"/>
                    <a:pt x="4" y="74"/>
                  </a:cubicBezTo>
                  <a:cubicBezTo>
                    <a:pt x="1" y="74"/>
                    <a:pt x="0" y="77"/>
                    <a:pt x="1" y="80"/>
                  </a:cubicBezTo>
                  <a:cubicBezTo>
                    <a:pt x="63" y="158"/>
                    <a:pt x="63" y="158"/>
                    <a:pt x="63" y="158"/>
                  </a:cubicBezTo>
                  <a:cubicBezTo>
                    <a:pt x="65" y="161"/>
                    <a:pt x="67" y="161"/>
                    <a:pt x="68" y="158"/>
                  </a:cubicBezTo>
                  <a:cubicBezTo>
                    <a:pt x="130" y="80"/>
                    <a:pt x="130" y="80"/>
                    <a:pt x="130" y="80"/>
                  </a:cubicBezTo>
                  <a:cubicBezTo>
                    <a:pt x="132" y="77"/>
                    <a:pt x="130" y="74"/>
                    <a:pt x="127" y="74"/>
                  </a:cubicBez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algn="l" rtl="0"/>
              <a:endParaRPr lang="en-US" sz="2400">
                <a:solidFill>
                  <a:prstClr val="black"/>
                </a:solidFill>
              </a:endParaRPr>
            </a:p>
          </p:txBody>
        </p:sp>
        <p:sp>
          <p:nvSpPr>
            <p:cNvPr id="10" name="Freeform 10"/>
            <p:cNvSpPr/>
            <p:nvPr/>
          </p:nvSpPr>
          <p:spPr bwMode="auto">
            <a:xfrm>
              <a:off x="4833448" y="1517513"/>
              <a:ext cx="525570" cy="1950446"/>
            </a:xfrm>
            <a:custGeom>
              <a:avLst/>
              <a:gdLst>
                <a:gd name="T0" fmla="*/ 95 w 95"/>
                <a:gd name="T1" fmla="*/ 7 h 352"/>
                <a:gd name="T2" fmla="*/ 89 w 95"/>
                <a:gd name="T3" fmla="*/ 0 h 352"/>
                <a:gd name="T4" fmla="*/ 68 w 95"/>
                <a:gd name="T5" fmla="*/ 0 h 352"/>
                <a:gd name="T6" fmla="*/ 27 w 95"/>
                <a:gd name="T7" fmla="*/ 0 h 352"/>
                <a:gd name="T8" fmla="*/ 27 w 95"/>
                <a:gd name="T9" fmla="*/ 0 h 352"/>
                <a:gd name="T10" fmla="*/ 6 w 95"/>
                <a:gd name="T11" fmla="*/ 0 h 352"/>
                <a:gd name="T12" fmla="*/ 0 w 95"/>
                <a:gd name="T13" fmla="*/ 7 h 352"/>
                <a:gd name="T14" fmla="*/ 0 w 95"/>
                <a:gd name="T15" fmla="*/ 352 h 352"/>
                <a:gd name="T16" fmla="*/ 95 w 95"/>
                <a:gd name="T17" fmla="*/ 352 h 352"/>
                <a:gd name="T18" fmla="*/ 95 w 95"/>
                <a:gd name="T19" fmla="*/ 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352">
                  <a:moveTo>
                    <a:pt x="95" y="7"/>
                  </a:moveTo>
                  <a:cubicBezTo>
                    <a:pt x="95" y="3"/>
                    <a:pt x="92" y="0"/>
                    <a:pt x="89" y="0"/>
                  </a:cubicBezTo>
                  <a:cubicBezTo>
                    <a:pt x="68" y="0"/>
                    <a:pt x="68" y="0"/>
                    <a:pt x="68" y="0"/>
                  </a:cubicBezTo>
                  <a:cubicBezTo>
                    <a:pt x="27" y="0"/>
                    <a:pt x="27" y="0"/>
                    <a:pt x="27" y="0"/>
                  </a:cubicBezTo>
                  <a:cubicBezTo>
                    <a:pt x="27" y="0"/>
                    <a:pt x="27" y="0"/>
                    <a:pt x="27" y="0"/>
                  </a:cubicBezTo>
                  <a:cubicBezTo>
                    <a:pt x="6" y="0"/>
                    <a:pt x="6" y="0"/>
                    <a:pt x="6" y="0"/>
                  </a:cubicBezTo>
                  <a:cubicBezTo>
                    <a:pt x="2" y="0"/>
                    <a:pt x="0" y="3"/>
                    <a:pt x="0" y="7"/>
                  </a:cubicBezTo>
                  <a:cubicBezTo>
                    <a:pt x="0" y="352"/>
                    <a:pt x="0" y="352"/>
                    <a:pt x="0" y="352"/>
                  </a:cubicBezTo>
                  <a:cubicBezTo>
                    <a:pt x="95" y="352"/>
                    <a:pt x="95" y="352"/>
                    <a:pt x="95" y="352"/>
                  </a:cubicBezTo>
                  <a:lnTo>
                    <a:pt x="95" y="7"/>
                  </a:ln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endParaRPr>
            </a:p>
          </p:txBody>
        </p:sp>
      </p:grpSp>
      <p:grpSp>
        <p:nvGrpSpPr>
          <p:cNvPr id="11" name="Group 13"/>
          <p:cNvGrpSpPr/>
          <p:nvPr/>
        </p:nvGrpSpPr>
        <p:grpSpPr>
          <a:xfrm>
            <a:off x="3860537" y="4106256"/>
            <a:ext cx="4421993" cy="974835"/>
            <a:chOff x="2819934" y="3341821"/>
            <a:chExt cx="3316927" cy="731126"/>
          </a:xfrm>
          <a:solidFill>
            <a:srgbClr val="297F9D"/>
          </a:solidFill>
        </p:grpSpPr>
        <p:sp>
          <p:nvSpPr>
            <p:cNvPr id="12" name="Freeform 5"/>
            <p:cNvSpPr/>
            <p:nvPr/>
          </p:nvSpPr>
          <p:spPr bwMode="auto">
            <a:xfrm>
              <a:off x="2819934" y="3341821"/>
              <a:ext cx="892299" cy="731126"/>
            </a:xfrm>
            <a:custGeom>
              <a:avLst/>
              <a:gdLst>
                <a:gd name="T0" fmla="*/ 88 w 161"/>
                <a:gd name="T1" fmla="*/ 4 h 132"/>
                <a:gd name="T2" fmla="*/ 82 w 161"/>
                <a:gd name="T3" fmla="*/ 1 h 132"/>
                <a:gd name="T4" fmla="*/ 3 w 161"/>
                <a:gd name="T5" fmla="*/ 63 h 132"/>
                <a:gd name="T6" fmla="*/ 3 w 161"/>
                <a:gd name="T7" fmla="*/ 68 h 132"/>
                <a:gd name="T8" fmla="*/ 82 w 161"/>
                <a:gd name="T9" fmla="*/ 130 h 132"/>
                <a:gd name="T10" fmla="*/ 88 w 161"/>
                <a:gd name="T11" fmla="*/ 127 h 132"/>
                <a:gd name="T12" fmla="*/ 88 w 161"/>
                <a:gd name="T13" fmla="*/ 113 h 132"/>
                <a:gd name="T14" fmla="*/ 161 w 161"/>
                <a:gd name="T15" fmla="*/ 113 h 132"/>
                <a:gd name="T16" fmla="*/ 161 w 161"/>
                <a:gd name="T17" fmla="*/ 18 h 132"/>
                <a:gd name="T18" fmla="*/ 88 w 161"/>
                <a:gd name="T19" fmla="*/ 18 h 132"/>
                <a:gd name="T20" fmla="*/ 88 w 161"/>
                <a:gd name="T21" fmla="*/ 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32">
                  <a:moveTo>
                    <a:pt x="88" y="4"/>
                  </a:moveTo>
                  <a:cubicBezTo>
                    <a:pt x="88" y="1"/>
                    <a:pt x="85" y="0"/>
                    <a:pt x="82" y="1"/>
                  </a:cubicBezTo>
                  <a:cubicBezTo>
                    <a:pt x="3" y="63"/>
                    <a:pt x="3" y="63"/>
                    <a:pt x="3" y="63"/>
                  </a:cubicBezTo>
                  <a:cubicBezTo>
                    <a:pt x="0" y="65"/>
                    <a:pt x="0" y="67"/>
                    <a:pt x="3" y="68"/>
                  </a:cubicBezTo>
                  <a:cubicBezTo>
                    <a:pt x="82" y="130"/>
                    <a:pt x="82" y="130"/>
                    <a:pt x="82" y="130"/>
                  </a:cubicBezTo>
                  <a:cubicBezTo>
                    <a:pt x="85" y="132"/>
                    <a:pt x="88" y="130"/>
                    <a:pt x="88" y="127"/>
                  </a:cubicBezTo>
                  <a:cubicBezTo>
                    <a:pt x="88" y="113"/>
                    <a:pt x="88" y="113"/>
                    <a:pt x="88" y="113"/>
                  </a:cubicBezTo>
                  <a:cubicBezTo>
                    <a:pt x="161" y="113"/>
                    <a:pt x="161" y="113"/>
                    <a:pt x="161" y="113"/>
                  </a:cubicBezTo>
                  <a:cubicBezTo>
                    <a:pt x="161" y="18"/>
                    <a:pt x="161" y="18"/>
                    <a:pt x="161" y="18"/>
                  </a:cubicBezTo>
                  <a:cubicBezTo>
                    <a:pt x="88" y="18"/>
                    <a:pt x="88" y="18"/>
                    <a:pt x="88" y="18"/>
                  </a:cubicBezTo>
                  <a:lnTo>
                    <a:pt x="88" y="4"/>
                  </a:lnTo>
                  <a:close/>
                </a:path>
              </a:pathLst>
            </a:custGeom>
            <a:ln>
              <a:noFill/>
            </a:ln>
          </p:spPr>
          <p:style>
            <a:lnRef idx="3">
              <a:schemeClr val="lt1"/>
            </a:lnRef>
            <a:fillRef idx="1">
              <a:schemeClr val="accent4"/>
            </a:fillRef>
            <a:effectRef idx="1">
              <a:schemeClr val="accent4"/>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endParaRPr>
            </a:p>
          </p:txBody>
        </p:sp>
        <p:sp>
          <p:nvSpPr>
            <p:cNvPr id="13" name="Freeform 12"/>
            <p:cNvSpPr/>
            <p:nvPr/>
          </p:nvSpPr>
          <p:spPr bwMode="auto">
            <a:xfrm>
              <a:off x="4184079" y="3442264"/>
              <a:ext cx="1952782" cy="525570"/>
            </a:xfrm>
            <a:custGeom>
              <a:avLst/>
              <a:gdLst>
                <a:gd name="T0" fmla="*/ 346 w 352"/>
                <a:gd name="T1" fmla="*/ 0 h 95"/>
                <a:gd name="T2" fmla="*/ 0 w 352"/>
                <a:gd name="T3" fmla="*/ 0 h 95"/>
                <a:gd name="T4" fmla="*/ 0 w 352"/>
                <a:gd name="T5" fmla="*/ 95 h 95"/>
                <a:gd name="T6" fmla="*/ 346 w 352"/>
                <a:gd name="T7" fmla="*/ 95 h 95"/>
                <a:gd name="T8" fmla="*/ 352 w 352"/>
                <a:gd name="T9" fmla="*/ 89 h 95"/>
                <a:gd name="T10" fmla="*/ 352 w 352"/>
                <a:gd name="T11" fmla="*/ 75 h 95"/>
                <a:gd name="T12" fmla="*/ 352 w 352"/>
                <a:gd name="T13" fmla="*/ 68 h 95"/>
                <a:gd name="T14" fmla="*/ 352 w 352"/>
                <a:gd name="T15" fmla="*/ 27 h 95"/>
                <a:gd name="T16" fmla="*/ 352 w 352"/>
                <a:gd name="T17" fmla="*/ 16 h 95"/>
                <a:gd name="T18" fmla="*/ 352 w 352"/>
                <a:gd name="T19" fmla="*/ 6 h 95"/>
                <a:gd name="T20" fmla="*/ 346 w 352"/>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95">
                  <a:moveTo>
                    <a:pt x="346" y="0"/>
                  </a:moveTo>
                  <a:cubicBezTo>
                    <a:pt x="0" y="0"/>
                    <a:pt x="0" y="0"/>
                    <a:pt x="0" y="0"/>
                  </a:cubicBezTo>
                  <a:cubicBezTo>
                    <a:pt x="0" y="95"/>
                    <a:pt x="0" y="95"/>
                    <a:pt x="0" y="95"/>
                  </a:cubicBezTo>
                  <a:cubicBezTo>
                    <a:pt x="346" y="95"/>
                    <a:pt x="346" y="95"/>
                    <a:pt x="346" y="95"/>
                  </a:cubicBezTo>
                  <a:cubicBezTo>
                    <a:pt x="350" y="95"/>
                    <a:pt x="352" y="92"/>
                    <a:pt x="352" y="89"/>
                  </a:cubicBezTo>
                  <a:cubicBezTo>
                    <a:pt x="352" y="75"/>
                    <a:pt x="352" y="75"/>
                    <a:pt x="352" y="75"/>
                  </a:cubicBezTo>
                  <a:cubicBezTo>
                    <a:pt x="352" y="68"/>
                    <a:pt x="352" y="68"/>
                    <a:pt x="352" y="68"/>
                  </a:cubicBezTo>
                  <a:cubicBezTo>
                    <a:pt x="352" y="27"/>
                    <a:pt x="352" y="27"/>
                    <a:pt x="352" y="27"/>
                  </a:cubicBezTo>
                  <a:cubicBezTo>
                    <a:pt x="352" y="16"/>
                    <a:pt x="352" y="16"/>
                    <a:pt x="352" y="16"/>
                  </a:cubicBezTo>
                  <a:cubicBezTo>
                    <a:pt x="352" y="6"/>
                    <a:pt x="352" y="6"/>
                    <a:pt x="352" y="6"/>
                  </a:cubicBezTo>
                  <a:cubicBezTo>
                    <a:pt x="352" y="2"/>
                    <a:pt x="350" y="0"/>
                    <a:pt x="346" y="0"/>
                  </a:cubicBezTo>
                  <a:close/>
                </a:path>
              </a:pathLst>
            </a:custGeom>
            <a:ln>
              <a:noFill/>
            </a:ln>
          </p:spPr>
          <p:style>
            <a:lnRef idx="3">
              <a:schemeClr val="lt1"/>
            </a:lnRef>
            <a:fillRef idx="1">
              <a:schemeClr val="accent4"/>
            </a:fillRef>
            <a:effectRef idx="1">
              <a:schemeClr val="accent4"/>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endParaRPr>
            </a:p>
          </p:txBody>
        </p:sp>
      </p:grpSp>
      <p:sp>
        <p:nvSpPr>
          <p:cNvPr id="14" name="Text Box 10"/>
          <p:cNvSpPr txBox="1">
            <a:spLocks noChangeArrowheads="1"/>
          </p:cNvSpPr>
          <p:nvPr/>
        </p:nvSpPr>
        <p:spPr bwMode="auto">
          <a:xfrm>
            <a:off x="8533308" y="2494207"/>
            <a:ext cx="2315220" cy="1107996"/>
          </a:xfrm>
          <a:prstGeom prst="rect">
            <a:avLst/>
          </a:prstGeom>
          <a:noFill/>
          <a:ln w="9525">
            <a:noFill/>
            <a:miter lim="800000"/>
          </a:ln>
        </p:spPr>
        <p:txBody>
          <a:bodyPr wrap="square" lIns="60960" tIns="30480" rIns="60960" bIns="30480">
            <a:spAutoFit/>
          </a:bodyPr>
          <a:lstStyle/>
          <a:p>
            <a:pPr defTabSz="1450340">
              <a:lnSpc>
                <a:spcPct val="200000"/>
              </a:lnSpc>
            </a:pPr>
            <a:r>
              <a:rPr lang="zh-CN" altLang="en-US" sz="1600" b="1">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rPr>
              <a:t> Add a title</a:t>
            </a:r>
          </a:p>
          <a:p>
            <a:pPr defTabSz="145034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Your content hits here, or by copying your text after selecting paste in this box and selecting to keep only text</a:t>
            </a:r>
          </a:p>
        </p:txBody>
      </p:sp>
      <p:sp>
        <p:nvSpPr>
          <p:cNvPr id="15" name="Text Box 10"/>
          <p:cNvSpPr txBox="1">
            <a:spLocks noChangeArrowheads="1"/>
          </p:cNvSpPr>
          <p:nvPr/>
        </p:nvSpPr>
        <p:spPr bwMode="auto">
          <a:xfrm>
            <a:off x="8533308" y="4106254"/>
            <a:ext cx="2315220" cy="1107996"/>
          </a:xfrm>
          <a:prstGeom prst="rect">
            <a:avLst/>
          </a:prstGeom>
          <a:noFill/>
          <a:ln w="9525">
            <a:noFill/>
            <a:miter lim="800000"/>
          </a:ln>
        </p:spPr>
        <p:txBody>
          <a:bodyPr wrap="square" lIns="60960" tIns="30480" rIns="60960" bIns="30480">
            <a:spAutoFit/>
          </a:bodyPr>
          <a:lstStyle/>
          <a:p>
            <a:pPr defTabSz="1450340">
              <a:lnSpc>
                <a:spcPct val="200000"/>
              </a:lnSpc>
            </a:pPr>
            <a:r>
              <a:rPr lang="zh-CN" altLang="en-US" sz="1600" b="1">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rPr>
              <a:t> Add a title</a:t>
            </a:r>
          </a:p>
          <a:p>
            <a:pPr defTabSz="145034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Your content hits here, or by copying your text after selecting paste in this box and selecting to keep only text</a:t>
            </a:r>
          </a:p>
        </p:txBody>
      </p:sp>
      <p:sp>
        <p:nvSpPr>
          <p:cNvPr id="29" name="Text Box 10"/>
          <p:cNvSpPr txBox="1">
            <a:spLocks noChangeArrowheads="1"/>
          </p:cNvSpPr>
          <p:nvPr/>
        </p:nvSpPr>
        <p:spPr bwMode="auto">
          <a:xfrm>
            <a:off x="1379102" y="2494207"/>
            <a:ext cx="2315220" cy="1107996"/>
          </a:xfrm>
          <a:prstGeom prst="rect">
            <a:avLst/>
          </a:prstGeom>
          <a:noFill/>
          <a:ln w="9525">
            <a:noFill/>
            <a:miter lim="800000"/>
          </a:ln>
        </p:spPr>
        <p:txBody>
          <a:bodyPr wrap="square" lIns="60960" tIns="30480" rIns="60960" bIns="30480">
            <a:spAutoFit/>
          </a:bodyPr>
          <a:lstStyle/>
          <a:p>
            <a:pPr algn="r" defTabSz="1450340">
              <a:lnSpc>
                <a:spcPct val="200000"/>
              </a:lnSpc>
            </a:pPr>
            <a:r>
              <a:rPr lang="zh-CN" altLang="en-US" sz="1600" b="1">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rPr>
              <a:t> Add a title</a:t>
            </a:r>
          </a:p>
          <a:p>
            <a:pPr algn="r" defTabSz="145034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Your content hits here, or by copying your text after selecting paste in this box and selecting to keep only text</a:t>
            </a:r>
          </a:p>
        </p:txBody>
      </p:sp>
      <p:sp>
        <p:nvSpPr>
          <p:cNvPr id="30" name="Text Box 10"/>
          <p:cNvSpPr txBox="1">
            <a:spLocks noChangeArrowheads="1"/>
          </p:cNvSpPr>
          <p:nvPr/>
        </p:nvSpPr>
        <p:spPr bwMode="auto">
          <a:xfrm>
            <a:off x="1379102" y="4106254"/>
            <a:ext cx="2315220" cy="1107996"/>
          </a:xfrm>
          <a:prstGeom prst="rect">
            <a:avLst/>
          </a:prstGeom>
          <a:noFill/>
          <a:ln w="9525">
            <a:noFill/>
            <a:miter lim="800000"/>
          </a:ln>
        </p:spPr>
        <p:txBody>
          <a:bodyPr wrap="square" lIns="60960" tIns="30480" rIns="60960" bIns="30480">
            <a:spAutoFit/>
          </a:bodyPr>
          <a:lstStyle/>
          <a:p>
            <a:pPr algn="r" defTabSz="1450340">
              <a:lnSpc>
                <a:spcPct val="200000"/>
              </a:lnSpc>
            </a:pPr>
            <a:r>
              <a:rPr lang="zh-CN" altLang="en-US" sz="1600" b="1">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rPr>
              <a:t> Add a title</a:t>
            </a:r>
          </a:p>
          <a:p>
            <a:pPr algn="r" defTabSz="1450340"/>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Your content hits here, or by copying your text after selecting paste in this box and selecting to keep only text</a:t>
            </a:r>
          </a:p>
        </p:txBody>
      </p:sp>
      <p:sp>
        <p:nvSpPr>
          <p:cNvPr id="16" name="标题 15"/>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6"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86">
                                          <p:stCondLst>
                                            <p:cond delay="0"/>
                                          </p:stCondLst>
                                        </p:cTn>
                                        <p:tgtEl>
                                          <p:spTgt spid="29"/>
                                        </p:tgtEl>
                                      </p:cBhvr>
                                    </p:animEffect>
                                    <p:anim calcmode="lin" valueType="num">
                                      <p:cBhvr>
                                        <p:cTn id="28" dur="274"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9" dur="100"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0" dur="100" tmFilter="0, 0; 0.125,0.2665; 0.25,0.4; 0.375,0.465; 0.5,0.5;  0.625,0.535; 0.75,0.6; 0.875,0.7335; 1,1">
                                          <p:stCondLst>
                                            <p:cond delay="100"/>
                                          </p:stCondLst>
                                        </p:cTn>
                                        <p:tgtEl>
                                          <p:spTgt spid="29"/>
                                        </p:tgtEl>
                                        <p:attrNameLst>
                                          <p:attrName>ppt_y</p:attrName>
                                        </p:attrNameLst>
                                      </p:cBhvr>
                                      <p:tavLst>
                                        <p:tav tm="0" fmla="#ppt_y-sin(pi*$)/9">
                                          <p:val>
                                            <p:fltVal val="0"/>
                                          </p:val>
                                        </p:tav>
                                        <p:tav tm="100000">
                                          <p:val>
                                            <p:fltVal val="1"/>
                                          </p:val>
                                        </p:tav>
                                      </p:tavLst>
                                    </p:anim>
                                    <p:anim calcmode="lin" valueType="num">
                                      <p:cBhvr>
                                        <p:cTn id="31" dur="49" tmFilter="0, 0; 0.125,0.2665; 0.25,0.4; 0.375,0.465; 0.5,0.5;  0.625,0.535; 0.75,0.6; 0.875,0.7335; 1,1">
                                          <p:stCondLst>
                                            <p:cond delay="199"/>
                                          </p:stCondLst>
                                        </p:cTn>
                                        <p:tgtEl>
                                          <p:spTgt spid="29"/>
                                        </p:tgtEl>
                                        <p:attrNameLst>
                                          <p:attrName>ppt_y</p:attrName>
                                        </p:attrNameLst>
                                      </p:cBhvr>
                                      <p:tavLst>
                                        <p:tav tm="0" fmla="#ppt_y-sin(pi*$)/27">
                                          <p:val>
                                            <p:fltVal val="0"/>
                                          </p:val>
                                        </p:tav>
                                        <p:tav tm="100000">
                                          <p:val>
                                            <p:fltVal val="1"/>
                                          </p:val>
                                        </p:tav>
                                      </p:tavLst>
                                    </p:anim>
                                    <p:anim calcmode="lin" valueType="num">
                                      <p:cBhvr>
                                        <p:cTn id="32" dur="25" tmFilter="0, 0; 0.125,0.2665; 0.25,0.4; 0.375,0.465; 0.5,0.5;  0.625,0.535; 0.75,0.6; 0.875,0.7335; 1,1">
                                          <p:stCondLst>
                                            <p:cond delay="248"/>
                                          </p:stCondLst>
                                        </p:cTn>
                                        <p:tgtEl>
                                          <p:spTgt spid="29"/>
                                        </p:tgtEl>
                                        <p:attrNameLst>
                                          <p:attrName>ppt_y</p:attrName>
                                        </p:attrNameLst>
                                      </p:cBhvr>
                                      <p:tavLst>
                                        <p:tav tm="0" fmla="#ppt_y-sin(pi*$)/81">
                                          <p:val>
                                            <p:fltVal val="0"/>
                                          </p:val>
                                        </p:tav>
                                        <p:tav tm="100000">
                                          <p:val>
                                            <p:fltVal val="1"/>
                                          </p:val>
                                        </p:tav>
                                      </p:tavLst>
                                    </p:anim>
                                    <p:animScale>
                                      <p:cBhvr>
                                        <p:cTn id="33" dur="4">
                                          <p:stCondLst>
                                            <p:cond delay="97"/>
                                          </p:stCondLst>
                                        </p:cTn>
                                        <p:tgtEl>
                                          <p:spTgt spid="29"/>
                                        </p:tgtEl>
                                      </p:cBhvr>
                                      <p:to x="100000" y="60000"/>
                                    </p:animScale>
                                    <p:animScale>
                                      <p:cBhvr>
                                        <p:cTn id="34" dur="25" decel="50000">
                                          <p:stCondLst>
                                            <p:cond delay="102"/>
                                          </p:stCondLst>
                                        </p:cTn>
                                        <p:tgtEl>
                                          <p:spTgt spid="29"/>
                                        </p:tgtEl>
                                      </p:cBhvr>
                                      <p:to x="100000" y="100000"/>
                                    </p:animScale>
                                    <p:animScale>
                                      <p:cBhvr>
                                        <p:cTn id="35" dur="4">
                                          <p:stCondLst>
                                            <p:cond delay="197"/>
                                          </p:stCondLst>
                                        </p:cTn>
                                        <p:tgtEl>
                                          <p:spTgt spid="29"/>
                                        </p:tgtEl>
                                      </p:cBhvr>
                                      <p:to x="100000" y="80000"/>
                                    </p:animScale>
                                    <p:animScale>
                                      <p:cBhvr>
                                        <p:cTn id="36" dur="25" decel="50000">
                                          <p:stCondLst>
                                            <p:cond delay="200"/>
                                          </p:stCondLst>
                                        </p:cTn>
                                        <p:tgtEl>
                                          <p:spTgt spid="29"/>
                                        </p:tgtEl>
                                      </p:cBhvr>
                                      <p:to x="100000" y="100000"/>
                                    </p:animScale>
                                    <p:animScale>
                                      <p:cBhvr>
                                        <p:cTn id="37" dur="4">
                                          <p:stCondLst>
                                            <p:cond delay="246"/>
                                          </p:stCondLst>
                                        </p:cTn>
                                        <p:tgtEl>
                                          <p:spTgt spid="29"/>
                                        </p:tgtEl>
                                      </p:cBhvr>
                                      <p:to x="100000" y="90000"/>
                                    </p:animScale>
                                    <p:animScale>
                                      <p:cBhvr>
                                        <p:cTn id="38" dur="25" decel="50000">
                                          <p:stCondLst>
                                            <p:cond delay="250"/>
                                          </p:stCondLst>
                                        </p:cTn>
                                        <p:tgtEl>
                                          <p:spTgt spid="29"/>
                                        </p:tgtEl>
                                      </p:cBhvr>
                                      <p:to x="100000" y="100000"/>
                                    </p:animScale>
                                    <p:animScale>
                                      <p:cBhvr>
                                        <p:cTn id="39" dur="4">
                                          <p:stCondLst>
                                            <p:cond delay="271"/>
                                          </p:stCondLst>
                                        </p:cTn>
                                        <p:tgtEl>
                                          <p:spTgt spid="29"/>
                                        </p:tgtEl>
                                      </p:cBhvr>
                                      <p:to x="100000" y="95000"/>
                                    </p:animScale>
                                    <p:animScale>
                                      <p:cBhvr>
                                        <p:cTn id="40" dur="25" decel="50000">
                                          <p:stCondLst>
                                            <p:cond delay="275"/>
                                          </p:stCondLst>
                                        </p:cTn>
                                        <p:tgtEl>
                                          <p:spTgt spid="29"/>
                                        </p:tgtEl>
                                      </p:cBhvr>
                                      <p:to x="100000" y="100000"/>
                                    </p:animScale>
                                  </p:childTnLst>
                                </p:cTn>
                              </p:par>
                            </p:childTnLst>
                          </p:cTn>
                        </p:par>
                        <p:par>
                          <p:cTn id="41" fill="hold">
                            <p:stCondLst>
                              <p:cond delay="2500"/>
                            </p:stCondLst>
                            <p:childTnLst>
                              <p:par>
                                <p:cTn id="42" presetID="26"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86">
                                          <p:stCondLst>
                                            <p:cond delay="0"/>
                                          </p:stCondLst>
                                        </p:cTn>
                                        <p:tgtEl>
                                          <p:spTgt spid="30"/>
                                        </p:tgtEl>
                                      </p:cBhvr>
                                    </p:animEffect>
                                    <p:anim calcmode="lin" valueType="num">
                                      <p:cBhvr>
                                        <p:cTn id="45" dur="274"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6" dur="100"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7" dur="100" tmFilter="0, 0; 0.125,0.2665; 0.25,0.4; 0.375,0.465; 0.5,0.5;  0.625,0.535; 0.75,0.6; 0.875,0.7335; 1,1">
                                          <p:stCondLst>
                                            <p:cond delay="100"/>
                                          </p:stCondLst>
                                        </p:cTn>
                                        <p:tgtEl>
                                          <p:spTgt spid="30"/>
                                        </p:tgtEl>
                                        <p:attrNameLst>
                                          <p:attrName>ppt_y</p:attrName>
                                        </p:attrNameLst>
                                      </p:cBhvr>
                                      <p:tavLst>
                                        <p:tav tm="0" fmla="#ppt_y-sin(pi*$)/9">
                                          <p:val>
                                            <p:fltVal val="0"/>
                                          </p:val>
                                        </p:tav>
                                        <p:tav tm="100000">
                                          <p:val>
                                            <p:fltVal val="1"/>
                                          </p:val>
                                        </p:tav>
                                      </p:tavLst>
                                    </p:anim>
                                    <p:anim calcmode="lin" valueType="num">
                                      <p:cBhvr>
                                        <p:cTn id="48" dur="49" tmFilter="0, 0; 0.125,0.2665; 0.25,0.4; 0.375,0.465; 0.5,0.5;  0.625,0.535; 0.75,0.6; 0.875,0.7335; 1,1">
                                          <p:stCondLst>
                                            <p:cond delay="199"/>
                                          </p:stCondLst>
                                        </p:cTn>
                                        <p:tgtEl>
                                          <p:spTgt spid="30"/>
                                        </p:tgtEl>
                                        <p:attrNameLst>
                                          <p:attrName>ppt_y</p:attrName>
                                        </p:attrNameLst>
                                      </p:cBhvr>
                                      <p:tavLst>
                                        <p:tav tm="0" fmla="#ppt_y-sin(pi*$)/27">
                                          <p:val>
                                            <p:fltVal val="0"/>
                                          </p:val>
                                        </p:tav>
                                        <p:tav tm="100000">
                                          <p:val>
                                            <p:fltVal val="1"/>
                                          </p:val>
                                        </p:tav>
                                      </p:tavLst>
                                    </p:anim>
                                    <p:anim calcmode="lin" valueType="num">
                                      <p:cBhvr>
                                        <p:cTn id="49" dur="25" tmFilter="0, 0; 0.125,0.2665; 0.25,0.4; 0.375,0.465; 0.5,0.5;  0.625,0.535; 0.75,0.6; 0.875,0.7335; 1,1">
                                          <p:stCondLst>
                                            <p:cond delay="248"/>
                                          </p:stCondLst>
                                        </p:cTn>
                                        <p:tgtEl>
                                          <p:spTgt spid="30"/>
                                        </p:tgtEl>
                                        <p:attrNameLst>
                                          <p:attrName>ppt_y</p:attrName>
                                        </p:attrNameLst>
                                      </p:cBhvr>
                                      <p:tavLst>
                                        <p:tav tm="0" fmla="#ppt_y-sin(pi*$)/81">
                                          <p:val>
                                            <p:fltVal val="0"/>
                                          </p:val>
                                        </p:tav>
                                        <p:tav tm="100000">
                                          <p:val>
                                            <p:fltVal val="1"/>
                                          </p:val>
                                        </p:tav>
                                      </p:tavLst>
                                    </p:anim>
                                    <p:animScale>
                                      <p:cBhvr>
                                        <p:cTn id="50" dur="4">
                                          <p:stCondLst>
                                            <p:cond delay="97"/>
                                          </p:stCondLst>
                                        </p:cTn>
                                        <p:tgtEl>
                                          <p:spTgt spid="30"/>
                                        </p:tgtEl>
                                      </p:cBhvr>
                                      <p:to x="100000" y="60000"/>
                                    </p:animScale>
                                    <p:animScale>
                                      <p:cBhvr>
                                        <p:cTn id="51" dur="25" decel="50000">
                                          <p:stCondLst>
                                            <p:cond delay="102"/>
                                          </p:stCondLst>
                                        </p:cTn>
                                        <p:tgtEl>
                                          <p:spTgt spid="30"/>
                                        </p:tgtEl>
                                      </p:cBhvr>
                                      <p:to x="100000" y="100000"/>
                                    </p:animScale>
                                    <p:animScale>
                                      <p:cBhvr>
                                        <p:cTn id="52" dur="4">
                                          <p:stCondLst>
                                            <p:cond delay="197"/>
                                          </p:stCondLst>
                                        </p:cTn>
                                        <p:tgtEl>
                                          <p:spTgt spid="30"/>
                                        </p:tgtEl>
                                      </p:cBhvr>
                                      <p:to x="100000" y="80000"/>
                                    </p:animScale>
                                    <p:animScale>
                                      <p:cBhvr>
                                        <p:cTn id="53" dur="25" decel="50000">
                                          <p:stCondLst>
                                            <p:cond delay="200"/>
                                          </p:stCondLst>
                                        </p:cTn>
                                        <p:tgtEl>
                                          <p:spTgt spid="30"/>
                                        </p:tgtEl>
                                      </p:cBhvr>
                                      <p:to x="100000" y="100000"/>
                                    </p:animScale>
                                    <p:animScale>
                                      <p:cBhvr>
                                        <p:cTn id="54" dur="4">
                                          <p:stCondLst>
                                            <p:cond delay="246"/>
                                          </p:stCondLst>
                                        </p:cTn>
                                        <p:tgtEl>
                                          <p:spTgt spid="30"/>
                                        </p:tgtEl>
                                      </p:cBhvr>
                                      <p:to x="100000" y="90000"/>
                                    </p:animScale>
                                    <p:animScale>
                                      <p:cBhvr>
                                        <p:cTn id="55" dur="25" decel="50000">
                                          <p:stCondLst>
                                            <p:cond delay="250"/>
                                          </p:stCondLst>
                                        </p:cTn>
                                        <p:tgtEl>
                                          <p:spTgt spid="30"/>
                                        </p:tgtEl>
                                      </p:cBhvr>
                                      <p:to x="100000" y="100000"/>
                                    </p:animScale>
                                    <p:animScale>
                                      <p:cBhvr>
                                        <p:cTn id="56" dur="4">
                                          <p:stCondLst>
                                            <p:cond delay="271"/>
                                          </p:stCondLst>
                                        </p:cTn>
                                        <p:tgtEl>
                                          <p:spTgt spid="30"/>
                                        </p:tgtEl>
                                      </p:cBhvr>
                                      <p:to x="100000" y="95000"/>
                                    </p:animScale>
                                    <p:animScale>
                                      <p:cBhvr>
                                        <p:cTn id="57" dur="25" decel="50000">
                                          <p:stCondLst>
                                            <p:cond delay="275"/>
                                          </p:stCondLst>
                                        </p:cTn>
                                        <p:tgtEl>
                                          <p:spTgt spid="30"/>
                                        </p:tgtEl>
                                      </p:cBhvr>
                                      <p:to x="100000" y="100000"/>
                                    </p:animScale>
                                  </p:childTnLst>
                                </p:cTn>
                              </p:par>
                            </p:childTnLst>
                          </p:cTn>
                        </p:par>
                        <p:par>
                          <p:cTn id="58" fill="hold">
                            <p:stCondLst>
                              <p:cond delay="3000"/>
                            </p:stCondLst>
                            <p:childTnLst>
                              <p:par>
                                <p:cTn id="59" presetID="26"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86">
                                          <p:stCondLst>
                                            <p:cond delay="0"/>
                                          </p:stCondLst>
                                        </p:cTn>
                                        <p:tgtEl>
                                          <p:spTgt spid="14"/>
                                        </p:tgtEl>
                                      </p:cBhvr>
                                    </p:animEffect>
                                    <p:anim calcmode="lin" valueType="num">
                                      <p:cBhvr>
                                        <p:cTn id="62" dur="274"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100"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100" tmFilter="0, 0; 0.125,0.2665; 0.25,0.4; 0.375,0.465; 0.5,0.5;  0.625,0.535; 0.75,0.6; 0.875,0.7335; 1,1">
                                          <p:stCondLst>
                                            <p:cond delay="100"/>
                                          </p:stCondLst>
                                        </p:cTn>
                                        <p:tgtEl>
                                          <p:spTgt spid="14"/>
                                        </p:tgtEl>
                                        <p:attrNameLst>
                                          <p:attrName>ppt_y</p:attrName>
                                        </p:attrNameLst>
                                      </p:cBhvr>
                                      <p:tavLst>
                                        <p:tav tm="0" fmla="#ppt_y-sin(pi*$)/9">
                                          <p:val>
                                            <p:fltVal val="0"/>
                                          </p:val>
                                        </p:tav>
                                        <p:tav tm="100000">
                                          <p:val>
                                            <p:fltVal val="1"/>
                                          </p:val>
                                        </p:tav>
                                      </p:tavLst>
                                    </p:anim>
                                    <p:anim calcmode="lin" valueType="num">
                                      <p:cBhvr>
                                        <p:cTn id="65" dur="49" tmFilter="0, 0; 0.125,0.2665; 0.25,0.4; 0.375,0.465; 0.5,0.5;  0.625,0.535; 0.75,0.6; 0.875,0.7335; 1,1">
                                          <p:stCondLst>
                                            <p:cond delay="199"/>
                                          </p:stCondLst>
                                        </p:cTn>
                                        <p:tgtEl>
                                          <p:spTgt spid="14"/>
                                        </p:tgtEl>
                                        <p:attrNameLst>
                                          <p:attrName>ppt_y</p:attrName>
                                        </p:attrNameLst>
                                      </p:cBhvr>
                                      <p:tavLst>
                                        <p:tav tm="0" fmla="#ppt_y-sin(pi*$)/27">
                                          <p:val>
                                            <p:fltVal val="0"/>
                                          </p:val>
                                        </p:tav>
                                        <p:tav tm="100000">
                                          <p:val>
                                            <p:fltVal val="1"/>
                                          </p:val>
                                        </p:tav>
                                      </p:tavLst>
                                    </p:anim>
                                    <p:anim calcmode="lin" valueType="num">
                                      <p:cBhvr>
                                        <p:cTn id="66" dur="25" tmFilter="0, 0; 0.125,0.2665; 0.25,0.4; 0.375,0.465; 0.5,0.5;  0.625,0.535; 0.75,0.6; 0.875,0.7335; 1,1">
                                          <p:stCondLst>
                                            <p:cond delay="248"/>
                                          </p:stCondLst>
                                        </p:cTn>
                                        <p:tgtEl>
                                          <p:spTgt spid="14"/>
                                        </p:tgtEl>
                                        <p:attrNameLst>
                                          <p:attrName>ppt_y</p:attrName>
                                        </p:attrNameLst>
                                      </p:cBhvr>
                                      <p:tavLst>
                                        <p:tav tm="0" fmla="#ppt_y-sin(pi*$)/81">
                                          <p:val>
                                            <p:fltVal val="0"/>
                                          </p:val>
                                        </p:tav>
                                        <p:tav tm="100000">
                                          <p:val>
                                            <p:fltVal val="1"/>
                                          </p:val>
                                        </p:tav>
                                      </p:tavLst>
                                    </p:anim>
                                    <p:animScale>
                                      <p:cBhvr>
                                        <p:cTn id="67" dur="4">
                                          <p:stCondLst>
                                            <p:cond delay="97"/>
                                          </p:stCondLst>
                                        </p:cTn>
                                        <p:tgtEl>
                                          <p:spTgt spid="14"/>
                                        </p:tgtEl>
                                      </p:cBhvr>
                                      <p:to x="100000" y="60000"/>
                                    </p:animScale>
                                    <p:animScale>
                                      <p:cBhvr>
                                        <p:cTn id="68" dur="25" decel="50000">
                                          <p:stCondLst>
                                            <p:cond delay="102"/>
                                          </p:stCondLst>
                                        </p:cTn>
                                        <p:tgtEl>
                                          <p:spTgt spid="14"/>
                                        </p:tgtEl>
                                      </p:cBhvr>
                                      <p:to x="100000" y="100000"/>
                                    </p:animScale>
                                    <p:animScale>
                                      <p:cBhvr>
                                        <p:cTn id="69" dur="4">
                                          <p:stCondLst>
                                            <p:cond delay="197"/>
                                          </p:stCondLst>
                                        </p:cTn>
                                        <p:tgtEl>
                                          <p:spTgt spid="14"/>
                                        </p:tgtEl>
                                      </p:cBhvr>
                                      <p:to x="100000" y="80000"/>
                                    </p:animScale>
                                    <p:animScale>
                                      <p:cBhvr>
                                        <p:cTn id="70" dur="25" decel="50000">
                                          <p:stCondLst>
                                            <p:cond delay="200"/>
                                          </p:stCondLst>
                                        </p:cTn>
                                        <p:tgtEl>
                                          <p:spTgt spid="14"/>
                                        </p:tgtEl>
                                      </p:cBhvr>
                                      <p:to x="100000" y="100000"/>
                                    </p:animScale>
                                    <p:animScale>
                                      <p:cBhvr>
                                        <p:cTn id="71" dur="4">
                                          <p:stCondLst>
                                            <p:cond delay="246"/>
                                          </p:stCondLst>
                                        </p:cTn>
                                        <p:tgtEl>
                                          <p:spTgt spid="14"/>
                                        </p:tgtEl>
                                      </p:cBhvr>
                                      <p:to x="100000" y="90000"/>
                                    </p:animScale>
                                    <p:animScale>
                                      <p:cBhvr>
                                        <p:cTn id="72" dur="25" decel="50000">
                                          <p:stCondLst>
                                            <p:cond delay="250"/>
                                          </p:stCondLst>
                                        </p:cTn>
                                        <p:tgtEl>
                                          <p:spTgt spid="14"/>
                                        </p:tgtEl>
                                      </p:cBhvr>
                                      <p:to x="100000" y="100000"/>
                                    </p:animScale>
                                    <p:animScale>
                                      <p:cBhvr>
                                        <p:cTn id="73" dur="4">
                                          <p:stCondLst>
                                            <p:cond delay="271"/>
                                          </p:stCondLst>
                                        </p:cTn>
                                        <p:tgtEl>
                                          <p:spTgt spid="14"/>
                                        </p:tgtEl>
                                      </p:cBhvr>
                                      <p:to x="100000" y="95000"/>
                                    </p:animScale>
                                    <p:animScale>
                                      <p:cBhvr>
                                        <p:cTn id="74" dur="25" decel="50000">
                                          <p:stCondLst>
                                            <p:cond delay="275"/>
                                          </p:stCondLst>
                                        </p:cTn>
                                        <p:tgtEl>
                                          <p:spTgt spid="14"/>
                                        </p:tgtEl>
                                      </p:cBhvr>
                                      <p:to x="100000" y="100000"/>
                                    </p:animScale>
                                  </p:childTnLst>
                                </p:cTn>
                              </p:par>
                            </p:childTnLst>
                          </p:cTn>
                        </p:par>
                        <p:par>
                          <p:cTn id="75" fill="hold">
                            <p:stCondLst>
                              <p:cond delay="3500"/>
                            </p:stCondLst>
                            <p:childTnLst>
                              <p:par>
                                <p:cTn id="76" presetID="26"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down)">
                                      <p:cBhvr>
                                        <p:cTn id="78" dur="86">
                                          <p:stCondLst>
                                            <p:cond delay="0"/>
                                          </p:stCondLst>
                                        </p:cTn>
                                        <p:tgtEl>
                                          <p:spTgt spid="15"/>
                                        </p:tgtEl>
                                      </p:cBhvr>
                                    </p:animEffect>
                                    <p:anim calcmode="lin" valueType="num">
                                      <p:cBhvr>
                                        <p:cTn id="79" dur="274"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0" dur="100"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1" dur="100" tmFilter="0, 0; 0.125,0.2665; 0.25,0.4; 0.375,0.465; 0.5,0.5;  0.625,0.535; 0.75,0.6; 0.875,0.7335; 1,1">
                                          <p:stCondLst>
                                            <p:cond delay="100"/>
                                          </p:stCondLst>
                                        </p:cTn>
                                        <p:tgtEl>
                                          <p:spTgt spid="15"/>
                                        </p:tgtEl>
                                        <p:attrNameLst>
                                          <p:attrName>ppt_y</p:attrName>
                                        </p:attrNameLst>
                                      </p:cBhvr>
                                      <p:tavLst>
                                        <p:tav tm="0" fmla="#ppt_y-sin(pi*$)/9">
                                          <p:val>
                                            <p:fltVal val="0"/>
                                          </p:val>
                                        </p:tav>
                                        <p:tav tm="100000">
                                          <p:val>
                                            <p:fltVal val="1"/>
                                          </p:val>
                                        </p:tav>
                                      </p:tavLst>
                                    </p:anim>
                                    <p:anim calcmode="lin" valueType="num">
                                      <p:cBhvr>
                                        <p:cTn id="82" dur="49" tmFilter="0, 0; 0.125,0.2665; 0.25,0.4; 0.375,0.465; 0.5,0.5;  0.625,0.535; 0.75,0.6; 0.875,0.7335; 1,1">
                                          <p:stCondLst>
                                            <p:cond delay="199"/>
                                          </p:stCondLst>
                                        </p:cTn>
                                        <p:tgtEl>
                                          <p:spTgt spid="15"/>
                                        </p:tgtEl>
                                        <p:attrNameLst>
                                          <p:attrName>ppt_y</p:attrName>
                                        </p:attrNameLst>
                                      </p:cBhvr>
                                      <p:tavLst>
                                        <p:tav tm="0" fmla="#ppt_y-sin(pi*$)/27">
                                          <p:val>
                                            <p:fltVal val="0"/>
                                          </p:val>
                                        </p:tav>
                                        <p:tav tm="100000">
                                          <p:val>
                                            <p:fltVal val="1"/>
                                          </p:val>
                                        </p:tav>
                                      </p:tavLst>
                                    </p:anim>
                                    <p:anim calcmode="lin" valueType="num">
                                      <p:cBhvr>
                                        <p:cTn id="83" dur="25" tmFilter="0, 0; 0.125,0.2665; 0.25,0.4; 0.375,0.465; 0.5,0.5;  0.625,0.535; 0.75,0.6; 0.875,0.7335; 1,1">
                                          <p:stCondLst>
                                            <p:cond delay="248"/>
                                          </p:stCondLst>
                                        </p:cTn>
                                        <p:tgtEl>
                                          <p:spTgt spid="15"/>
                                        </p:tgtEl>
                                        <p:attrNameLst>
                                          <p:attrName>ppt_y</p:attrName>
                                        </p:attrNameLst>
                                      </p:cBhvr>
                                      <p:tavLst>
                                        <p:tav tm="0" fmla="#ppt_y-sin(pi*$)/81">
                                          <p:val>
                                            <p:fltVal val="0"/>
                                          </p:val>
                                        </p:tav>
                                        <p:tav tm="100000">
                                          <p:val>
                                            <p:fltVal val="1"/>
                                          </p:val>
                                        </p:tav>
                                      </p:tavLst>
                                    </p:anim>
                                    <p:animScale>
                                      <p:cBhvr>
                                        <p:cTn id="84" dur="4">
                                          <p:stCondLst>
                                            <p:cond delay="97"/>
                                          </p:stCondLst>
                                        </p:cTn>
                                        <p:tgtEl>
                                          <p:spTgt spid="15"/>
                                        </p:tgtEl>
                                      </p:cBhvr>
                                      <p:to x="100000" y="60000"/>
                                    </p:animScale>
                                    <p:animScale>
                                      <p:cBhvr>
                                        <p:cTn id="85" dur="25" decel="50000">
                                          <p:stCondLst>
                                            <p:cond delay="102"/>
                                          </p:stCondLst>
                                        </p:cTn>
                                        <p:tgtEl>
                                          <p:spTgt spid="15"/>
                                        </p:tgtEl>
                                      </p:cBhvr>
                                      <p:to x="100000" y="100000"/>
                                    </p:animScale>
                                    <p:animScale>
                                      <p:cBhvr>
                                        <p:cTn id="86" dur="4">
                                          <p:stCondLst>
                                            <p:cond delay="197"/>
                                          </p:stCondLst>
                                        </p:cTn>
                                        <p:tgtEl>
                                          <p:spTgt spid="15"/>
                                        </p:tgtEl>
                                      </p:cBhvr>
                                      <p:to x="100000" y="80000"/>
                                    </p:animScale>
                                    <p:animScale>
                                      <p:cBhvr>
                                        <p:cTn id="87" dur="25" decel="50000">
                                          <p:stCondLst>
                                            <p:cond delay="200"/>
                                          </p:stCondLst>
                                        </p:cTn>
                                        <p:tgtEl>
                                          <p:spTgt spid="15"/>
                                        </p:tgtEl>
                                      </p:cBhvr>
                                      <p:to x="100000" y="100000"/>
                                    </p:animScale>
                                    <p:animScale>
                                      <p:cBhvr>
                                        <p:cTn id="88" dur="4">
                                          <p:stCondLst>
                                            <p:cond delay="246"/>
                                          </p:stCondLst>
                                        </p:cTn>
                                        <p:tgtEl>
                                          <p:spTgt spid="15"/>
                                        </p:tgtEl>
                                      </p:cBhvr>
                                      <p:to x="100000" y="90000"/>
                                    </p:animScale>
                                    <p:animScale>
                                      <p:cBhvr>
                                        <p:cTn id="89" dur="25" decel="50000">
                                          <p:stCondLst>
                                            <p:cond delay="250"/>
                                          </p:stCondLst>
                                        </p:cTn>
                                        <p:tgtEl>
                                          <p:spTgt spid="15"/>
                                        </p:tgtEl>
                                      </p:cBhvr>
                                      <p:to x="100000" y="100000"/>
                                    </p:animScale>
                                    <p:animScale>
                                      <p:cBhvr>
                                        <p:cTn id="90" dur="4">
                                          <p:stCondLst>
                                            <p:cond delay="271"/>
                                          </p:stCondLst>
                                        </p:cTn>
                                        <p:tgtEl>
                                          <p:spTgt spid="15"/>
                                        </p:tgtEl>
                                      </p:cBhvr>
                                      <p:to x="100000" y="95000"/>
                                    </p:animScale>
                                    <p:animScale>
                                      <p:cBhvr>
                                        <p:cTn id="91" dur="25" decel="50000">
                                          <p:stCondLst>
                                            <p:cond delay="275"/>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9" name="Group 449"/>
          <p:cNvGrpSpPr/>
          <p:nvPr/>
        </p:nvGrpSpPr>
        <p:grpSpPr>
          <a:xfrm>
            <a:off x="8236221" y="3726318"/>
            <a:ext cx="675201" cy="1337614"/>
            <a:chOff x="0" y="0"/>
            <a:chExt cx="675288" cy="1337613"/>
          </a:xfrm>
          <a:solidFill>
            <a:schemeClr val="bg1">
              <a:lumMod val="60000"/>
              <a:lumOff val="40000"/>
            </a:schemeClr>
          </a:solidFill>
        </p:grpSpPr>
        <p:sp>
          <p:nvSpPr>
            <p:cNvPr id="447" name="Shape 447"/>
            <p:cNvSpPr/>
            <p:nvPr/>
          </p:nvSpPr>
          <p:spPr>
            <a:xfrm>
              <a:off x="0" y="1145293"/>
              <a:ext cx="192323" cy="1923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8" name="Shape 448"/>
            <p:cNvSpPr/>
            <p:nvPr/>
          </p:nvSpPr>
          <p:spPr>
            <a:xfrm rot="1476006">
              <a:off x="361566" y="-48290"/>
              <a:ext cx="48316" cy="1285663"/>
            </a:xfrm>
            <a:prstGeom prst="rect">
              <a:avLst/>
            </a:pr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2" name="Group 452"/>
          <p:cNvGrpSpPr/>
          <p:nvPr/>
        </p:nvGrpSpPr>
        <p:grpSpPr>
          <a:xfrm>
            <a:off x="5152976" y="3726320"/>
            <a:ext cx="680098" cy="1337615"/>
            <a:chOff x="0" y="0"/>
            <a:chExt cx="680185" cy="1337614"/>
          </a:xfrm>
          <a:solidFill>
            <a:schemeClr val="bg1">
              <a:lumMod val="60000"/>
              <a:lumOff val="40000"/>
            </a:schemeClr>
          </a:solidFill>
        </p:grpSpPr>
        <p:sp>
          <p:nvSpPr>
            <p:cNvPr id="450" name="Shape 450"/>
            <p:cNvSpPr/>
            <p:nvPr/>
          </p:nvSpPr>
          <p:spPr>
            <a:xfrm>
              <a:off x="0" y="1145293"/>
              <a:ext cx="192323" cy="1923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1" name="Shape 451"/>
            <p:cNvSpPr/>
            <p:nvPr/>
          </p:nvSpPr>
          <p:spPr>
            <a:xfrm rot="1476006">
              <a:off x="366464" y="-48291"/>
              <a:ext cx="48316" cy="1285664"/>
            </a:xfrm>
            <a:prstGeom prst="rect">
              <a:avLst/>
            </a:pr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79" name="Group 479"/>
          <p:cNvGrpSpPr/>
          <p:nvPr/>
        </p:nvGrpSpPr>
        <p:grpSpPr>
          <a:xfrm>
            <a:off x="1931484" y="3726320"/>
            <a:ext cx="686473" cy="1337615"/>
            <a:chOff x="0" y="0"/>
            <a:chExt cx="686561" cy="1337614"/>
          </a:xfrm>
          <a:solidFill>
            <a:schemeClr val="bg1">
              <a:lumMod val="60000"/>
              <a:lumOff val="40000"/>
            </a:schemeClr>
          </a:solidFill>
        </p:grpSpPr>
        <p:sp>
          <p:nvSpPr>
            <p:cNvPr id="477" name="Shape 477"/>
            <p:cNvSpPr/>
            <p:nvPr/>
          </p:nvSpPr>
          <p:spPr>
            <a:xfrm>
              <a:off x="0" y="1145294"/>
              <a:ext cx="192321" cy="1923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8" name="Shape 478"/>
            <p:cNvSpPr/>
            <p:nvPr/>
          </p:nvSpPr>
          <p:spPr>
            <a:xfrm rot="1476006">
              <a:off x="372839" y="-48290"/>
              <a:ext cx="48316" cy="1285663"/>
            </a:xfrm>
            <a:prstGeom prst="rect">
              <a:avLst/>
            </a:pr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1479729" y="2097382"/>
            <a:ext cx="8513108" cy="2416688"/>
            <a:chOff x="1478935" y="2097382"/>
            <a:chExt cx="8513108" cy="2416688"/>
          </a:xfrm>
        </p:grpSpPr>
        <p:grpSp>
          <p:nvGrpSpPr>
            <p:cNvPr id="455" name="Group 455"/>
            <p:cNvGrpSpPr/>
            <p:nvPr/>
          </p:nvGrpSpPr>
          <p:grpSpPr>
            <a:xfrm>
              <a:off x="6707468" y="2102438"/>
              <a:ext cx="765836" cy="1586373"/>
              <a:chOff x="0" y="0"/>
              <a:chExt cx="765934" cy="1586372"/>
            </a:xfrm>
            <a:solidFill>
              <a:schemeClr val="bg1">
                <a:lumMod val="60000"/>
                <a:lumOff val="40000"/>
              </a:schemeClr>
            </a:solidFill>
          </p:grpSpPr>
          <p:sp>
            <p:nvSpPr>
              <p:cNvPr id="453" name="Shape 453"/>
              <p:cNvSpPr/>
              <p:nvPr/>
            </p:nvSpPr>
            <p:spPr>
              <a:xfrm rot="20198661">
                <a:off x="413009" y="130314"/>
                <a:ext cx="56617" cy="1506560"/>
              </a:xfrm>
              <a:prstGeom prst="rect">
                <a:avLst/>
              </a:pr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4" name="Shape 454"/>
              <p:cNvSpPr/>
              <p:nvPr/>
            </p:nvSpPr>
            <p:spPr>
              <a:xfrm>
                <a:off x="-1" y="-1"/>
                <a:ext cx="225366" cy="2253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61" name="Group 461"/>
            <p:cNvGrpSpPr/>
            <p:nvPr/>
          </p:nvGrpSpPr>
          <p:grpSpPr>
            <a:xfrm>
              <a:off x="7679718" y="2598012"/>
              <a:ext cx="2312325" cy="1913354"/>
              <a:chOff x="0" y="-1"/>
              <a:chExt cx="2312625" cy="1913352"/>
            </a:xfrm>
          </p:grpSpPr>
          <p:grpSp>
            <p:nvGrpSpPr>
              <p:cNvPr id="458" name="Group 458"/>
              <p:cNvGrpSpPr/>
              <p:nvPr/>
            </p:nvGrpSpPr>
            <p:grpSpPr>
              <a:xfrm>
                <a:off x="0" y="-1"/>
                <a:ext cx="2312625" cy="1913352"/>
                <a:chOff x="0" y="0"/>
                <a:chExt cx="2312624" cy="1913350"/>
              </a:xfrm>
            </p:grpSpPr>
            <p:sp>
              <p:nvSpPr>
                <p:cNvPr id="456" name="Shape 456"/>
                <p:cNvSpPr/>
                <p:nvPr/>
              </p:nvSpPr>
              <p:spPr>
                <a:xfrm>
                  <a:off x="0" y="0"/>
                  <a:ext cx="2312625" cy="1913351"/>
                </a:xfrm>
                <a:custGeom>
                  <a:avLst/>
                  <a:gdLst/>
                  <a:ahLst/>
                  <a:cxnLst>
                    <a:cxn ang="0">
                      <a:pos x="wd2" y="hd2"/>
                    </a:cxn>
                    <a:cxn ang="5400000">
                      <a:pos x="wd2" y="hd2"/>
                    </a:cxn>
                    <a:cxn ang="10800000">
                      <a:pos x="wd2" y="hd2"/>
                    </a:cxn>
                    <a:cxn ang="16200000">
                      <a:pos x="wd2" y="hd2"/>
                    </a:cxn>
                  </a:cxnLst>
                  <a:rect l="0" t="0" r="r" b="b"/>
                  <a:pathLst>
                    <a:path w="21356" h="20629" extrusionOk="0">
                      <a:moveTo>
                        <a:pt x="20624" y="12382"/>
                      </a:moveTo>
                      <a:cubicBezTo>
                        <a:pt x="21600" y="11233"/>
                        <a:pt x="21600" y="9395"/>
                        <a:pt x="20624" y="8246"/>
                      </a:cubicBezTo>
                      <a:cubicBezTo>
                        <a:pt x="14183" y="663"/>
                        <a:pt x="14183" y="663"/>
                        <a:pt x="14183" y="663"/>
                      </a:cubicBezTo>
                      <a:cubicBezTo>
                        <a:pt x="13207" y="-486"/>
                        <a:pt x="12427" y="-103"/>
                        <a:pt x="12427" y="1505"/>
                      </a:cubicBezTo>
                      <a:cubicBezTo>
                        <a:pt x="12427" y="1505"/>
                        <a:pt x="12427" y="1505"/>
                        <a:pt x="12427" y="1505"/>
                      </a:cubicBezTo>
                      <a:cubicBezTo>
                        <a:pt x="12427" y="3114"/>
                        <a:pt x="11320" y="4493"/>
                        <a:pt x="9954" y="4493"/>
                      </a:cubicBezTo>
                      <a:cubicBezTo>
                        <a:pt x="2472" y="4493"/>
                        <a:pt x="2472" y="4493"/>
                        <a:pt x="2472" y="4493"/>
                      </a:cubicBezTo>
                      <a:cubicBezTo>
                        <a:pt x="1106" y="4493"/>
                        <a:pt x="0" y="5795"/>
                        <a:pt x="0" y="7403"/>
                      </a:cubicBezTo>
                      <a:cubicBezTo>
                        <a:pt x="0" y="13225"/>
                        <a:pt x="0" y="13225"/>
                        <a:pt x="0" y="13225"/>
                      </a:cubicBezTo>
                      <a:cubicBezTo>
                        <a:pt x="0" y="14833"/>
                        <a:pt x="1106" y="16212"/>
                        <a:pt x="2472" y="16212"/>
                      </a:cubicBezTo>
                      <a:cubicBezTo>
                        <a:pt x="9954" y="16212"/>
                        <a:pt x="9954" y="16212"/>
                        <a:pt x="9954" y="16212"/>
                      </a:cubicBezTo>
                      <a:cubicBezTo>
                        <a:pt x="11320" y="16212"/>
                        <a:pt x="12427" y="17514"/>
                        <a:pt x="12427" y="19123"/>
                      </a:cubicBezTo>
                      <a:cubicBezTo>
                        <a:pt x="12427" y="19123"/>
                        <a:pt x="12427" y="19123"/>
                        <a:pt x="12427" y="19123"/>
                      </a:cubicBezTo>
                      <a:cubicBezTo>
                        <a:pt x="12427" y="20731"/>
                        <a:pt x="13207" y="21114"/>
                        <a:pt x="14183" y="19965"/>
                      </a:cubicBezTo>
                      <a:lnTo>
                        <a:pt x="20624" y="12382"/>
                      </a:lnTo>
                      <a:close/>
                    </a:path>
                  </a:pathLst>
                </a:custGeom>
              </p:spPr>
              <p:style>
                <a:lnRef idx="3">
                  <a:schemeClr val="lt1"/>
                </a:lnRef>
                <a:fillRef idx="1">
                  <a:schemeClr val="accent5"/>
                </a:fillRef>
                <a:effectRef idx="1">
                  <a:schemeClr val="accent5"/>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57" name="Shape 457"/>
                <p:cNvSpPr/>
                <p:nvPr/>
              </p:nvSpPr>
              <p:spPr>
                <a:xfrm>
                  <a:off x="0" y="416297"/>
                  <a:ext cx="805510" cy="1087237"/>
                </a:xfrm>
                <a:custGeom>
                  <a:avLst/>
                  <a:gdLst/>
                  <a:ahLst/>
                  <a:cxnLst>
                    <a:cxn ang="0">
                      <a:pos x="wd2" y="hd2"/>
                    </a:cxn>
                    <a:cxn ang="5400000">
                      <a:pos x="wd2" y="hd2"/>
                    </a:cxn>
                    <a:cxn ang="10800000">
                      <a:pos x="wd2" y="hd2"/>
                    </a:cxn>
                    <a:cxn ang="16200000">
                      <a:pos x="wd2" y="hd2"/>
                    </a:cxn>
                  </a:cxnLst>
                  <a:rect l="0" t="0" r="r" b="b"/>
                  <a:pathLst>
                    <a:path w="20914" h="21600" extrusionOk="0">
                      <a:moveTo>
                        <a:pt x="0" y="5365"/>
                      </a:moveTo>
                      <a:cubicBezTo>
                        <a:pt x="0" y="16094"/>
                        <a:pt x="0" y="16094"/>
                        <a:pt x="0" y="16094"/>
                      </a:cubicBezTo>
                      <a:cubicBezTo>
                        <a:pt x="0" y="19059"/>
                        <a:pt x="3112" y="21600"/>
                        <a:pt x="6956" y="21600"/>
                      </a:cubicBezTo>
                      <a:cubicBezTo>
                        <a:pt x="9885" y="21600"/>
                        <a:pt x="9885" y="21600"/>
                        <a:pt x="9885" y="21600"/>
                      </a:cubicBezTo>
                      <a:cubicBezTo>
                        <a:pt x="18854" y="14541"/>
                        <a:pt x="18854" y="14541"/>
                        <a:pt x="18854" y="14541"/>
                      </a:cubicBezTo>
                      <a:cubicBezTo>
                        <a:pt x="21600" y="12424"/>
                        <a:pt x="21600" y="9035"/>
                        <a:pt x="18854" y="6918"/>
                      </a:cubicBezTo>
                      <a:cubicBezTo>
                        <a:pt x="9885" y="0"/>
                        <a:pt x="9885" y="0"/>
                        <a:pt x="9885" y="0"/>
                      </a:cubicBezTo>
                      <a:cubicBezTo>
                        <a:pt x="6956" y="0"/>
                        <a:pt x="6956" y="0"/>
                        <a:pt x="6956" y="0"/>
                      </a:cubicBezTo>
                      <a:cubicBezTo>
                        <a:pt x="3112" y="0"/>
                        <a:pt x="0" y="2400"/>
                        <a:pt x="0" y="5365"/>
                      </a:cubicBezTo>
                      <a:close/>
                    </a:path>
                  </a:pathLst>
                </a:custGeom>
                <a:solidFill>
                  <a:schemeClr val="bg1">
                    <a:lumMod val="20000"/>
                    <a:lumOff val="80000"/>
                    <a:alpha val="50000"/>
                  </a:schemeClr>
                </a:solidFill>
                <a:ln w="12700" cap="flat">
                  <a:noFill/>
                  <a:miter lim="400000"/>
                </a:ln>
                <a:effectLst/>
              </p:spPr>
              <p:txBody>
                <a:bodyPr wrap="square" lIns="0" tIns="0" rIns="0" bIns="0" numCol="1" anchor="t">
                  <a:noAutofit/>
                </a:bodyPr>
                <a:lstStyle/>
                <a:p>
                  <a:pPr lvl="0" algn="just"/>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59" name="Shape 459"/>
              <p:cNvSpPr/>
              <p:nvPr/>
            </p:nvSpPr>
            <p:spPr>
              <a:xfrm>
                <a:off x="937903" y="529982"/>
                <a:ext cx="575803" cy="707883"/>
              </a:xfrm>
              <a:prstGeom prst="rect">
                <a:avLst/>
              </a:prstGeom>
              <a:noFill/>
              <a:ln w="12700" cap="flat">
                <a:noFill/>
                <a:miter lim="400000"/>
              </a:ln>
              <a:effectLst/>
            </p:spPr>
            <p:txBody>
              <a:bodyPr wrap="square" lIns="45719" tIns="45719" rIns="45719" bIns="45719" numCol="1" anchor="t">
                <a:spAutoFit/>
              </a:bodyPr>
              <a:lstStyle>
                <a:lvl1pPr algn="ctr">
                  <a:defRPr sz="3200">
                    <a:latin typeface="+mj-lt"/>
                    <a:ea typeface="+mj-ea"/>
                    <a:cs typeface="+mj-cs"/>
                    <a:sym typeface="Source Sans Pro" panose="020B0503030403020204"/>
                  </a:defRPr>
                </a:lvl1pPr>
              </a:lstStyle>
              <a:p>
                <a:pPr lvl="0">
                  <a:defRPr sz="1800">
                    <a:solidFill>
                      <a:srgbClr val="000000"/>
                    </a:solidFill>
                  </a:defRPr>
                </a:pPr>
                <a:r>
                  <a:rPr sz="4000">
                    <a:solidFill>
                      <a:schemeClr val="bg1"/>
                    </a:solidFill>
                    <a:latin typeface="Impact" panose="020B0806030902050204" pitchFamily="34" charset="0"/>
                    <a:ea typeface="微软雅黑" panose="020B0503020204020204" pitchFamily="34" charset="-122"/>
                    <a:sym typeface="微软雅黑" panose="020B0503020204020204" pitchFamily="34" charset="-122"/>
                  </a:rPr>
                  <a:t>5</a:t>
                </a:r>
              </a:p>
            </p:txBody>
          </p:sp>
        </p:grpSp>
        <p:grpSp>
          <p:nvGrpSpPr>
            <p:cNvPr id="467" name="Group 467"/>
            <p:cNvGrpSpPr/>
            <p:nvPr/>
          </p:nvGrpSpPr>
          <p:grpSpPr>
            <a:xfrm>
              <a:off x="6060092" y="2598013"/>
              <a:ext cx="2312326" cy="1913355"/>
              <a:chOff x="0" y="-1"/>
              <a:chExt cx="2312626" cy="1913353"/>
            </a:xfrm>
          </p:grpSpPr>
          <p:grpSp>
            <p:nvGrpSpPr>
              <p:cNvPr id="464" name="Group 464"/>
              <p:cNvGrpSpPr/>
              <p:nvPr/>
            </p:nvGrpSpPr>
            <p:grpSpPr>
              <a:xfrm>
                <a:off x="0" y="-1"/>
                <a:ext cx="2312626" cy="1913353"/>
                <a:chOff x="0" y="0"/>
                <a:chExt cx="2312625" cy="1913351"/>
              </a:xfrm>
            </p:grpSpPr>
            <p:sp>
              <p:nvSpPr>
                <p:cNvPr id="462" name="Shape 462"/>
                <p:cNvSpPr/>
                <p:nvPr/>
              </p:nvSpPr>
              <p:spPr>
                <a:xfrm>
                  <a:off x="0" y="0"/>
                  <a:ext cx="2312625" cy="1913351"/>
                </a:xfrm>
                <a:custGeom>
                  <a:avLst/>
                  <a:gdLst/>
                  <a:ahLst/>
                  <a:cxnLst>
                    <a:cxn ang="0">
                      <a:pos x="wd2" y="hd2"/>
                    </a:cxn>
                    <a:cxn ang="5400000">
                      <a:pos x="wd2" y="hd2"/>
                    </a:cxn>
                    <a:cxn ang="10800000">
                      <a:pos x="wd2" y="hd2"/>
                    </a:cxn>
                    <a:cxn ang="16200000">
                      <a:pos x="wd2" y="hd2"/>
                    </a:cxn>
                  </a:cxnLst>
                  <a:rect l="0" t="0" r="r" b="b"/>
                  <a:pathLst>
                    <a:path w="21356" h="20629" extrusionOk="0">
                      <a:moveTo>
                        <a:pt x="20624" y="12382"/>
                      </a:moveTo>
                      <a:cubicBezTo>
                        <a:pt x="21600" y="11233"/>
                        <a:pt x="21600" y="9395"/>
                        <a:pt x="20624" y="8246"/>
                      </a:cubicBezTo>
                      <a:cubicBezTo>
                        <a:pt x="14248" y="663"/>
                        <a:pt x="14248" y="663"/>
                        <a:pt x="14248" y="663"/>
                      </a:cubicBezTo>
                      <a:cubicBezTo>
                        <a:pt x="13272" y="-486"/>
                        <a:pt x="12427" y="-103"/>
                        <a:pt x="12427" y="1505"/>
                      </a:cubicBezTo>
                      <a:cubicBezTo>
                        <a:pt x="12427" y="1505"/>
                        <a:pt x="12427" y="1505"/>
                        <a:pt x="12427" y="1505"/>
                      </a:cubicBezTo>
                      <a:cubicBezTo>
                        <a:pt x="12427" y="3114"/>
                        <a:pt x="11320" y="4493"/>
                        <a:pt x="9954" y="4493"/>
                      </a:cubicBezTo>
                      <a:cubicBezTo>
                        <a:pt x="2537" y="4493"/>
                        <a:pt x="2537" y="4493"/>
                        <a:pt x="2537" y="4493"/>
                      </a:cubicBezTo>
                      <a:cubicBezTo>
                        <a:pt x="1171" y="4493"/>
                        <a:pt x="0" y="5795"/>
                        <a:pt x="0" y="7403"/>
                      </a:cubicBezTo>
                      <a:cubicBezTo>
                        <a:pt x="0" y="13225"/>
                        <a:pt x="0" y="13225"/>
                        <a:pt x="0" y="13225"/>
                      </a:cubicBezTo>
                      <a:cubicBezTo>
                        <a:pt x="0" y="14833"/>
                        <a:pt x="1171" y="16212"/>
                        <a:pt x="2537" y="16212"/>
                      </a:cubicBezTo>
                      <a:cubicBezTo>
                        <a:pt x="9954" y="16212"/>
                        <a:pt x="9954" y="16212"/>
                        <a:pt x="9954" y="16212"/>
                      </a:cubicBezTo>
                      <a:cubicBezTo>
                        <a:pt x="11320" y="16212"/>
                        <a:pt x="12427" y="17514"/>
                        <a:pt x="12427" y="19123"/>
                      </a:cubicBezTo>
                      <a:cubicBezTo>
                        <a:pt x="12427" y="19123"/>
                        <a:pt x="12427" y="19123"/>
                        <a:pt x="12427" y="19123"/>
                      </a:cubicBezTo>
                      <a:cubicBezTo>
                        <a:pt x="12427" y="20731"/>
                        <a:pt x="13272" y="21114"/>
                        <a:pt x="14248" y="19965"/>
                      </a:cubicBezTo>
                      <a:lnTo>
                        <a:pt x="20624" y="12382"/>
                      </a:lnTo>
                      <a:close/>
                    </a:path>
                  </a:pathLst>
                </a:custGeom>
              </p:spPr>
              <p:style>
                <a:lnRef idx="3">
                  <a:schemeClr val="lt1"/>
                </a:lnRef>
                <a:fillRef idx="1">
                  <a:schemeClr val="accent4"/>
                </a:fillRef>
                <a:effectRef idx="1">
                  <a:schemeClr val="accent4"/>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63" name="Shape 463"/>
                <p:cNvSpPr/>
                <p:nvPr/>
              </p:nvSpPr>
              <p:spPr>
                <a:xfrm>
                  <a:off x="0" y="416297"/>
                  <a:ext cx="812006" cy="1087237"/>
                </a:xfrm>
                <a:custGeom>
                  <a:avLst/>
                  <a:gdLst/>
                  <a:ahLst/>
                  <a:cxnLst>
                    <a:cxn ang="0">
                      <a:pos x="wd2" y="hd2"/>
                    </a:cxn>
                    <a:cxn ang="5400000">
                      <a:pos x="wd2" y="hd2"/>
                    </a:cxn>
                    <a:cxn ang="10800000">
                      <a:pos x="wd2" y="hd2"/>
                    </a:cxn>
                    <a:cxn ang="16200000">
                      <a:pos x="wd2" y="hd2"/>
                    </a:cxn>
                  </a:cxnLst>
                  <a:rect l="0" t="0" r="r" b="b"/>
                  <a:pathLst>
                    <a:path w="20919" h="21600" extrusionOk="0">
                      <a:moveTo>
                        <a:pt x="0" y="5365"/>
                      </a:moveTo>
                      <a:cubicBezTo>
                        <a:pt x="0" y="16094"/>
                        <a:pt x="0" y="16094"/>
                        <a:pt x="0" y="16094"/>
                      </a:cubicBezTo>
                      <a:cubicBezTo>
                        <a:pt x="0" y="19059"/>
                        <a:pt x="3267" y="21600"/>
                        <a:pt x="7079" y="21600"/>
                      </a:cubicBezTo>
                      <a:cubicBezTo>
                        <a:pt x="9802" y="21600"/>
                        <a:pt x="9802" y="21600"/>
                        <a:pt x="9802" y="21600"/>
                      </a:cubicBezTo>
                      <a:cubicBezTo>
                        <a:pt x="18877" y="14541"/>
                        <a:pt x="18877" y="14541"/>
                        <a:pt x="18877" y="14541"/>
                      </a:cubicBezTo>
                      <a:cubicBezTo>
                        <a:pt x="21600" y="12424"/>
                        <a:pt x="21600" y="9035"/>
                        <a:pt x="18877" y="6918"/>
                      </a:cubicBezTo>
                      <a:cubicBezTo>
                        <a:pt x="9802" y="0"/>
                        <a:pt x="9802" y="0"/>
                        <a:pt x="9802" y="0"/>
                      </a:cubicBezTo>
                      <a:cubicBezTo>
                        <a:pt x="7079" y="0"/>
                        <a:pt x="7079" y="0"/>
                        <a:pt x="7079" y="0"/>
                      </a:cubicBezTo>
                      <a:cubicBezTo>
                        <a:pt x="3267" y="0"/>
                        <a:pt x="0" y="2400"/>
                        <a:pt x="0" y="5365"/>
                      </a:cubicBezTo>
                      <a:close/>
                    </a:path>
                  </a:pathLst>
                </a:custGeom>
                <a:solidFill>
                  <a:schemeClr val="bg1">
                    <a:lumMod val="20000"/>
                    <a:lumOff val="80000"/>
                    <a:alpha val="50000"/>
                  </a:schemeClr>
                </a:solidFill>
                <a:ln w="12700" cap="flat">
                  <a:noFill/>
                  <a:miter lim="400000"/>
                </a:ln>
                <a:effectLst/>
              </p:spPr>
              <p:txBody>
                <a:bodyPr wrap="square" lIns="0" tIns="0" rIns="0" bIns="0" numCol="1" anchor="t">
                  <a:noAutofit/>
                </a:bodyPr>
                <a:lstStyle/>
                <a:p>
                  <a:pPr lvl="0" algn="just"/>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5" name="Shape 465"/>
              <p:cNvSpPr/>
              <p:nvPr/>
            </p:nvSpPr>
            <p:spPr>
              <a:xfrm>
                <a:off x="1072010" y="510253"/>
                <a:ext cx="575803" cy="707883"/>
              </a:xfrm>
              <a:prstGeom prst="rect">
                <a:avLst/>
              </a:prstGeom>
              <a:noFill/>
              <a:ln w="12700" cap="flat">
                <a:noFill/>
                <a:miter lim="400000"/>
              </a:ln>
              <a:effectLst/>
            </p:spPr>
            <p:txBody>
              <a:bodyPr wrap="square" lIns="45719" tIns="45719" rIns="45719" bIns="45719" numCol="1" anchor="t">
                <a:spAutoFit/>
              </a:bodyPr>
              <a:lstStyle>
                <a:lvl1pPr algn="ctr">
                  <a:defRPr sz="3200">
                    <a:latin typeface="+mj-lt"/>
                    <a:ea typeface="+mj-ea"/>
                    <a:cs typeface="+mj-cs"/>
                    <a:sym typeface="Source Sans Pro" panose="020B0503030403020204"/>
                  </a:defRPr>
                </a:lvl1pPr>
              </a:lstStyle>
              <a:p>
                <a:pPr lvl="0">
                  <a:defRPr sz="1800">
                    <a:solidFill>
                      <a:srgbClr val="000000"/>
                    </a:solidFill>
                  </a:defRPr>
                </a:pPr>
                <a:r>
                  <a:rPr sz="4000">
                    <a:solidFill>
                      <a:schemeClr val="bg1"/>
                    </a:solidFill>
                    <a:latin typeface="Impact" panose="020B0806030902050204" pitchFamily="34" charset="0"/>
                    <a:ea typeface="微软雅黑" panose="020B0503020204020204" pitchFamily="34" charset="-122"/>
                    <a:sym typeface="微软雅黑" panose="020B0503020204020204" pitchFamily="34" charset="-122"/>
                  </a:rPr>
                  <a:t>4</a:t>
                </a:r>
              </a:p>
            </p:txBody>
          </p:sp>
        </p:grpSp>
        <p:grpSp>
          <p:nvGrpSpPr>
            <p:cNvPr id="473" name="Group 473"/>
            <p:cNvGrpSpPr/>
            <p:nvPr/>
          </p:nvGrpSpPr>
          <p:grpSpPr>
            <a:xfrm>
              <a:off x="4446944" y="2598012"/>
              <a:ext cx="2312325" cy="1913354"/>
              <a:chOff x="0" y="-1"/>
              <a:chExt cx="2312625" cy="1913352"/>
            </a:xfrm>
          </p:grpSpPr>
          <p:grpSp>
            <p:nvGrpSpPr>
              <p:cNvPr id="470" name="Group 470"/>
              <p:cNvGrpSpPr/>
              <p:nvPr/>
            </p:nvGrpSpPr>
            <p:grpSpPr>
              <a:xfrm>
                <a:off x="0" y="-1"/>
                <a:ext cx="2312625" cy="1913352"/>
                <a:chOff x="0" y="0"/>
                <a:chExt cx="2312624" cy="1913350"/>
              </a:xfrm>
            </p:grpSpPr>
            <p:sp>
              <p:nvSpPr>
                <p:cNvPr id="468" name="Shape 468"/>
                <p:cNvSpPr/>
                <p:nvPr/>
              </p:nvSpPr>
              <p:spPr>
                <a:xfrm>
                  <a:off x="0" y="0"/>
                  <a:ext cx="2312625" cy="1913351"/>
                </a:xfrm>
                <a:custGeom>
                  <a:avLst/>
                  <a:gdLst/>
                  <a:ahLst/>
                  <a:cxnLst>
                    <a:cxn ang="0">
                      <a:pos x="wd2" y="hd2"/>
                    </a:cxn>
                    <a:cxn ang="5400000">
                      <a:pos x="wd2" y="hd2"/>
                    </a:cxn>
                    <a:cxn ang="10800000">
                      <a:pos x="wd2" y="hd2"/>
                    </a:cxn>
                    <a:cxn ang="16200000">
                      <a:pos x="wd2" y="hd2"/>
                    </a:cxn>
                  </a:cxnLst>
                  <a:rect l="0" t="0" r="r" b="b"/>
                  <a:pathLst>
                    <a:path w="21356" h="20629" extrusionOk="0">
                      <a:moveTo>
                        <a:pt x="20624" y="12382"/>
                      </a:moveTo>
                      <a:cubicBezTo>
                        <a:pt x="21600" y="11233"/>
                        <a:pt x="21600" y="9395"/>
                        <a:pt x="20624" y="8246"/>
                      </a:cubicBezTo>
                      <a:cubicBezTo>
                        <a:pt x="14183" y="663"/>
                        <a:pt x="14183" y="663"/>
                        <a:pt x="14183" y="663"/>
                      </a:cubicBezTo>
                      <a:cubicBezTo>
                        <a:pt x="13207" y="-486"/>
                        <a:pt x="12427" y="-103"/>
                        <a:pt x="12427" y="1505"/>
                      </a:cubicBezTo>
                      <a:cubicBezTo>
                        <a:pt x="12427" y="1505"/>
                        <a:pt x="12427" y="1505"/>
                        <a:pt x="12427" y="1505"/>
                      </a:cubicBezTo>
                      <a:cubicBezTo>
                        <a:pt x="12427" y="3114"/>
                        <a:pt x="11320" y="4493"/>
                        <a:pt x="9954" y="4493"/>
                      </a:cubicBezTo>
                      <a:cubicBezTo>
                        <a:pt x="2472" y="4493"/>
                        <a:pt x="2472" y="4493"/>
                        <a:pt x="2472" y="4493"/>
                      </a:cubicBezTo>
                      <a:cubicBezTo>
                        <a:pt x="1106" y="4493"/>
                        <a:pt x="0" y="5795"/>
                        <a:pt x="0" y="7403"/>
                      </a:cubicBezTo>
                      <a:cubicBezTo>
                        <a:pt x="0" y="13225"/>
                        <a:pt x="0" y="13225"/>
                        <a:pt x="0" y="13225"/>
                      </a:cubicBezTo>
                      <a:cubicBezTo>
                        <a:pt x="0" y="14833"/>
                        <a:pt x="1106" y="16212"/>
                        <a:pt x="2472" y="16212"/>
                      </a:cubicBezTo>
                      <a:cubicBezTo>
                        <a:pt x="9954" y="16212"/>
                        <a:pt x="9954" y="16212"/>
                        <a:pt x="9954" y="16212"/>
                      </a:cubicBezTo>
                      <a:cubicBezTo>
                        <a:pt x="11320" y="16212"/>
                        <a:pt x="12427" y="17514"/>
                        <a:pt x="12427" y="19123"/>
                      </a:cubicBezTo>
                      <a:cubicBezTo>
                        <a:pt x="12427" y="19123"/>
                        <a:pt x="12427" y="19123"/>
                        <a:pt x="12427" y="19123"/>
                      </a:cubicBezTo>
                      <a:cubicBezTo>
                        <a:pt x="12427" y="20731"/>
                        <a:pt x="13207" y="21114"/>
                        <a:pt x="14183" y="19965"/>
                      </a:cubicBezTo>
                      <a:lnTo>
                        <a:pt x="20624" y="12382"/>
                      </a:lnTo>
                      <a:close/>
                    </a:path>
                  </a:pathLst>
                </a:custGeom>
              </p:spPr>
              <p:style>
                <a:lnRef idx="3">
                  <a:schemeClr val="lt1"/>
                </a:lnRef>
                <a:fillRef idx="1">
                  <a:schemeClr val="accent3"/>
                </a:fillRef>
                <a:effectRef idx="1">
                  <a:schemeClr val="accent3"/>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69" name="Shape 469"/>
                <p:cNvSpPr/>
                <p:nvPr/>
              </p:nvSpPr>
              <p:spPr>
                <a:xfrm>
                  <a:off x="0" y="416297"/>
                  <a:ext cx="804254" cy="1087237"/>
                </a:xfrm>
                <a:custGeom>
                  <a:avLst/>
                  <a:gdLst/>
                  <a:ahLst/>
                  <a:cxnLst>
                    <a:cxn ang="0">
                      <a:pos x="wd2" y="hd2"/>
                    </a:cxn>
                    <a:cxn ang="5400000">
                      <a:pos x="wd2" y="hd2"/>
                    </a:cxn>
                    <a:cxn ang="10800000">
                      <a:pos x="wd2" y="hd2"/>
                    </a:cxn>
                    <a:cxn ang="16200000">
                      <a:pos x="wd2" y="hd2"/>
                    </a:cxn>
                  </a:cxnLst>
                  <a:rect l="0" t="0" r="r" b="b"/>
                  <a:pathLst>
                    <a:path w="20914" h="21600" extrusionOk="0">
                      <a:moveTo>
                        <a:pt x="0" y="5365"/>
                      </a:moveTo>
                      <a:cubicBezTo>
                        <a:pt x="0" y="16094"/>
                        <a:pt x="0" y="16094"/>
                        <a:pt x="0" y="16094"/>
                      </a:cubicBezTo>
                      <a:cubicBezTo>
                        <a:pt x="0" y="19059"/>
                        <a:pt x="3112" y="21600"/>
                        <a:pt x="6956" y="21600"/>
                      </a:cubicBezTo>
                      <a:cubicBezTo>
                        <a:pt x="9885" y="21600"/>
                        <a:pt x="9885" y="21600"/>
                        <a:pt x="9885" y="21600"/>
                      </a:cubicBezTo>
                      <a:cubicBezTo>
                        <a:pt x="18854" y="14541"/>
                        <a:pt x="18854" y="14541"/>
                        <a:pt x="18854" y="14541"/>
                      </a:cubicBezTo>
                      <a:cubicBezTo>
                        <a:pt x="21600" y="12424"/>
                        <a:pt x="21600" y="9035"/>
                        <a:pt x="18854" y="6918"/>
                      </a:cubicBezTo>
                      <a:cubicBezTo>
                        <a:pt x="9885" y="0"/>
                        <a:pt x="9885" y="0"/>
                        <a:pt x="9885" y="0"/>
                      </a:cubicBezTo>
                      <a:cubicBezTo>
                        <a:pt x="6956" y="0"/>
                        <a:pt x="6956" y="0"/>
                        <a:pt x="6956" y="0"/>
                      </a:cubicBezTo>
                      <a:cubicBezTo>
                        <a:pt x="3112" y="0"/>
                        <a:pt x="0" y="2400"/>
                        <a:pt x="0" y="5365"/>
                      </a:cubicBezTo>
                      <a:close/>
                    </a:path>
                  </a:pathLst>
                </a:custGeom>
                <a:solidFill>
                  <a:schemeClr val="bg1">
                    <a:lumMod val="20000"/>
                    <a:lumOff val="80000"/>
                    <a:alpha val="50000"/>
                  </a:schemeClr>
                </a:solidFill>
                <a:ln w="12700" cap="flat">
                  <a:noFill/>
                  <a:miter lim="400000"/>
                </a:ln>
                <a:effectLst/>
              </p:spPr>
              <p:txBody>
                <a:bodyPr wrap="square" lIns="0" tIns="0" rIns="0" bIns="0" numCol="1" anchor="t">
                  <a:noAutofit/>
                </a:bodyPr>
                <a:lstStyle/>
                <a:p>
                  <a:pPr lvl="0" algn="just">
                    <a:defRPr b="1"/>
                  </a:pP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71" name="Shape 471"/>
              <p:cNvSpPr/>
              <p:nvPr/>
            </p:nvSpPr>
            <p:spPr>
              <a:xfrm>
                <a:off x="1038370" y="535803"/>
                <a:ext cx="575803" cy="707883"/>
              </a:xfrm>
              <a:prstGeom prst="rect">
                <a:avLst/>
              </a:prstGeom>
              <a:noFill/>
              <a:ln w="12700" cap="flat">
                <a:noFill/>
                <a:miter lim="400000"/>
              </a:ln>
              <a:effectLst/>
            </p:spPr>
            <p:txBody>
              <a:bodyPr wrap="square" lIns="45719" tIns="45719" rIns="45719" bIns="45719" numCol="1" anchor="t">
                <a:spAutoFit/>
              </a:bodyPr>
              <a:lstStyle>
                <a:lvl1pPr algn="ctr">
                  <a:defRPr sz="3200">
                    <a:latin typeface="+mj-lt"/>
                    <a:ea typeface="+mj-ea"/>
                    <a:cs typeface="+mj-cs"/>
                    <a:sym typeface="Source Sans Pro" panose="020B0503030403020204"/>
                  </a:defRPr>
                </a:lvl1pPr>
              </a:lstStyle>
              <a:p>
                <a:pPr lvl="0">
                  <a:defRPr sz="1800">
                    <a:solidFill>
                      <a:srgbClr val="000000"/>
                    </a:solidFill>
                  </a:defRPr>
                </a:pPr>
                <a:r>
                  <a:rPr sz="4000">
                    <a:solidFill>
                      <a:schemeClr val="bg1"/>
                    </a:solidFill>
                    <a:latin typeface="Impact" panose="020B0806030902050204" pitchFamily="34" charset="0"/>
                    <a:ea typeface="微软雅黑" panose="020B0503020204020204" pitchFamily="34" charset="-122"/>
                    <a:sym typeface="微软雅黑" panose="020B0503020204020204" pitchFamily="34" charset="-122"/>
                  </a:rPr>
                  <a:t>3</a:t>
                </a:r>
              </a:p>
            </p:txBody>
          </p:sp>
        </p:grpSp>
        <p:grpSp>
          <p:nvGrpSpPr>
            <p:cNvPr id="476" name="Group 476"/>
            <p:cNvGrpSpPr/>
            <p:nvPr/>
          </p:nvGrpSpPr>
          <p:grpSpPr>
            <a:xfrm>
              <a:off x="3388104" y="2097382"/>
              <a:ext cx="772039" cy="1586374"/>
              <a:chOff x="0" y="0"/>
              <a:chExt cx="772138" cy="1586372"/>
            </a:xfrm>
            <a:solidFill>
              <a:schemeClr val="bg1">
                <a:lumMod val="60000"/>
                <a:lumOff val="40000"/>
              </a:schemeClr>
            </a:solidFill>
          </p:grpSpPr>
          <p:sp>
            <p:nvSpPr>
              <p:cNvPr id="474" name="Shape 474"/>
              <p:cNvSpPr/>
              <p:nvPr/>
            </p:nvSpPr>
            <p:spPr>
              <a:xfrm>
                <a:off x="-1" y="-1"/>
                <a:ext cx="225366" cy="2253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5" name="Shape 475"/>
              <p:cNvSpPr/>
              <p:nvPr/>
            </p:nvSpPr>
            <p:spPr>
              <a:xfrm rot="20198661">
                <a:off x="419213" y="130314"/>
                <a:ext cx="56617" cy="1506560"/>
              </a:xfrm>
              <a:prstGeom prst="rect">
                <a:avLst/>
              </a:pr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87" name="Group 487"/>
            <p:cNvGrpSpPr/>
            <p:nvPr/>
          </p:nvGrpSpPr>
          <p:grpSpPr>
            <a:xfrm>
              <a:off x="2826020" y="2600717"/>
              <a:ext cx="2314088" cy="1913353"/>
              <a:chOff x="0" y="-1"/>
              <a:chExt cx="2314387" cy="1913352"/>
            </a:xfrm>
          </p:grpSpPr>
          <p:grpSp>
            <p:nvGrpSpPr>
              <p:cNvPr id="484" name="Group 484"/>
              <p:cNvGrpSpPr/>
              <p:nvPr/>
            </p:nvGrpSpPr>
            <p:grpSpPr>
              <a:xfrm>
                <a:off x="0" y="-1"/>
                <a:ext cx="2314387" cy="1913352"/>
                <a:chOff x="0" y="-1"/>
                <a:chExt cx="2314386" cy="1913351"/>
              </a:xfrm>
            </p:grpSpPr>
            <p:sp>
              <p:nvSpPr>
                <p:cNvPr id="482" name="Shape 482"/>
                <p:cNvSpPr/>
                <p:nvPr/>
              </p:nvSpPr>
              <p:spPr>
                <a:xfrm>
                  <a:off x="0" y="-1"/>
                  <a:ext cx="2314386" cy="1913351"/>
                </a:xfrm>
                <a:custGeom>
                  <a:avLst/>
                  <a:gdLst/>
                  <a:ahLst/>
                  <a:cxnLst>
                    <a:cxn ang="0">
                      <a:pos x="wd2" y="hd2"/>
                    </a:cxn>
                    <a:cxn ang="5400000">
                      <a:pos x="wd2" y="hd2"/>
                    </a:cxn>
                    <a:cxn ang="10800000">
                      <a:pos x="wd2" y="hd2"/>
                    </a:cxn>
                    <a:cxn ang="16200000">
                      <a:pos x="wd2" y="hd2"/>
                    </a:cxn>
                  </a:cxnLst>
                  <a:rect l="0" t="0" r="r" b="b"/>
                  <a:pathLst>
                    <a:path w="21372" h="20629" extrusionOk="0">
                      <a:moveTo>
                        <a:pt x="20689" y="12382"/>
                      </a:moveTo>
                      <a:cubicBezTo>
                        <a:pt x="21600" y="11233"/>
                        <a:pt x="21600" y="9395"/>
                        <a:pt x="20689" y="8246"/>
                      </a:cubicBezTo>
                      <a:cubicBezTo>
                        <a:pt x="14248" y="663"/>
                        <a:pt x="14248" y="663"/>
                        <a:pt x="14248" y="663"/>
                      </a:cubicBezTo>
                      <a:cubicBezTo>
                        <a:pt x="13272" y="-486"/>
                        <a:pt x="12492" y="-103"/>
                        <a:pt x="12492" y="1505"/>
                      </a:cubicBezTo>
                      <a:cubicBezTo>
                        <a:pt x="12492" y="1505"/>
                        <a:pt x="12492" y="1505"/>
                        <a:pt x="12492" y="1505"/>
                      </a:cubicBezTo>
                      <a:cubicBezTo>
                        <a:pt x="12492" y="3114"/>
                        <a:pt x="11320" y="4493"/>
                        <a:pt x="9954" y="4493"/>
                      </a:cubicBezTo>
                      <a:cubicBezTo>
                        <a:pt x="2537" y="4493"/>
                        <a:pt x="2537" y="4493"/>
                        <a:pt x="2537" y="4493"/>
                      </a:cubicBezTo>
                      <a:cubicBezTo>
                        <a:pt x="1171" y="4493"/>
                        <a:pt x="0" y="5795"/>
                        <a:pt x="0" y="7403"/>
                      </a:cubicBezTo>
                      <a:cubicBezTo>
                        <a:pt x="0" y="13225"/>
                        <a:pt x="0" y="13225"/>
                        <a:pt x="0" y="13225"/>
                      </a:cubicBezTo>
                      <a:cubicBezTo>
                        <a:pt x="0" y="14833"/>
                        <a:pt x="1171" y="16212"/>
                        <a:pt x="2537" y="16212"/>
                      </a:cubicBezTo>
                      <a:cubicBezTo>
                        <a:pt x="9954" y="16212"/>
                        <a:pt x="9954" y="16212"/>
                        <a:pt x="9954" y="16212"/>
                      </a:cubicBezTo>
                      <a:cubicBezTo>
                        <a:pt x="11320" y="16212"/>
                        <a:pt x="12492" y="17514"/>
                        <a:pt x="12492" y="19123"/>
                      </a:cubicBezTo>
                      <a:cubicBezTo>
                        <a:pt x="12492" y="19123"/>
                        <a:pt x="12492" y="19123"/>
                        <a:pt x="12492" y="19123"/>
                      </a:cubicBezTo>
                      <a:cubicBezTo>
                        <a:pt x="12492" y="20731"/>
                        <a:pt x="13272" y="21114"/>
                        <a:pt x="14248" y="19965"/>
                      </a:cubicBezTo>
                      <a:lnTo>
                        <a:pt x="20689" y="12382"/>
                      </a:lnTo>
                      <a:close/>
                    </a:path>
                  </a:pathLst>
                </a:custGeom>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3" name="Shape 483"/>
                <p:cNvSpPr/>
                <p:nvPr/>
              </p:nvSpPr>
              <p:spPr>
                <a:xfrm>
                  <a:off x="0" y="416296"/>
                  <a:ext cx="812006" cy="1087236"/>
                </a:xfrm>
                <a:custGeom>
                  <a:avLst/>
                  <a:gdLst/>
                  <a:ahLst/>
                  <a:cxnLst>
                    <a:cxn ang="0">
                      <a:pos x="wd2" y="hd2"/>
                    </a:cxn>
                    <a:cxn ang="5400000">
                      <a:pos x="wd2" y="hd2"/>
                    </a:cxn>
                    <a:cxn ang="10800000">
                      <a:pos x="wd2" y="hd2"/>
                    </a:cxn>
                    <a:cxn ang="16200000">
                      <a:pos x="wd2" y="hd2"/>
                    </a:cxn>
                  </a:cxnLst>
                  <a:rect l="0" t="0" r="r" b="b"/>
                  <a:pathLst>
                    <a:path w="20919" h="21600" extrusionOk="0">
                      <a:moveTo>
                        <a:pt x="0" y="5365"/>
                      </a:moveTo>
                      <a:cubicBezTo>
                        <a:pt x="0" y="16094"/>
                        <a:pt x="0" y="16094"/>
                        <a:pt x="0" y="16094"/>
                      </a:cubicBezTo>
                      <a:cubicBezTo>
                        <a:pt x="0" y="19059"/>
                        <a:pt x="3267" y="21600"/>
                        <a:pt x="7079" y="21600"/>
                      </a:cubicBezTo>
                      <a:cubicBezTo>
                        <a:pt x="9983" y="21600"/>
                        <a:pt x="9983" y="21600"/>
                        <a:pt x="9983" y="21600"/>
                      </a:cubicBezTo>
                      <a:cubicBezTo>
                        <a:pt x="18877" y="14541"/>
                        <a:pt x="18877" y="14541"/>
                        <a:pt x="18877" y="14541"/>
                      </a:cubicBezTo>
                      <a:cubicBezTo>
                        <a:pt x="21600" y="12424"/>
                        <a:pt x="21600" y="9035"/>
                        <a:pt x="18877" y="6918"/>
                      </a:cubicBezTo>
                      <a:cubicBezTo>
                        <a:pt x="9983" y="0"/>
                        <a:pt x="9983" y="0"/>
                        <a:pt x="9983" y="0"/>
                      </a:cubicBezTo>
                      <a:cubicBezTo>
                        <a:pt x="7079" y="0"/>
                        <a:pt x="7079" y="0"/>
                        <a:pt x="7079" y="0"/>
                      </a:cubicBezTo>
                      <a:cubicBezTo>
                        <a:pt x="3267" y="0"/>
                        <a:pt x="0" y="2400"/>
                        <a:pt x="0" y="5365"/>
                      </a:cubicBezTo>
                      <a:close/>
                    </a:path>
                  </a:pathLst>
                </a:custGeom>
                <a:solidFill>
                  <a:schemeClr val="bg1">
                    <a:lumMod val="20000"/>
                    <a:lumOff val="80000"/>
                    <a:alpha val="50000"/>
                  </a:schemeClr>
                </a:solidFill>
                <a:ln w="12700" cap="flat">
                  <a:noFill/>
                  <a:miter lim="400000"/>
                </a:ln>
                <a:effectLst/>
              </p:spPr>
              <p:txBody>
                <a:bodyPr wrap="square" lIns="0" tIns="0" rIns="0" bIns="0" numCol="1" anchor="t">
                  <a:noAutofit/>
                </a:bodyPr>
                <a:lstStyle/>
                <a:p>
                  <a:pPr algn="just"/>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5" name="Shape 485"/>
              <p:cNvSpPr/>
              <p:nvPr/>
            </p:nvSpPr>
            <p:spPr>
              <a:xfrm>
                <a:off x="999428" y="515971"/>
                <a:ext cx="575803" cy="707884"/>
              </a:xfrm>
              <a:prstGeom prst="rect">
                <a:avLst/>
              </a:prstGeom>
              <a:noFill/>
              <a:ln w="12700" cap="flat">
                <a:noFill/>
                <a:miter lim="400000"/>
              </a:ln>
              <a:effectLst/>
            </p:spPr>
            <p:txBody>
              <a:bodyPr wrap="square" lIns="45719" tIns="45719" rIns="45719" bIns="45719" numCol="1" anchor="t">
                <a:spAutoFit/>
              </a:bodyPr>
              <a:lstStyle>
                <a:lvl1pPr algn="ctr">
                  <a:defRPr sz="3200">
                    <a:latin typeface="+mj-lt"/>
                    <a:ea typeface="+mj-ea"/>
                    <a:cs typeface="+mj-cs"/>
                    <a:sym typeface="Source Sans Pro" panose="020B0503030403020204"/>
                  </a:defRPr>
                </a:lvl1pPr>
              </a:lstStyle>
              <a:p>
                <a:pPr>
                  <a:defRPr sz="1800">
                    <a:solidFill>
                      <a:srgbClr val="000000"/>
                    </a:solidFill>
                  </a:defRPr>
                </a:pPr>
                <a:r>
                  <a:rPr sz="4000">
                    <a:solidFill>
                      <a:schemeClr val="bg1"/>
                    </a:solidFill>
                    <a:latin typeface="Impact" panose="020B0806030902050204" pitchFamily="34" charset="0"/>
                    <a:ea typeface="微软雅黑" panose="020B0503020204020204" pitchFamily="34" charset="-122"/>
                    <a:sym typeface="微软雅黑" panose="020B0503020204020204" pitchFamily="34" charset="-122"/>
                  </a:rPr>
                  <a:t>2</a:t>
                </a:r>
              </a:p>
            </p:txBody>
          </p:sp>
        </p:grpSp>
        <p:grpSp>
          <p:nvGrpSpPr>
            <p:cNvPr id="491" name="Group 491"/>
            <p:cNvGrpSpPr/>
            <p:nvPr/>
          </p:nvGrpSpPr>
          <p:grpSpPr>
            <a:xfrm>
              <a:off x="1478935" y="2598014"/>
              <a:ext cx="2046264" cy="1913352"/>
              <a:chOff x="0" y="0"/>
              <a:chExt cx="2046529" cy="1913351"/>
            </a:xfrm>
          </p:grpSpPr>
          <p:sp>
            <p:nvSpPr>
              <p:cNvPr id="488" name="Shape 488"/>
              <p:cNvSpPr/>
              <p:nvPr/>
            </p:nvSpPr>
            <p:spPr>
              <a:xfrm>
                <a:off x="0" y="0"/>
                <a:ext cx="2046529" cy="1913351"/>
              </a:xfrm>
              <a:custGeom>
                <a:avLst/>
                <a:gdLst/>
                <a:ahLst/>
                <a:cxnLst>
                  <a:cxn ang="0">
                    <a:pos x="wd2" y="hd2"/>
                  </a:cxn>
                  <a:cxn ang="5400000">
                    <a:pos x="wd2" y="hd2"/>
                  </a:cxn>
                  <a:cxn ang="10800000">
                    <a:pos x="wd2" y="hd2"/>
                  </a:cxn>
                  <a:cxn ang="16200000">
                    <a:pos x="wd2" y="hd2"/>
                  </a:cxn>
                </a:cxnLst>
                <a:rect l="0" t="0" r="r" b="b"/>
                <a:pathLst>
                  <a:path w="21325" h="21077" extrusionOk="0">
                    <a:moveTo>
                      <a:pt x="12120" y="1"/>
                    </a:moveTo>
                    <a:cubicBezTo>
                      <a:pt x="12436" y="17"/>
                      <a:pt x="12818" y="237"/>
                      <a:pt x="13231" y="677"/>
                    </a:cubicBezTo>
                    <a:cubicBezTo>
                      <a:pt x="13231" y="677"/>
                      <a:pt x="13231" y="677"/>
                      <a:pt x="20499" y="8425"/>
                    </a:cubicBezTo>
                    <a:cubicBezTo>
                      <a:pt x="21600" y="9599"/>
                      <a:pt x="21600" y="11477"/>
                      <a:pt x="20499" y="12651"/>
                    </a:cubicBezTo>
                    <a:lnTo>
                      <a:pt x="13231" y="20399"/>
                    </a:lnTo>
                    <a:cubicBezTo>
                      <a:pt x="12130" y="21573"/>
                      <a:pt x="11249" y="21182"/>
                      <a:pt x="11249" y="19538"/>
                    </a:cubicBezTo>
                    <a:cubicBezTo>
                      <a:pt x="11249" y="17895"/>
                      <a:pt x="10001" y="16564"/>
                      <a:pt x="8459" y="16564"/>
                    </a:cubicBezTo>
                    <a:cubicBezTo>
                      <a:pt x="8459" y="16564"/>
                      <a:pt x="8459" y="16564"/>
                      <a:pt x="17" y="16564"/>
                    </a:cubicBezTo>
                    <a:lnTo>
                      <a:pt x="0" y="16562"/>
                    </a:lnTo>
                    <a:lnTo>
                      <a:pt x="73" y="16562"/>
                    </a:lnTo>
                    <a:cubicBezTo>
                      <a:pt x="569" y="16562"/>
                      <a:pt x="569" y="16562"/>
                      <a:pt x="569" y="16562"/>
                    </a:cubicBezTo>
                    <a:cubicBezTo>
                      <a:pt x="4166" y="12648"/>
                      <a:pt x="4166" y="12648"/>
                      <a:pt x="4166" y="12648"/>
                    </a:cubicBezTo>
                    <a:cubicBezTo>
                      <a:pt x="5267" y="11474"/>
                      <a:pt x="5267" y="9595"/>
                      <a:pt x="4166" y="8421"/>
                    </a:cubicBezTo>
                    <a:cubicBezTo>
                      <a:pt x="1018" y="5065"/>
                      <a:pt x="625" y="4645"/>
                      <a:pt x="576" y="4593"/>
                    </a:cubicBezTo>
                    <a:lnTo>
                      <a:pt x="573" y="4590"/>
                    </a:lnTo>
                    <a:lnTo>
                      <a:pt x="724" y="4590"/>
                    </a:lnTo>
                    <a:cubicBezTo>
                      <a:pt x="1633" y="4590"/>
                      <a:pt x="3710" y="4590"/>
                      <a:pt x="8459" y="4590"/>
                    </a:cubicBezTo>
                    <a:cubicBezTo>
                      <a:pt x="10001" y="4590"/>
                      <a:pt x="11249" y="3182"/>
                      <a:pt x="11249" y="1538"/>
                    </a:cubicBezTo>
                    <a:cubicBezTo>
                      <a:pt x="11249" y="511"/>
                      <a:pt x="11593" y="-27"/>
                      <a:pt x="12120" y="1"/>
                    </a:cubicBezTo>
                    <a:close/>
                  </a:path>
                </a:pathLst>
              </a:custGeom>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9" name="Shape 489"/>
              <p:cNvSpPr/>
              <p:nvPr/>
            </p:nvSpPr>
            <p:spPr>
              <a:xfrm>
                <a:off x="808979" y="518674"/>
                <a:ext cx="575803" cy="707884"/>
              </a:xfrm>
              <a:prstGeom prst="rect">
                <a:avLst/>
              </a:prstGeom>
              <a:noFill/>
              <a:ln w="12700" cap="flat">
                <a:noFill/>
                <a:miter lim="400000"/>
              </a:ln>
              <a:effectLst/>
            </p:spPr>
            <p:txBody>
              <a:bodyPr wrap="square" lIns="45719" tIns="45719" rIns="45719" bIns="45719" numCol="1" anchor="t">
                <a:spAutoFit/>
              </a:bodyPr>
              <a:lstStyle>
                <a:lvl1pPr algn="ctr">
                  <a:defRPr sz="3200">
                    <a:latin typeface="+mj-lt"/>
                    <a:ea typeface="+mj-ea"/>
                    <a:cs typeface="+mj-cs"/>
                    <a:sym typeface="Source Sans Pro" panose="020B0503030403020204"/>
                  </a:defRPr>
                </a:lvl1pPr>
              </a:lstStyle>
              <a:p>
                <a:pPr lvl="0">
                  <a:defRPr sz="1800">
                    <a:solidFill>
                      <a:srgbClr val="000000"/>
                    </a:solidFill>
                  </a:defRPr>
                </a:pPr>
                <a:r>
                  <a:rPr sz="4000">
                    <a:solidFill>
                      <a:schemeClr val="bg1"/>
                    </a:solidFill>
                    <a:latin typeface="Impact" panose="020B0806030902050204" pitchFamily="34" charset="0"/>
                    <a:ea typeface="微软雅黑" panose="020B0503020204020204" pitchFamily="34" charset="-122"/>
                    <a:sym typeface="微软雅黑" panose="020B0503020204020204" pitchFamily="34" charset="-122"/>
                  </a:rPr>
                  <a:t>1</a:t>
                </a:r>
              </a:p>
            </p:txBody>
          </p:sp>
        </p:grpSp>
      </p:grpSp>
      <p:grpSp>
        <p:nvGrpSpPr>
          <p:cNvPr id="5" name="组合 4"/>
          <p:cNvGrpSpPr/>
          <p:nvPr/>
        </p:nvGrpSpPr>
        <p:grpSpPr>
          <a:xfrm>
            <a:off x="1816211" y="4766043"/>
            <a:ext cx="2859527" cy="944221"/>
            <a:chOff x="1815416" y="4766042"/>
            <a:chExt cx="2859527" cy="944221"/>
          </a:xfrm>
        </p:grpSpPr>
        <p:sp>
          <p:nvSpPr>
            <p:cNvPr id="492" name="Shape 492"/>
            <p:cNvSpPr/>
            <p:nvPr/>
          </p:nvSpPr>
          <p:spPr>
            <a:xfrm>
              <a:off x="2173395" y="4766042"/>
              <a:ext cx="1477133" cy="369332"/>
            </a:xfrm>
            <a:prstGeom prst="rect">
              <a:avLst/>
            </a:prstGeom>
            <a:ln w="12700">
              <a:miter lim="400000"/>
            </a:ln>
          </p:spPr>
          <p:txBody>
            <a:bodyPr wrap="none" lIns="45719" rIns="45719">
              <a:spAutoFit/>
            </a:bodyPr>
            <a:lstStyle>
              <a:lvl1pPr>
                <a:defRPr>
                  <a:solidFill>
                    <a:srgbClr val="F79A00"/>
                  </a:solidFill>
                  <a:latin typeface="+mj-lt"/>
                  <a:ea typeface="+mj-ea"/>
                  <a:cs typeface="+mj-cs"/>
                  <a:sym typeface="Source Sans Pro" panose="020B0503030403020204"/>
                </a:defRPr>
              </a:lvl1pPr>
            </a:lstStyle>
            <a:p>
              <a:pPr lvl="0">
                <a:defRPr>
                  <a:solidFill>
                    <a:srgbClr val="000000"/>
                  </a:solidFill>
                </a:defRPr>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Add a title here</a:t>
              </a:r>
              <a:endParaRPr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3" name="Shape 493"/>
            <p:cNvSpPr/>
            <p:nvPr/>
          </p:nvSpPr>
          <p:spPr>
            <a:xfrm>
              <a:off x="1815416" y="5063932"/>
              <a:ext cx="2859527" cy="646331"/>
            </a:xfrm>
            <a:prstGeom prst="rect">
              <a:avLst/>
            </a:prstGeom>
            <a:ln w="12700">
              <a:miter lim="400000"/>
            </a:ln>
          </p:spPr>
          <p:txBody>
            <a:bodyPr lIns="45719" rIns="45719">
              <a:spAutoFit/>
            </a:bodyPr>
            <a:lstStyle>
              <a:lvl1pPr>
                <a:defRPr sz="1300">
                  <a:solidFill>
                    <a:srgbClr val="595C54"/>
                  </a:solidFill>
                </a:defRPr>
              </a:lvl1pPr>
            </a:lstStyle>
            <a:p>
              <a:pPr lvl="0">
                <a:defRPr sz="1800">
                  <a:solidFill>
                    <a:srgbClr val="000000"/>
                  </a:solidFill>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copy the text paste in this box</a:t>
              </a: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a:xfrm>
            <a:off x="5092306" y="4766043"/>
            <a:ext cx="2859528" cy="944221"/>
            <a:chOff x="5091512" y="4766042"/>
            <a:chExt cx="2859528" cy="944221"/>
          </a:xfrm>
        </p:grpSpPr>
        <p:sp>
          <p:nvSpPr>
            <p:cNvPr id="494" name="Shape 494"/>
            <p:cNvSpPr/>
            <p:nvPr/>
          </p:nvSpPr>
          <p:spPr>
            <a:xfrm>
              <a:off x="5449492" y="4766042"/>
              <a:ext cx="1477133" cy="369332"/>
            </a:xfrm>
            <a:prstGeom prst="rect">
              <a:avLst/>
            </a:prstGeom>
            <a:ln w="12700">
              <a:miter lim="400000"/>
            </a:ln>
          </p:spPr>
          <p:txBody>
            <a:bodyPr wrap="none" lIns="45719" rIns="45719">
              <a:spAutoFit/>
            </a:bodyPr>
            <a:lstStyle>
              <a:lvl1pPr>
                <a:defRPr>
                  <a:solidFill>
                    <a:srgbClr val="619405"/>
                  </a:solidFill>
                  <a:latin typeface="+mj-lt"/>
                  <a:ea typeface="+mj-ea"/>
                  <a:cs typeface="+mj-cs"/>
                  <a:sym typeface="Source Sans Pro" panose="020B0503030403020204"/>
                </a:defRPr>
              </a:lvl1pPr>
            </a:lstStyle>
            <a:p>
              <a:pPr lvl="0">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Add a title here</a:t>
              </a:r>
              <a:endParaRPr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5" name="Shape 495"/>
            <p:cNvSpPr/>
            <p:nvPr/>
          </p:nvSpPr>
          <p:spPr>
            <a:xfrm>
              <a:off x="5091512" y="5063932"/>
              <a:ext cx="2859528" cy="646331"/>
            </a:xfrm>
            <a:prstGeom prst="rect">
              <a:avLst/>
            </a:prstGeom>
            <a:ln w="12700">
              <a:miter lim="400000"/>
            </a:ln>
          </p:spPr>
          <p:txBody>
            <a:bodyPr lIns="45719" rIns="45719">
              <a:spAutoFit/>
            </a:bodyPr>
            <a:lstStyle>
              <a:lvl1pPr>
                <a:defRPr sz="1300">
                  <a:solidFill>
                    <a:srgbClr val="595C54"/>
                  </a:solidFill>
                </a:defRPr>
              </a:lvl1pPr>
            </a:lstStyle>
            <a:p>
              <a:pPr lvl="0">
                <a:defRPr sz="1800">
                  <a:solidFill>
                    <a:srgbClr val="000000"/>
                  </a:solidFill>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copy the text paste in this box</a:t>
              </a:r>
              <a:r>
                <a:rPr lang="en-US" altLang="zh-CN">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6"/>
          <p:cNvGrpSpPr/>
          <p:nvPr/>
        </p:nvGrpSpPr>
        <p:grpSpPr>
          <a:xfrm>
            <a:off x="8236219" y="4766043"/>
            <a:ext cx="2859528" cy="944221"/>
            <a:chOff x="8235425" y="4766042"/>
            <a:chExt cx="2859528" cy="944221"/>
          </a:xfrm>
        </p:grpSpPr>
        <p:sp>
          <p:nvSpPr>
            <p:cNvPr id="496" name="Shape 496"/>
            <p:cNvSpPr/>
            <p:nvPr/>
          </p:nvSpPr>
          <p:spPr>
            <a:xfrm>
              <a:off x="8593406" y="4766042"/>
              <a:ext cx="1477133" cy="369332"/>
            </a:xfrm>
            <a:prstGeom prst="rect">
              <a:avLst/>
            </a:prstGeom>
            <a:ln w="12700">
              <a:miter lim="400000"/>
            </a:ln>
          </p:spPr>
          <p:txBody>
            <a:bodyPr wrap="none" lIns="45719" rIns="45719">
              <a:spAutoFit/>
            </a:bodyPr>
            <a:lstStyle>
              <a:lvl1pPr>
                <a:defRPr>
                  <a:solidFill>
                    <a:srgbClr val="D05126"/>
                  </a:solidFill>
                  <a:latin typeface="+mj-lt"/>
                  <a:ea typeface="+mj-ea"/>
                  <a:cs typeface="+mj-cs"/>
                  <a:sym typeface="Source Sans Pro" panose="020B0503030403020204"/>
                </a:defRPr>
              </a:lvl1pPr>
            </a:lstStyle>
            <a:p>
              <a:pPr lvl="0">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Add a title here</a:t>
              </a:r>
              <a:endParaRPr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7" name="Shape 497"/>
            <p:cNvSpPr/>
            <p:nvPr/>
          </p:nvSpPr>
          <p:spPr>
            <a:xfrm>
              <a:off x="8235425" y="5063932"/>
              <a:ext cx="2859528" cy="646331"/>
            </a:xfrm>
            <a:prstGeom prst="rect">
              <a:avLst/>
            </a:prstGeom>
            <a:ln w="12700">
              <a:miter lim="400000"/>
            </a:ln>
          </p:spPr>
          <p:txBody>
            <a:bodyPr lIns="45719" rIns="45719">
              <a:spAutoFit/>
            </a:bodyPr>
            <a:lstStyle>
              <a:lvl1pPr>
                <a:defRPr sz="1300">
                  <a:solidFill>
                    <a:srgbClr val="595C54"/>
                  </a:solidFill>
                </a:defRPr>
              </a:lvl1pPr>
            </a:lstStyle>
            <a:p>
              <a:pPr lvl="0">
                <a:defRPr sz="1800">
                  <a:solidFill>
                    <a:srgbClr val="000000"/>
                  </a:solidFill>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copy the text paste in this box</a:t>
              </a:r>
              <a:r>
                <a:rPr lang="en-US" altLang="zh-CN">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3143672" y="1622943"/>
            <a:ext cx="2401714" cy="678415"/>
            <a:chOff x="3142878" y="1675401"/>
            <a:chExt cx="2401714" cy="678415"/>
          </a:xfrm>
        </p:grpSpPr>
        <p:sp>
          <p:nvSpPr>
            <p:cNvPr id="498" name="Shape 498"/>
            <p:cNvSpPr/>
            <p:nvPr/>
          </p:nvSpPr>
          <p:spPr>
            <a:xfrm>
              <a:off x="3605169" y="1675401"/>
              <a:ext cx="1477133" cy="369332"/>
            </a:xfrm>
            <a:prstGeom prst="rect">
              <a:avLst/>
            </a:prstGeom>
            <a:ln w="12700">
              <a:miter lim="400000"/>
            </a:ln>
          </p:spPr>
          <p:txBody>
            <a:bodyPr wrap="none" lIns="45719" rIns="45719">
              <a:spAutoFit/>
            </a:bodyPr>
            <a:lstStyle>
              <a:lvl1pPr algn="r">
                <a:defRPr>
                  <a:solidFill>
                    <a:srgbClr val="595C54"/>
                  </a:solidFill>
                  <a:latin typeface="+mj-lt"/>
                  <a:ea typeface="+mj-ea"/>
                  <a:cs typeface="+mj-cs"/>
                  <a:sym typeface="Source Sans Pro" panose="020B0503030403020204"/>
                </a:defRPr>
              </a:lvl1pPr>
            </a:lstStyle>
            <a:p>
              <a:pPr lvl="0" algn="ctr">
                <a:defRPr>
                  <a:solidFill>
                    <a:srgbClr val="000000"/>
                  </a:solidFill>
                </a:defRPr>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Add a title here</a:t>
              </a:r>
              <a:endParaRPr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9" name="Shape 499"/>
            <p:cNvSpPr/>
            <p:nvPr/>
          </p:nvSpPr>
          <p:spPr>
            <a:xfrm>
              <a:off x="3142878" y="1984484"/>
              <a:ext cx="2401714" cy="369332"/>
            </a:xfrm>
            <a:prstGeom prst="rect">
              <a:avLst/>
            </a:prstGeom>
            <a:ln w="12700">
              <a:miter lim="400000"/>
            </a:ln>
          </p:spPr>
          <p:txBody>
            <a:bodyPr lIns="45719" rIns="45719">
              <a:spAutoFit/>
            </a:bodyPr>
            <a:lstStyle>
              <a:lvl1pPr>
                <a:defRPr sz="1300">
                  <a:solidFill>
                    <a:srgbClr val="595C54"/>
                  </a:solidFill>
                </a:defRPr>
              </a:lvl1pPr>
            </a:lstStyle>
            <a:p>
              <a:pPr lvl="0" algn="ctr">
                <a:defRPr sz="1800">
                  <a:solidFill>
                    <a:srgbClr val="000000"/>
                  </a:solidFill>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paragraph text</a:t>
              </a:r>
              <a:endParaRPr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6220180" y="1622943"/>
            <a:ext cx="2401714" cy="678415"/>
            <a:chOff x="7725940" y="1570483"/>
            <a:chExt cx="2401714" cy="678415"/>
          </a:xfrm>
        </p:grpSpPr>
        <p:sp>
          <p:nvSpPr>
            <p:cNvPr id="500" name="Shape 500"/>
            <p:cNvSpPr/>
            <p:nvPr/>
          </p:nvSpPr>
          <p:spPr>
            <a:xfrm>
              <a:off x="8188231" y="1570483"/>
              <a:ext cx="1477133" cy="369332"/>
            </a:xfrm>
            <a:prstGeom prst="rect">
              <a:avLst/>
            </a:prstGeom>
            <a:ln w="12700">
              <a:miter lim="400000"/>
            </a:ln>
          </p:spPr>
          <p:txBody>
            <a:bodyPr wrap="none" lIns="45719" rIns="45719">
              <a:spAutoFit/>
            </a:bodyPr>
            <a:lstStyle>
              <a:lvl1pPr algn="r">
                <a:defRPr>
                  <a:solidFill>
                    <a:srgbClr val="1C789F"/>
                  </a:solidFill>
                  <a:latin typeface="+mj-lt"/>
                  <a:ea typeface="+mj-ea"/>
                  <a:cs typeface="+mj-cs"/>
                  <a:sym typeface="Source Sans Pro" panose="020B0503030403020204"/>
                </a:defRPr>
              </a:lvl1pPr>
            </a:lstStyle>
            <a:p>
              <a:pPr lvl="0" algn="ctr">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Add a title here</a:t>
              </a:r>
              <a:endParaRPr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 name="Shape 501"/>
            <p:cNvSpPr/>
            <p:nvPr/>
          </p:nvSpPr>
          <p:spPr>
            <a:xfrm>
              <a:off x="7725940" y="1879566"/>
              <a:ext cx="2401714" cy="369332"/>
            </a:xfrm>
            <a:prstGeom prst="rect">
              <a:avLst/>
            </a:prstGeom>
            <a:ln w="12700">
              <a:miter lim="400000"/>
            </a:ln>
          </p:spPr>
          <p:txBody>
            <a:bodyPr lIns="45719" rIns="45719">
              <a:spAutoFit/>
            </a:bodyPr>
            <a:lstStyle>
              <a:lvl1pPr>
                <a:defRPr sz="1300">
                  <a:solidFill>
                    <a:srgbClr val="595C54"/>
                  </a:solidFill>
                </a:defRPr>
              </a:lvl1pPr>
            </a:lstStyle>
            <a:p>
              <a:pPr lvl="0" algn="ctr">
                <a:defRPr sz="1800">
                  <a:solidFill>
                    <a:srgbClr val="000000"/>
                  </a:solidFill>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paragraph text</a:t>
              </a: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 name="标题 7"/>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4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6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8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Title bar Text</a:t>
            </a:r>
          </a:p>
        </p:txBody>
      </p:sp>
      <p:sp>
        <p:nvSpPr>
          <p:cNvPr id="926" name="Shape 926"/>
          <p:cNvSpPr>
            <a:spLocks noGrp="1"/>
          </p:cNvSpPr>
          <p:nvPr>
            <p:ph type="sldNum" sz="quarter" idx="12"/>
          </p:nvPr>
        </p:nvSpPr>
        <p:spPr>
          <a:prstGeom prst="rect">
            <a:avLst/>
          </a:prstGeom>
        </p:spPr>
        <p:txBody>
          <a:bodyPr wrap="none">
            <a:spAutoFit/>
          </a:bodyPr>
          <a:lstStyle/>
          <a:p>
            <a:pPr lvl="0">
              <a:defRPr sz="1800">
                <a:solidFill>
                  <a:srgbClr val="000000"/>
                </a:solidFill>
              </a:defRPr>
            </a:pPr>
            <a:fld id="{86CB4B4D-7CA3-9044-876B-883B54F8677D}" type="slidenum">
              <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pPr lvl="0">
                <a:defRPr sz="1800">
                  <a:solidFill>
                    <a:srgbClr val="000000"/>
                  </a:solidFill>
                </a:defRPr>
              </a:pPr>
              <a:t>9</a:t>
            </a:fld>
            <a:endPar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31" name="Group 931"/>
          <p:cNvGrpSpPr/>
          <p:nvPr/>
        </p:nvGrpSpPr>
        <p:grpSpPr>
          <a:xfrm>
            <a:off x="7627753" y="1907622"/>
            <a:ext cx="2778680" cy="526591"/>
            <a:chOff x="-1" y="0"/>
            <a:chExt cx="2779041" cy="526590"/>
          </a:xfrm>
        </p:grpSpPr>
        <p:grpSp>
          <p:nvGrpSpPr>
            <p:cNvPr id="929" name="Group 929"/>
            <p:cNvGrpSpPr/>
            <p:nvPr/>
          </p:nvGrpSpPr>
          <p:grpSpPr>
            <a:xfrm>
              <a:off x="-1" y="19462"/>
              <a:ext cx="507128" cy="507128"/>
              <a:chOff x="0" y="0"/>
              <a:chExt cx="507126" cy="507126"/>
            </a:xfrm>
          </p:grpSpPr>
          <p:sp>
            <p:nvSpPr>
              <p:cNvPr id="927" name="Shape 927"/>
              <p:cNvSpPr/>
              <p:nvPr/>
            </p:nvSpPr>
            <p:spPr>
              <a:xfrm>
                <a:off x="0" y="0"/>
                <a:ext cx="507127" cy="507127"/>
              </a:xfrm>
              <a:prstGeom prst="rect">
                <a:avLst/>
              </a:prstGeom>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defRPr>
                    <a:latin typeface="+mj-lt"/>
                    <a:ea typeface="+mj-ea"/>
                    <a:cs typeface="+mj-cs"/>
                    <a:sym typeface="Source Sans Pro" panose="020B0503030403020204"/>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8" name="Shape 928"/>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panose="020B0503030403020204"/>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02</a:t>
                </a:r>
              </a:p>
            </p:txBody>
          </p:sp>
        </p:grpSp>
        <p:sp>
          <p:nvSpPr>
            <p:cNvPr id="930" name="Shape 930"/>
            <p:cNvSpPr/>
            <p:nvPr/>
          </p:nvSpPr>
          <p:spPr>
            <a:xfrm>
              <a:off x="600309" y="0"/>
              <a:ext cx="2178731" cy="523217"/>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copy the text paste in this box</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36" name="Group 936"/>
          <p:cNvGrpSpPr/>
          <p:nvPr/>
        </p:nvGrpSpPr>
        <p:grpSpPr>
          <a:xfrm>
            <a:off x="7627756" y="3643915"/>
            <a:ext cx="2160535" cy="1135636"/>
            <a:chOff x="1" y="0"/>
            <a:chExt cx="2160815" cy="1135635"/>
          </a:xfrm>
        </p:grpSpPr>
        <p:grpSp>
          <p:nvGrpSpPr>
            <p:cNvPr id="934" name="Group 934"/>
            <p:cNvGrpSpPr/>
            <p:nvPr/>
          </p:nvGrpSpPr>
          <p:grpSpPr>
            <a:xfrm>
              <a:off x="64488" y="0"/>
              <a:ext cx="507128" cy="507127"/>
              <a:chOff x="0" y="0"/>
              <a:chExt cx="507126" cy="507126"/>
            </a:xfrm>
          </p:grpSpPr>
          <p:sp>
            <p:nvSpPr>
              <p:cNvPr id="932" name="Shape 932"/>
              <p:cNvSpPr/>
              <p:nvPr/>
            </p:nvSpPr>
            <p:spPr>
              <a:xfrm>
                <a:off x="0" y="0"/>
                <a:ext cx="507127" cy="507127"/>
              </a:xfrm>
              <a:prstGeom prst="rect">
                <a:avLst/>
              </a:prstGeom>
            </p:spPr>
            <p:style>
              <a:lnRef idx="3">
                <a:schemeClr val="lt1"/>
              </a:lnRef>
              <a:fillRef idx="1">
                <a:schemeClr val="accent5"/>
              </a:fillRef>
              <a:effectRef idx="1">
                <a:schemeClr val="accent5"/>
              </a:effectRef>
              <a:fontRef idx="minor">
                <a:schemeClr val="lt1"/>
              </a:fontRef>
            </p:style>
            <p:txBody>
              <a:bodyPr wrap="square" lIns="0" tIns="0" rIns="0" bIns="0" numCol="1" anchor="ctr">
                <a:noAutofit/>
              </a:bodyPr>
              <a:lstStyle/>
              <a:p>
                <a:pPr lvl="0" algn="ctr">
                  <a:defRPr>
                    <a:latin typeface="+mj-lt"/>
                    <a:ea typeface="+mj-ea"/>
                    <a:cs typeface="+mj-cs"/>
                    <a:sym typeface="Source Sans Pro" panose="020B0503030403020204"/>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3" name="Shape 933"/>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panose="020B0503030403020204"/>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sp>
          <p:nvSpPr>
            <p:cNvPr id="935" name="Shape 935"/>
            <p:cNvSpPr/>
            <p:nvPr/>
          </p:nvSpPr>
          <p:spPr>
            <a:xfrm>
              <a:off x="1" y="612417"/>
              <a:ext cx="2160815" cy="523218"/>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copy the text paste in this box</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41" name="Group 941"/>
          <p:cNvGrpSpPr/>
          <p:nvPr/>
        </p:nvGrpSpPr>
        <p:grpSpPr>
          <a:xfrm>
            <a:off x="1876242" y="2160794"/>
            <a:ext cx="2156621" cy="1087476"/>
            <a:chOff x="838066" y="0"/>
            <a:chExt cx="2156901" cy="1087475"/>
          </a:xfrm>
        </p:grpSpPr>
        <p:grpSp>
          <p:nvGrpSpPr>
            <p:cNvPr id="939" name="Group 939"/>
            <p:cNvGrpSpPr/>
            <p:nvPr/>
          </p:nvGrpSpPr>
          <p:grpSpPr>
            <a:xfrm>
              <a:off x="2405945" y="0"/>
              <a:ext cx="507128" cy="507127"/>
              <a:chOff x="0" y="0"/>
              <a:chExt cx="507126" cy="507126"/>
            </a:xfrm>
          </p:grpSpPr>
          <p:sp>
            <p:nvSpPr>
              <p:cNvPr id="937" name="Shape 937"/>
              <p:cNvSpPr/>
              <p:nvPr/>
            </p:nvSpPr>
            <p:spPr>
              <a:xfrm>
                <a:off x="0" y="0"/>
                <a:ext cx="507127" cy="507127"/>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a:defRPr>
                    <a:latin typeface="+mj-lt"/>
                    <a:ea typeface="+mj-ea"/>
                    <a:cs typeface="+mj-cs"/>
                    <a:sym typeface="Source Sans Pro" panose="020B0503030403020204"/>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8" name="Shape 938"/>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panose="020B0503030403020204"/>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01</a:t>
                </a:r>
              </a:p>
            </p:txBody>
          </p:sp>
        </p:grpSp>
        <p:sp>
          <p:nvSpPr>
            <p:cNvPr id="940" name="Shape 940"/>
            <p:cNvSpPr/>
            <p:nvPr/>
          </p:nvSpPr>
          <p:spPr>
            <a:xfrm>
              <a:off x="838066" y="564257"/>
              <a:ext cx="2156901" cy="523218"/>
            </a:xfrm>
            <a:prstGeom prst="rect">
              <a:avLst/>
            </a:prstGeom>
            <a:noFill/>
            <a:ln w="12700" cap="flat">
              <a:noFill/>
              <a:miter lim="400000"/>
            </a:ln>
            <a:effectLst/>
          </p:spPr>
          <p:txBody>
            <a:bodyPr wrap="square" lIns="45719" tIns="45719" rIns="45719" bIns="45719" numCol="1" anchor="t">
              <a:spAutoFit/>
            </a:bodyPr>
            <a:lstStyle/>
            <a:p>
              <a:pPr lvl="0" algn="r">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copy the text paste in this box</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46" name="Group 946"/>
          <p:cNvGrpSpPr/>
          <p:nvPr/>
        </p:nvGrpSpPr>
        <p:grpSpPr>
          <a:xfrm>
            <a:off x="2462319" y="4345203"/>
            <a:ext cx="2359101" cy="1287531"/>
            <a:chOff x="1122443" y="0"/>
            <a:chExt cx="2359407" cy="1287529"/>
          </a:xfrm>
        </p:grpSpPr>
        <p:grpSp>
          <p:nvGrpSpPr>
            <p:cNvPr id="944" name="Group 944"/>
            <p:cNvGrpSpPr/>
            <p:nvPr/>
          </p:nvGrpSpPr>
          <p:grpSpPr>
            <a:xfrm>
              <a:off x="2892828" y="0"/>
              <a:ext cx="507127" cy="507127"/>
              <a:chOff x="0" y="0"/>
              <a:chExt cx="507126" cy="507126"/>
            </a:xfrm>
          </p:grpSpPr>
          <p:sp>
            <p:nvSpPr>
              <p:cNvPr id="942" name="Shape 942"/>
              <p:cNvSpPr/>
              <p:nvPr/>
            </p:nvSpPr>
            <p:spPr>
              <a:xfrm>
                <a:off x="-1" y="0"/>
                <a:ext cx="507128" cy="507127"/>
              </a:xfrm>
              <a:prstGeom prst="rect">
                <a:avLst/>
              </a:prstGeom>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defRPr>
                    <a:latin typeface="+mj-lt"/>
                    <a:ea typeface="+mj-ea"/>
                    <a:cs typeface="+mj-cs"/>
                    <a:sym typeface="Source Sans Pro" panose="020B0503030403020204"/>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3" name="Shape 943"/>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panose="020B0503030403020204"/>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04</a:t>
                </a:r>
              </a:p>
            </p:txBody>
          </p:sp>
        </p:grpSp>
        <p:sp>
          <p:nvSpPr>
            <p:cNvPr id="945" name="Shape 945"/>
            <p:cNvSpPr/>
            <p:nvPr/>
          </p:nvSpPr>
          <p:spPr>
            <a:xfrm>
              <a:off x="1122443" y="564257"/>
              <a:ext cx="2359407" cy="723272"/>
            </a:xfrm>
            <a:prstGeom prst="rect">
              <a:avLst/>
            </a:prstGeom>
            <a:noFill/>
            <a:ln w="12700" cap="flat">
              <a:noFill/>
              <a:miter lim="400000"/>
            </a:ln>
            <a:effectLst/>
          </p:spPr>
          <p:txBody>
            <a:bodyPr wrap="square" lIns="45719" tIns="45719" rIns="45719" bIns="45719" numCol="1" anchor="t">
              <a:spAutoFit/>
            </a:bodyPr>
            <a:lstStyle/>
            <a:p>
              <a:pPr lvl="0" algn="r">
                <a:defRPr>
                  <a:solidFill>
                    <a:srgbClr val="000000"/>
                  </a:solidFill>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Your content hits here, or copy the text paste in this box</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r">
                <a:defRPr>
                  <a:solidFill>
                    <a:srgbClr val="000000"/>
                  </a:solidFill>
                </a:defRPr>
              </a:pPr>
              <a:endParaRPr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60" name="Group 1160"/>
          <p:cNvGrpSpPr/>
          <p:nvPr/>
        </p:nvGrpSpPr>
        <p:grpSpPr>
          <a:xfrm>
            <a:off x="4616660" y="1615138"/>
            <a:ext cx="2807925" cy="4428222"/>
            <a:chOff x="0" y="0"/>
            <a:chExt cx="2808290" cy="4428220"/>
          </a:xfrm>
        </p:grpSpPr>
        <p:grpSp>
          <p:nvGrpSpPr>
            <p:cNvPr id="1062" name="Group 1062"/>
            <p:cNvGrpSpPr/>
            <p:nvPr/>
          </p:nvGrpSpPr>
          <p:grpSpPr>
            <a:xfrm>
              <a:off x="0" y="0"/>
              <a:ext cx="2808291" cy="3398837"/>
              <a:chOff x="0" y="0"/>
              <a:chExt cx="2808290" cy="3398836"/>
            </a:xfrm>
          </p:grpSpPr>
          <p:sp>
            <p:nvSpPr>
              <p:cNvPr id="947" name="Shape 947"/>
              <p:cNvSpPr/>
              <p:nvPr/>
            </p:nvSpPr>
            <p:spPr>
              <a:xfrm>
                <a:off x="1393825" y="2417762"/>
                <a:ext cx="26989" cy="857250"/>
              </a:xfrm>
              <a:prstGeom prst="rect">
                <a:avLst/>
              </a:pr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8" name="Shape 948"/>
              <p:cNvSpPr/>
              <p:nvPr/>
            </p:nvSpPr>
            <p:spPr>
              <a:xfrm>
                <a:off x="1403350" y="3259137"/>
                <a:ext cx="398464" cy="428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3600"/>
                    </a:lnTo>
                    <a:lnTo>
                      <a:pt x="0" y="0"/>
                    </a:lnTo>
                    <a:lnTo>
                      <a:pt x="21600" y="9600"/>
                    </a:lnTo>
                    <a:lnTo>
                      <a:pt x="2160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9" name="Shape 949"/>
              <p:cNvSpPr/>
              <p:nvPr/>
            </p:nvSpPr>
            <p:spPr>
              <a:xfrm>
                <a:off x="1108075" y="2887662"/>
                <a:ext cx="301626" cy="396876"/>
              </a:xfrm>
              <a:custGeom>
                <a:avLst/>
                <a:gdLst/>
                <a:ahLst/>
                <a:cxnLst>
                  <a:cxn ang="0">
                    <a:pos x="wd2" y="hd2"/>
                  </a:cxn>
                  <a:cxn ang="5400000">
                    <a:pos x="wd2" y="hd2"/>
                  </a:cxn>
                  <a:cxn ang="10800000">
                    <a:pos x="wd2" y="hd2"/>
                  </a:cxn>
                  <a:cxn ang="16200000">
                    <a:pos x="wd2" y="hd2"/>
                  </a:cxn>
                </a:cxnLst>
                <a:rect l="0" t="0" r="r" b="b"/>
                <a:pathLst>
                  <a:path w="21600" h="21600" extrusionOk="0">
                    <a:moveTo>
                      <a:pt x="20236" y="21600"/>
                    </a:moveTo>
                    <a:lnTo>
                      <a:pt x="0" y="864"/>
                    </a:lnTo>
                    <a:lnTo>
                      <a:pt x="1592" y="0"/>
                    </a:lnTo>
                    <a:lnTo>
                      <a:pt x="21600" y="20736"/>
                    </a:lnTo>
                    <a:lnTo>
                      <a:pt x="2023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0" name="Shape 950"/>
              <p:cNvSpPr/>
              <p:nvPr/>
            </p:nvSpPr>
            <p:spPr>
              <a:xfrm>
                <a:off x="1387475" y="2932112"/>
                <a:ext cx="446088" cy="352426"/>
              </a:xfrm>
              <a:custGeom>
                <a:avLst/>
                <a:gdLst/>
                <a:ahLst/>
                <a:cxnLst>
                  <a:cxn ang="0">
                    <a:pos x="wd2" y="hd2"/>
                  </a:cxn>
                  <a:cxn ang="5400000">
                    <a:pos x="wd2" y="hd2"/>
                  </a:cxn>
                  <a:cxn ang="10800000">
                    <a:pos x="wd2" y="hd2"/>
                  </a:cxn>
                  <a:cxn ang="16200000">
                    <a:pos x="wd2" y="hd2"/>
                  </a:cxn>
                </a:cxnLst>
                <a:rect l="0" t="0" r="r" b="b"/>
                <a:pathLst>
                  <a:path w="21600" h="21600" extrusionOk="0">
                    <a:moveTo>
                      <a:pt x="846" y="21600"/>
                    </a:moveTo>
                    <a:lnTo>
                      <a:pt x="0" y="20238"/>
                    </a:lnTo>
                    <a:lnTo>
                      <a:pt x="20831" y="0"/>
                    </a:lnTo>
                    <a:lnTo>
                      <a:pt x="21600" y="1168"/>
                    </a:lnTo>
                    <a:lnTo>
                      <a:pt x="84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1" name="Shape 951"/>
              <p:cNvSpPr/>
              <p:nvPr/>
            </p:nvSpPr>
            <p:spPr>
              <a:xfrm>
                <a:off x="781050" y="3267074"/>
                <a:ext cx="620714" cy="412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138"/>
                    </a:lnTo>
                    <a:lnTo>
                      <a:pt x="21490" y="0"/>
                    </a:lnTo>
                    <a:lnTo>
                      <a:pt x="21600" y="13292"/>
                    </a:lnTo>
                    <a:lnTo>
                      <a:pt x="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2" name="Shape 952"/>
              <p:cNvSpPr/>
              <p:nvPr/>
            </p:nvSpPr>
            <p:spPr>
              <a:xfrm>
                <a:off x="641350" y="2830512"/>
                <a:ext cx="152401" cy="469901"/>
              </a:xfrm>
              <a:custGeom>
                <a:avLst/>
                <a:gdLst/>
                <a:ahLst/>
                <a:cxnLst>
                  <a:cxn ang="0">
                    <a:pos x="wd2" y="hd2"/>
                  </a:cxn>
                  <a:cxn ang="5400000">
                    <a:pos x="wd2" y="hd2"/>
                  </a:cxn>
                  <a:cxn ang="10800000">
                    <a:pos x="wd2" y="hd2"/>
                  </a:cxn>
                  <a:cxn ang="16200000">
                    <a:pos x="wd2" y="hd2"/>
                  </a:cxn>
                </a:cxnLst>
                <a:rect l="0" t="0" r="r" b="b"/>
                <a:pathLst>
                  <a:path w="21600" h="21600" extrusionOk="0">
                    <a:moveTo>
                      <a:pt x="17775" y="21600"/>
                    </a:moveTo>
                    <a:lnTo>
                      <a:pt x="0" y="365"/>
                    </a:lnTo>
                    <a:lnTo>
                      <a:pt x="3600" y="0"/>
                    </a:lnTo>
                    <a:lnTo>
                      <a:pt x="21600" y="21235"/>
                    </a:lnTo>
                    <a:lnTo>
                      <a:pt x="1777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3" name="Shape 953"/>
              <p:cNvSpPr/>
              <p:nvPr/>
            </p:nvSpPr>
            <p:spPr>
              <a:xfrm>
                <a:off x="766763" y="2892424"/>
                <a:ext cx="358776" cy="404814"/>
              </a:xfrm>
              <a:custGeom>
                <a:avLst/>
                <a:gdLst/>
                <a:ahLst/>
                <a:cxnLst>
                  <a:cxn ang="0">
                    <a:pos x="wd2" y="hd2"/>
                  </a:cxn>
                  <a:cxn ang="5400000">
                    <a:pos x="wd2" y="hd2"/>
                  </a:cxn>
                  <a:cxn ang="10800000">
                    <a:pos x="wd2" y="hd2"/>
                  </a:cxn>
                  <a:cxn ang="16200000">
                    <a:pos x="wd2" y="hd2"/>
                  </a:cxn>
                </a:cxnLst>
                <a:rect l="0" t="0" r="r" b="b"/>
                <a:pathLst>
                  <a:path w="21600" h="21600" extrusionOk="0">
                    <a:moveTo>
                      <a:pt x="1242" y="21600"/>
                    </a:moveTo>
                    <a:lnTo>
                      <a:pt x="0" y="20753"/>
                    </a:lnTo>
                    <a:lnTo>
                      <a:pt x="20453" y="0"/>
                    </a:lnTo>
                    <a:lnTo>
                      <a:pt x="21600" y="932"/>
                    </a:lnTo>
                    <a:lnTo>
                      <a:pt x="124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4" name="Shape 954"/>
              <p:cNvSpPr/>
              <p:nvPr/>
            </p:nvSpPr>
            <p:spPr>
              <a:xfrm>
                <a:off x="644525" y="2819399"/>
                <a:ext cx="477838" cy="84139"/>
              </a:xfrm>
              <a:custGeom>
                <a:avLst/>
                <a:gdLst/>
                <a:ahLst/>
                <a:cxnLst>
                  <a:cxn ang="0">
                    <a:pos x="wd2" y="hd2"/>
                  </a:cxn>
                  <a:cxn ang="5400000">
                    <a:pos x="wd2" y="hd2"/>
                  </a:cxn>
                  <a:cxn ang="10800000">
                    <a:pos x="wd2" y="hd2"/>
                  </a:cxn>
                  <a:cxn ang="16200000">
                    <a:pos x="wd2" y="hd2"/>
                  </a:cxn>
                </a:cxnLst>
                <a:rect l="0" t="0" r="r" b="b"/>
                <a:pathLst>
                  <a:path w="21600" h="21600" extrusionOk="0">
                    <a:moveTo>
                      <a:pt x="21385" y="21600"/>
                    </a:moveTo>
                    <a:lnTo>
                      <a:pt x="0" y="6113"/>
                    </a:lnTo>
                    <a:lnTo>
                      <a:pt x="215" y="0"/>
                    </a:lnTo>
                    <a:lnTo>
                      <a:pt x="21600" y="15079"/>
                    </a:lnTo>
                    <a:lnTo>
                      <a:pt x="2138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5" name="Shape 955"/>
              <p:cNvSpPr/>
              <p:nvPr/>
            </p:nvSpPr>
            <p:spPr>
              <a:xfrm>
                <a:off x="1106488" y="2417762"/>
                <a:ext cx="312739" cy="476251"/>
              </a:xfrm>
              <a:custGeom>
                <a:avLst/>
                <a:gdLst/>
                <a:ahLst/>
                <a:cxnLst>
                  <a:cxn ang="0">
                    <a:pos x="wd2" y="hd2"/>
                  </a:cxn>
                  <a:cxn ang="5400000">
                    <a:pos x="wd2" y="hd2"/>
                  </a:cxn>
                  <a:cxn ang="10800000">
                    <a:pos x="wd2" y="hd2"/>
                  </a:cxn>
                  <a:cxn ang="16200000">
                    <a:pos x="wd2" y="hd2"/>
                  </a:cxn>
                </a:cxnLst>
                <a:rect l="0" t="0" r="r" b="b"/>
                <a:pathLst>
                  <a:path w="21600" h="21600" extrusionOk="0">
                    <a:moveTo>
                      <a:pt x="1535" y="21600"/>
                    </a:moveTo>
                    <a:lnTo>
                      <a:pt x="0" y="21024"/>
                    </a:lnTo>
                    <a:lnTo>
                      <a:pt x="20065" y="0"/>
                    </a:lnTo>
                    <a:lnTo>
                      <a:pt x="21600" y="720"/>
                    </a:lnTo>
                    <a:lnTo>
                      <a:pt x="153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6" name="Shape 956"/>
              <p:cNvSpPr/>
              <p:nvPr/>
            </p:nvSpPr>
            <p:spPr>
              <a:xfrm>
                <a:off x="1816101" y="2674937"/>
                <a:ext cx="358776" cy="276226"/>
              </a:xfrm>
              <a:custGeom>
                <a:avLst/>
                <a:gdLst/>
                <a:ahLst/>
                <a:cxnLst>
                  <a:cxn ang="0">
                    <a:pos x="wd2" y="hd2"/>
                  </a:cxn>
                  <a:cxn ang="5400000">
                    <a:pos x="wd2" y="hd2"/>
                  </a:cxn>
                  <a:cxn ang="10800000">
                    <a:pos x="wd2" y="hd2"/>
                  </a:cxn>
                  <a:cxn ang="16200000">
                    <a:pos x="wd2" y="hd2"/>
                  </a:cxn>
                </a:cxnLst>
                <a:rect l="0" t="0" r="r" b="b"/>
                <a:pathLst>
                  <a:path w="21600" h="21600" extrusionOk="0">
                    <a:moveTo>
                      <a:pt x="956" y="21600"/>
                    </a:moveTo>
                    <a:lnTo>
                      <a:pt x="0" y="20110"/>
                    </a:lnTo>
                    <a:lnTo>
                      <a:pt x="20644" y="0"/>
                    </a:lnTo>
                    <a:lnTo>
                      <a:pt x="21600" y="1490"/>
                    </a:lnTo>
                    <a:lnTo>
                      <a:pt x="95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7" name="Shape 957"/>
              <p:cNvSpPr/>
              <p:nvPr/>
            </p:nvSpPr>
            <p:spPr>
              <a:xfrm>
                <a:off x="1793876" y="2944812"/>
                <a:ext cx="41276" cy="339726"/>
              </a:xfrm>
              <a:custGeom>
                <a:avLst/>
                <a:gdLst/>
                <a:ahLst/>
                <a:cxnLst>
                  <a:cxn ang="0">
                    <a:pos x="wd2" y="hd2"/>
                  </a:cxn>
                  <a:cxn ang="5400000">
                    <a:pos x="wd2" y="hd2"/>
                  </a:cxn>
                  <a:cxn ang="10800000">
                    <a:pos x="wd2" y="hd2"/>
                  </a:cxn>
                  <a:cxn ang="16200000">
                    <a:pos x="wd2" y="hd2"/>
                  </a:cxn>
                </a:cxnLst>
                <a:rect l="0" t="0" r="r" b="b"/>
                <a:pathLst>
                  <a:path w="21600" h="21600" extrusionOk="0">
                    <a:moveTo>
                      <a:pt x="12462" y="21600"/>
                    </a:moveTo>
                    <a:lnTo>
                      <a:pt x="0" y="21398"/>
                    </a:lnTo>
                    <a:lnTo>
                      <a:pt x="8308" y="0"/>
                    </a:lnTo>
                    <a:lnTo>
                      <a:pt x="21600" y="0"/>
                    </a:lnTo>
                    <a:lnTo>
                      <a:pt x="1246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8" name="Shape 958"/>
              <p:cNvSpPr/>
              <p:nvPr/>
            </p:nvSpPr>
            <p:spPr>
              <a:xfrm>
                <a:off x="1122363" y="2867024"/>
                <a:ext cx="698501" cy="93664"/>
              </a:xfrm>
              <a:custGeom>
                <a:avLst/>
                <a:gdLst/>
                <a:ahLst/>
                <a:cxnLst>
                  <a:cxn ang="0">
                    <a:pos x="wd2" y="hd2"/>
                  </a:cxn>
                  <a:cxn ang="5400000">
                    <a:pos x="wd2" y="hd2"/>
                  </a:cxn>
                  <a:cxn ang="10800000">
                    <a:pos x="wd2" y="hd2"/>
                  </a:cxn>
                  <a:cxn ang="16200000">
                    <a:pos x="wd2" y="hd2"/>
                  </a:cxn>
                </a:cxnLst>
                <a:rect l="0" t="0" r="r" b="b"/>
                <a:pathLst>
                  <a:path w="21600" h="21600" extrusionOk="0">
                    <a:moveTo>
                      <a:pt x="21502" y="21600"/>
                    </a:moveTo>
                    <a:lnTo>
                      <a:pt x="0" y="6224"/>
                    </a:lnTo>
                    <a:lnTo>
                      <a:pt x="49" y="0"/>
                    </a:lnTo>
                    <a:lnTo>
                      <a:pt x="21600" y="16108"/>
                    </a:lnTo>
                    <a:lnTo>
                      <a:pt x="2150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9" name="Shape 959"/>
              <p:cNvSpPr/>
              <p:nvPr/>
            </p:nvSpPr>
            <p:spPr>
              <a:xfrm>
                <a:off x="1801813" y="2474912"/>
                <a:ext cx="33339" cy="468314"/>
              </a:xfrm>
              <a:custGeom>
                <a:avLst/>
                <a:gdLst/>
                <a:ahLst/>
                <a:cxnLst>
                  <a:cxn ang="0">
                    <a:pos x="wd2" y="hd2"/>
                  </a:cxn>
                  <a:cxn ang="5400000">
                    <a:pos x="wd2" y="hd2"/>
                  </a:cxn>
                  <a:cxn ang="10800000">
                    <a:pos x="wd2" y="hd2"/>
                  </a:cxn>
                  <a:cxn ang="16200000">
                    <a:pos x="wd2" y="hd2"/>
                  </a:cxn>
                </a:cxnLst>
                <a:rect l="0" t="0" r="r" b="b"/>
                <a:pathLst>
                  <a:path w="21600" h="21600" extrusionOk="0">
                    <a:moveTo>
                      <a:pt x="5143" y="21600"/>
                    </a:moveTo>
                    <a:lnTo>
                      <a:pt x="0" y="0"/>
                    </a:lnTo>
                    <a:lnTo>
                      <a:pt x="17486" y="0"/>
                    </a:lnTo>
                    <a:lnTo>
                      <a:pt x="21600" y="21454"/>
                    </a:lnTo>
                    <a:lnTo>
                      <a:pt x="514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0" name="Shape 960"/>
              <p:cNvSpPr/>
              <p:nvPr/>
            </p:nvSpPr>
            <p:spPr>
              <a:xfrm>
                <a:off x="1812926" y="2917824"/>
                <a:ext cx="288926" cy="312739"/>
              </a:xfrm>
              <a:custGeom>
                <a:avLst/>
                <a:gdLst/>
                <a:ahLst/>
                <a:cxnLst>
                  <a:cxn ang="0">
                    <a:pos x="wd2" y="hd2"/>
                  </a:cxn>
                  <a:cxn ang="5400000">
                    <a:pos x="wd2" y="hd2"/>
                  </a:cxn>
                  <a:cxn ang="10800000">
                    <a:pos x="wd2" y="hd2"/>
                  </a:cxn>
                  <a:cxn ang="16200000">
                    <a:pos x="wd2" y="hd2"/>
                  </a:cxn>
                </a:cxnLst>
                <a:rect l="0" t="0" r="r" b="b"/>
                <a:pathLst>
                  <a:path w="21600" h="21600" extrusionOk="0">
                    <a:moveTo>
                      <a:pt x="20271" y="21600"/>
                    </a:moveTo>
                    <a:cubicBezTo>
                      <a:pt x="332" y="1532"/>
                      <a:pt x="0" y="919"/>
                      <a:pt x="0" y="766"/>
                    </a:cubicBezTo>
                    <a:cubicBezTo>
                      <a:pt x="1828" y="153"/>
                      <a:pt x="1828" y="153"/>
                      <a:pt x="1828" y="153"/>
                    </a:cubicBezTo>
                    <a:cubicBezTo>
                      <a:pt x="997" y="460"/>
                      <a:pt x="997" y="460"/>
                      <a:pt x="997" y="460"/>
                    </a:cubicBezTo>
                    <a:cubicBezTo>
                      <a:pt x="1828" y="0"/>
                      <a:pt x="1828" y="0"/>
                      <a:pt x="1828" y="0"/>
                    </a:cubicBezTo>
                    <a:cubicBezTo>
                      <a:pt x="2492" y="919"/>
                      <a:pt x="13957" y="12715"/>
                      <a:pt x="21600" y="20374"/>
                    </a:cubicBezTo>
                    <a:lnTo>
                      <a:pt x="2027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1" name="Shape 961"/>
              <p:cNvSpPr/>
              <p:nvPr/>
            </p:nvSpPr>
            <p:spPr>
              <a:xfrm>
                <a:off x="1806576" y="3211512"/>
                <a:ext cx="288926" cy="95251"/>
              </a:xfrm>
              <a:custGeom>
                <a:avLst/>
                <a:gdLst/>
                <a:ahLst/>
                <a:cxnLst>
                  <a:cxn ang="0">
                    <a:pos x="wd2" y="hd2"/>
                  </a:cxn>
                  <a:cxn ang="5400000">
                    <a:pos x="wd2" y="hd2"/>
                  </a:cxn>
                  <a:cxn ang="10800000">
                    <a:pos x="wd2" y="hd2"/>
                  </a:cxn>
                  <a:cxn ang="16200000">
                    <a:pos x="wd2" y="hd2"/>
                  </a:cxn>
                </a:cxnLst>
                <a:rect l="0" t="0" r="r" b="b"/>
                <a:pathLst>
                  <a:path w="21600" h="21600" extrusionOk="0">
                    <a:moveTo>
                      <a:pt x="356" y="21600"/>
                    </a:moveTo>
                    <a:lnTo>
                      <a:pt x="0" y="15480"/>
                    </a:lnTo>
                    <a:lnTo>
                      <a:pt x="21244" y="0"/>
                    </a:lnTo>
                    <a:lnTo>
                      <a:pt x="21600" y="5760"/>
                    </a:lnTo>
                    <a:lnTo>
                      <a:pt x="35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2" name="Shape 962"/>
              <p:cNvSpPr/>
              <p:nvPr/>
            </p:nvSpPr>
            <p:spPr>
              <a:xfrm>
                <a:off x="2085976" y="2687637"/>
                <a:ext cx="90489" cy="541339"/>
              </a:xfrm>
              <a:custGeom>
                <a:avLst/>
                <a:gdLst/>
                <a:ahLst/>
                <a:cxnLst>
                  <a:cxn ang="0">
                    <a:pos x="wd2" y="hd2"/>
                  </a:cxn>
                  <a:cxn ang="5400000">
                    <a:pos x="wd2" y="hd2"/>
                  </a:cxn>
                  <a:cxn ang="10800000">
                    <a:pos x="wd2" y="hd2"/>
                  </a:cxn>
                  <a:cxn ang="16200000">
                    <a:pos x="wd2" y="hd2"/>
                  </a:cxn>
                </a:cxnLst>
                <a:rect l="0" t="0" r="r" b="b"/>
                <a:pathLst>
                  <a:path w="21600" h="21600" extrusionOk="0">
                    <a:moveTo>
                      <a:pt x="6442" y="21600"/>
                    </a:moveTo>
                    <a:lnTo>
                      <a:pt x="0" y="21473"/>
                    </a:lnTo>
                    <a:lnTo>
                      <a:pt x="15537" y="0"/>
                    </a:lnTo>
                    <a:lnTo>
                      <a:pt x="21600" y="127"/>
                    </a:lnTo>
                    <a:lnTo>
                      <a:pt x="644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3" name="Shape 963"/>
              <p:cNvSpPr/>
              <p:nvPr/>
            </p:nvSpPr>
            <p:spPr>
              <a:xfrm>
                <a:off x="2154238" y="2200274"/>
                <a:ext cx="260351" cy="496889"/>
              </a:xfrm>
              <a:custGeom>
                <a:avLst/>
                <a:gdLst/>
                <a:ahLst/>
                <a:cxnLst>
                  <a:cxn ang="0">
                    <a:pos x="wd2" y="hd2"/>
                  </a:cxn>
                  <a:cxn ang="5400000">
                    <a:pos x="wd2" y="hd2"/>
                  </a:cxn>
                  <a:cxn ang="10800000">
                    <a:pos x="wd2" y="hd2"/>
                  </a:cxn>
                  <a:cxn ang="16200000">
                    <a:pos x="wd2" y="hd2"/>
                  </a:cxn>
                </a:cxnLst>
                <a:rect l="0" t="0" r="r" b="b"/>
                <a:pathLst>
                  <a:path w="21600" h="21600" extrusionOk="0">
                    <a:moveTo>
                      <a:pt x="2107" y="21600"/>
                    </a:moveTo>
                    <a:lnTo>
                      <a:pt x="0" y="21117"/>
                    </a:lnTo>
                    <a:lnTo>
                      <a:pt x="19756" y="0"/>
                    </a:lnTo>
                    <a:lnTo>
                      <a:pt x="21600" y="483"/>
                    </a:lnTo>
                    <a:lnTo>
                      <a:pt x="210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4" name="Shape 964"/>
              <p:cNvSpPr/>
              <p:nvPr/>
            </p:nvSpPr>
            <p:spPr>
              <a:xfrm>
                <a:off x="2387601" y="1600199"/>
                <a:ext cx="306389" cy="611189"/>
              </a:xfrm>
              <a:custGeom>
                <a:avLst/>
                <a:gdLst/>
                <a:ahLst/>
                <a:cxnLst>
                  <a:cxn ang="0">
                    <a:pos x="wd2" y="hd2"/>
                  </a:cxn>
                  <a:cxn ang="5400000">
                    <a:pos x="wd2" y="hd2"/>
                  </a:cxn>
                  <a:cxn ang="10800000">
                    <a:pos x="wd2" y="hd2"/>
                  </a:cxn>
                  <a:cxn ang="16200000">
                    <a:pos x="wd2" y="hd2"/>
                  </a:cxn>
                </a:cxnLst>
                <a:rect l="0" t="0" r="r" b="b"/>
                <a:pathLst>
                  <a:path w="21600" h="21600" extrusionOk="0">
                    <a:moveTo>
                      <a:pt x="1679" y="21600"/>
                    </a:moveTo>
                    <a:lnTo>
                      <a:pt x="0" y="21207"/>
                    </a:lnTo>
                    <a:lnTo>
                      <a:pt x="20033" y="0"/>
                    </a:lnTo>
                    <a:lnTo>
                      <a:pt x="21600" y="393"/>
                    </a:lnTo>
                    <a:lnTo>
                      <a:pt x="1679"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5" name="Shape 965"/>
              <p:cNvSpPr/>
              <p:nvPr/>
            </p:nvSpPr>
            <p:spPr>
              <a:xfrm>
                <a:off x="2085976" y="1870074"/>
                <a:ext cx="325439" cy="344489"/>
              </a:xfrm>
              <a:custGeom>
                <a:avLst/>
                <a:gdLst/>
                <a:ahLst/>
                <a:cxnLst>
                  <a:cxn ang="0">
                    <a:pos x="wd2" y="hd2"/>
                  </a:cxn>
                  <a:cxn ang="5400000">
                    <a:pos x="wd2" y="hd2"/>
                  </a:cxn>
                  <a:cxn ang="10800000">
                    <a:pos x="wd2" y="hd2"/>
                  </a:cxn>
                  <a:cxn ang="16200000">
                    <a:pos x="wd2" y="hd2"/>
                  </a:cxn>
                </a:cxnLst>
                <a:rect l="0" t="0" r="r" b="b"/>
                <a:pathLst>
                  <a:path w="21600" h="21600" extrusionOk="0">
                    <a:moveTo>
                      <a:pt x="20441" y="21600"/>
                    </a:moveTo>
                    <a:lnTo>
                      <a:pt x="0" y="1095"/>
                    </a:lnTo>
                    <a:lnTo>
                      <a:pt x="1370" y="0"/>
                    </a:lnTo>
                    <a:lnTo>
                      <a:pt x="21600" y="20406"/>
                    </a:lnTo>
                    <a:lnTo>
                      <a:pt x="2044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6" name="Shape 966"/>
              <p:cNvSpPr/>
              <p:nvPr/>
            </p:nvSpPr>
            <p:spPr>
              <a:xfrm>
                <a:off x="1806576" y="1870074"/>
                <a:ext cx="301626" cy="619126"/>
              </a:xfrm>
              <a:custGeom>
                <a:avLst/>
                <a:gdLst/>
                <a:ahLst/>
                <a:cxnLst>
                  <a:cxn ang="0">
                    <a:pos x="wd2" y="hd2"/>
                  </a:cxn>
                  <a:cxn ang="5400000">
                    <a:pos x="wd2" y="hd2"/>
                  </a:cxn>
                  <a:cxn ang="10800000">
                    <a:pos x="wd2" y="hd2"/>
                  </a:cxn>
                  <a:cxn ang="16200000">
                    <a:pos x="wd2" y="hd2"/>
                  </a:cxn>
                </a:cxnLst>
                <a:rect l="0" t="0" r="r" b="b"/>
                <a:pathLst>
                  <a:path w="21600" h="21600" extrusionOk="0">
                    <a:moveTo>
                      <a:pt x="1819" y="21600"/>
                    </a:moveTo>
                    <a:lnTo>
                      <a:pt x="0" y="21212"/>
                    </a:lnTo>
                    <a:lnTo>
                      <a:pt x="19895" y="0"/>
                    </a:lnTo>
                    <a:lnTo>
                      <a:pt x="21600" y="332"/>
                    </a:lnTo>
                    <a:lnTo>
                      <a:pt x="1819"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7" name="Shape 967"/>
              <p:cNvSpPr/>
              <p:nvPr/>
            </p:nvSpPr>
            <p:spPr>
              <a:xfrm>
                <a:off x="1404938" y="2408237"/>
                <a:ext cx="407988" cy="87314"/>
              </a:xfrm>
              <a:custGeom>
                <a:avLst/>
                <a:gdLst/>
                <a:ahLst/>
                <a:cxnLst>
                  <a:cxn ang="0">
                    <a:pos x="wd2" y="hd2"/>
                  </a:cxn>
                  <a:cxn ang="5400000">
                    <a:pos x="wd2" y="hd2"/>
                  </a:cxn>
                  <a:cxn ang="10800000">
                    <a:pos x="wd2" y="hd2"/>
                  </a:cxn>
                  <a:cxn ang="16200000">
                    <a:pos x="wd2" y="hd2"/>
                  </a:cxn>
                </a:cxnLst>
                <a:rect l="0" t="0" r="r" b="b"/>
                <a:pathLst>
                  <a:path w="21600" h="21600" extrusionOk="0">
                    <a:moveTo>
                      <a:pt x="21516" y="21600"/>
                    </a:moveTo>
                    <a:lnTo>
                      <a:pt x="0" y="6676"/>
                    </a:lnTo>
                    <a:lnTo>
                      <a:pt x="252" y="0"/>
                    </a:lnTo>
                    <a:lnTo>
                      <a:pt x="21600" y="15316"/>
                    </a:lnTo>
                    <a:lnTo>
                      <a:pt x="21516" y="21600"/>
                    </a:lnTo>
                    <a:close/>
                  </a:path>
                </a:pathLst>
              </a:custGeom>
              <a:solidFill>
                <a:srgbClr val="EBAE44"/>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8" name="Shape 968"/>
              <p:cNvSpPr/>
              <p:nvPr/>
            </p:nvSpPr>
            <p:spPr>
              <a:xfrm>
                <a:off x="1816101" y="2463799"/>
                <a:ext cx="354014" cy="228601"/>
              </a:xfrm>
              <a:custGeom>
                <a:avLst/>
                <a:gdLst/>
                <a:ahLst/>
                <a:cxnLst>
                  <a:cxn ang="0">
                    <a:pos x="wd2" y="hd2"/>
                  </a:cxn>
                  <a:cxn ang="5400000">
                    <a:pos x="wd2" y="hd2"/>
                  </a:cxn>
                  <a:cxn ang="10800000">
                    <a:pos x="wd2" y="hd2"/>
                  </a:cxn>
                  <a:cxn ang="16200000">
                    <a:pos x="wd2" y="hd2"/>
                  </a:cxn>
                </a:cxnLst>
                <a:rect l="0" t="0" r="r" b="b"/>
                <a:pathLst>
                  <a:path w="21600" h="21600" extrusionOk="0">
                    <a:moveTo>
                      <a:pt x="20825" y="21600"/>
                    </a:moveTo>
                    <a:lnTo>
                      <a:pt x="0" y="2100"/>
                    </a:lnTo>
                    <a:lnTo>
                      <a:pt x="775" y="0"/>
                    </a:lnTo>
                    <a:lnTo>
                      <a:pt x="21600" y="19500"/>
                    </a:lnTo>
                    <a:lnTo>
                      <a:pt x="2082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9" name="Shape 969"/>
              <p:cNvSpPr/>
              <p:nvPr/>
            </p:nvSpPr>
            <p:spPr>
              <a:xfrm>
                <a:off x="1820863" y="2193924"/>
                <a:ext cx="582614" cy="290514"/>
              </a:xfrm>
              <a:custGeom>
                <a:avLst/>
                <a:gdLst/>
                <a:ahLst/>
                <a:cxnLst>
                  <a:cxn ang="0">
                    <a:pos x="wd2" y="hd2"/>
                  </a:cxn>
                  <a:cxn ang="5400000">
                    <a:pos x="wd2" y="hd2"/>
                  </a:cxn>
                  <a:cxn ang="10800000">
                    <a:pos x="wd2" y="hd2"/>
                  </a:cxn>
                  <a:cxn ang="16200000">
                    <a:pos x="wd2" y="hd2"/>
                  </a:cxn>
                </a:cxnLst>
                <a:rect l="0" t="0" r="r" b="b"/>
                <a:pathLst>
                  <a:path w="21600" h="21600" extrusionOk="0">
                    <a:moveTo>
                      <a:pt x="412" y="21600"/>
                    </a:moveTo>
                    <a:lnTo>
                      <a:pt x="0" y="19711"/>
                    </a:lnTo>
                    <a:lnTo>
                      <a:pt x="21188" y="0"/>
                    </a:lnTo>
                    <a:lnTo>
                      <a:pt x="21600" y="1770"/>
                    </a:lnTo>
                    <a:lnTo>
                      <a:pt x="41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0" name="Shape 970"/>
              <p:cNvSpPr/>
              <p:nvPr/>
            </p:nvSpPr>
            <p:spPr>
              <a:xfrm>
                <a:off x="1725613" y="1974849"/>
                <a:ext cx="106364" cy="495301"/>
              </a:xfrm>
              <a:custGeom>
                <a:avLst/>
                <a:gdLst/>
                <a:ahLst/>
                <a:cxnLst>
                  <a:cxn ang="0">
                    <a:pos x="wd2" y="hd2"/>
                  </a:cxn>
                  <a:cxn ang="5400000">
                    <a:pos x="wd2" y="hd2"/>
                  </a:cxn>
                  <a:cxn ang="10800000">
                    <a:pos x="wd2" y="hd2"/>
                  </a:cxn>
                  <a:cxn ang="16200000">
                    <a:pos x="wd2" y="hd2"/>
                  </a:cxn>
                </a:cxnLst>
                <a:rect l="0" t="0" r="r" b="b"/>
                <a:pathLst>
                  <a:path w="21600" h="21600" extrusionOk="0">
                    <a:moveTo>
                      <a:pt x="16442" y="21600"/>
                    </a:moveTo>
                    <a:lnTo>
                      <a:pt x="0" y="208"/>
                    </a:lnTo>
                    <a:lnTo>
                      <a:pt x="5158" y="0"/>
                    </a:lnTo>
                    <a:lnTo>
                      <a:pt x="21600" y="21462"/>
                    </a:lnTo>
                    <a:lnTo>
                      <a:pt x="1644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1" name="Shape 971"/>
              <p:cNvSpPr/>
              <p:nvPr/>
            </p:nvSpPr>
            <p:spPr>
              <a:xfrm>
                <a:off x="1390650" y="1982787"/>
                <a:ext cx="30164" cy="434976"/>
              </a:xfrm>
              <a:custGeom>
                <a:avLst/>
                <a:gdLst/>
                <a:ahLst/>
                <a:cxnLst>
                  <a:cxn ang="0">
                    <a:pos x="wd2" y="hd2"/>
                  </a:cxn>
                  <a:cxn ang="5400000">
                    <a:pos x="wd2" y="hd2"/>
                  </a:cxn>
                  <a:cxn ang="10800000">
                    <a:pos x="wd2" y="hd2"/>
                  </a:cxn>
                  <a:cxn ang="16200000">
                    <a:pos x="wd2" y="hd2"/>
                  </a:cxn>
                </a:cxnLst>
                <a:rect l="0" t="0" r="r" b="b"/>
                <a:pathLst>
                  <a:path w="21600" h="21600" extrusionOk="0">
                    <a:moveTo>
                      <a:pt x="2274" y="21600"/>
                    </a:moveTo>
                    <a:lnTo>
                      <a:pt x="0" y="0"/>
                    </a:lnTo>
                    <a:lnTo>
                      <a:pt x="18189" y="0"/>
                    </a:lnTo>
                    <a:lnTo>
                      <a:pt x="21600" y="21600"/>
                    </a:lnTo>
                    <a:lnTo>
                      <a:pt x="2274"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2" name="Shape 972"/>
              <p:cNvSpPr/>
              <p:nvPr/>
            </p:nvSpPr>
            <p:spPr>
              <a:xfrm>
                <a:off x="1363663" y="1308099"/>
                <a:ext cx="52389" cy="682626"/>
              </a:xfrm>
              <a:custGeom>
                <a:avLst/>
                <a:gdLst/>
                <a:ahLst/>
                <a:cxnLst>
                  <a:cxn ang="0">
                    <a:pos x="wd2" y="hd2"/>
                  </a:cxn>
                  <a:cxn ang="5400000">
                    <a:pos x="wd2" y="hd2"/>
                  </a:cxn>
                  <a:cxn ang="10800000">
                    <a:pos x="wd2" y="hd2"/>
                  </a:cxn>
                  <a:cxn ang="16200000">
                    <a:pos x="wd2" y="hd2"/>
                  </a:cxn>
                </a:cxnLst>
                <a:rect l="0" t="0" r="r" b="b"/>
                <a:pathLst>
                  <a:path w="21600" h="21600" extrusionOk="0">
                    <a:moveTo>
                      <a:pt x="11127" y="21600"/>
                    </a:moveTo>
                    <a:lnTo>
                      <a:pt x="0" y="0"/>
                    </a:lnTo>
                    <a:lnTo>
                      <a:pt x="11127" y="0"/>
                    </a:lnTo>
                    <a:lnTo>
                      <a:pt x="21600" y="21600"/>
                    </a:lnTo>
                    <a:lnTo>
                      <a:pt x="1112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3" name="Shape 973"/>
              <p:cNvSpPr/>
              <p:nvPr/>
            </p:nvSpPr>
            <p:spPr>
              <a:xfrm>
                <a:off x="1409701" y="1958974"/>
                <a:ext cx="333376" cy="50801"/>
              </a:xfrm>
              <a:custGeom>
                <a:avLst/>
                <a:gdLst/>
                <a:ahLst/>
                <a:cxnLst>
                  <a:cxn ang="0">
                    <a:pos x="wd2" y="hd2"/>
                  </a:cxn>
                  <a:cxn ang="5400000">
                    <a:pos x="wd2" y="hd2"/>
                  </a:cxn>
                  <a:cxn ang="10800000">
                    <a:pos x="wd2" y="hd2"/>
                  </a:cxn>
                  <a:cxn ang="16200000">
                    <a:pos x="wd2" y="hd2"/>
                  </a:cxn>
                </a:cxnLst>
                <a:rect l="0" t="0" r="r" b="b"/>
                <a:pathLst>
                  <a:path w="21600" h="21600" extrusionOk="0">
                    <a:moveTo>
                      <a:pt x="206" y="21600"/>
                    </a:moveTo>
                    <a:lnTo>
                      <a:pt x="0" y="10125"/>
                    </a:lnTo>
                    <a:lnTo>
                      <a:pt x="21394" y="0"/>
                    </a:lnTo>
                    <a:lnTo>
                      <a:pt x="21600" y="11475"/>
                    </a:lnTo>
                    <a:lnTo>
                      <a:pt x="206" y="21600"/>
                    </a:lnTo>
                    <a:close/>
                  </a:path>
                </a:pathLst>
              </a:custGeom>
              <a:solidFill>
                <a:srgbClr val="EBAE44"/>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4" name="Shape 974"/>
              <p:cNvSpPr/>
              <p:nvPr/>
            </p:nvSpPr>
            <p:spPr>
              <a:xfrm>
                <a:off x="933450" y="1990724"/>
                <a:ext cx="476251" cy="320676"/>
              </a:xfrm>
              <a:custGeom>
                <a:avLst/>
                <a:gdLst/>
                <a:ahLst/>
                <a:cxnLst>
                  <a:cxn ang="0">
                    <a:pos x="wd2" y="hd2"/>
                  </a:cxn>
                  <a:cxn ang="5400000">
                    <a:pos x="wd2" y="hd2"/>
                  </a:cxn>
                  <a:cxn ang="10800000">
                    <a:pos x="wd2" y="hd2"/>
                  </a:cxn>
                  <a:cxn ang="16200000">
                    <a:pos x="wd2" y="hd2"/>
                  </a:cxn>
                </a:cxnLst>
                <a:rect l="0" t="0" r="r" b="b"/>
                <a:pathLst>
                  <a:path w="21600" h="21600" extrusionOk="0">
                    <a:moveTo>
                      <a:pt x="720" y="21600"/>
                    </a:moveTo>
                    <a:lnTo>
                      <a:pt x="0" y="20103"/>
                    </a:lnTo>
                    <a:lnTo>
                      <a:pt x="21024" y="0"/>
                    </a:lnTo>
                    <a:lnTo>
                      <a:pt x="21600" y="1283"/>
                    </a:lnTo>
                    <a:lnTo>
                      <a:pt x="72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5" name="Shape 975"/>
              <p:cNvSpPr/>
              <p:nvPr/>
            </p:nvSpPr>
            <p:spPr>
              <a:xfrm>
                <a:off x="638175" y="2293937"/>
                <a:ext cx="315914" cy="539751"/>
              </a:xfrm>
              <a:custGeom>
                <a:avLst/>
                <a:gdLst/>
                <a:ahLst/>
                <a:cxnLst>
                  <a:cxn ang="0">
                    <a:pos x="wd2" y="hd2"/>
                  </a:cxn>
                  <a:cxn ang="5400000">
                    <a:pos x="wd2" y="hd2"/>
                  </a:cxn>
                  <a:cxn ang="10800000">
                    <a:pos x="wd2" y="hd2"/>
                  </a:cxn>
                  <a:cxn ang="16200000">
                    <a:pos x="wd2" y="hd2"/>
                  </a:cxn>
                </a:cxnLst>
                <a:rect l="0" t="0" r="r" b="b"/>
                <a:pathLst>
                  <a:path w="21600" h="21600" extrusionOk="0">
                    <a:moveTo>
                      <a:pt x="1737" y="21600"/>
                    </a:moveTo>
                    <a:lnTo>
                      <a:pt x="0" y="21092"/>
                    </a:lnTo>
                    <a:lnTo>
                      <a:pt x="19863" y="0"/>
                    </a:lnTo>
                    <a:lnTo>
                      <a:pt x="21600" y="508"/>
                    </a:lnTo>
                    <a:lnTo>
                      <a:pt x="173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6" name="Shape 976"/>
              <p:cNvSpPr/>
              <p:nvPr/>
            </p:nvSpPr>
            <p:spPr>
              <a:xfrm>
                <a:off x="644525" y="2412999"/>
                <a:ext cx="765176" cy="412751"/>
              </a:xfrm>
              <a:custGeom>
                <a:avLst/>
                <a:gdLst/>
                <a:ahLst/>
                <a:cxnLst>
                  <a:cxn ang="0">
                    <a:pos x="wd2" y="hd2"/>
                  </a:cxn>
                  <a:cxn ang="5400000">
                    <a:pos x="wd2" y="hd2"/>
                  </a:cxn>
                  <a:cxn ang="10800000">
                    <a:pos x="wd2" y="hd2"/>
                  </a:cxn>
                  <a:cxn ang="16200000">
                    <a:pos x="wd2" y="hd2"/>
                  </a:cxn>
                </a:cxnLst>
                <a:rect l="0" t="0" r="r" b="b"/>
                <a:pathLst>
                  <a:path w="21600" h="21600" extrusionOk="0">
                    <a:moveTo>
                      <a:pt x="314" y="21600"/>
                    </a:moveTo>
                    <a:lnTo>
                      <a:pt x="0" y="20437"/>
                    </a:lnTo>
                    <a:lnTo>
                      <a:pt x="21241" y="0"/>
                    </a:lnTo>
                    <a:lnTo>
                      <a:pt x="21600" y="1329"/>
                    </a:lnTo>
                    <a:lnTo>
                      <a:pt x="314"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7" name="Shape 977"/>
              <p:cNvSpPr/>
              <p:nvPr/>
            </p:nvSpPr>
            <p:spPr>
              <a:xfrm>
                <a:off x="931863" y="2293937"/>
                <a:ext cx="193676" cy="590551"/>
              </a:xfrm>
              <a:custGeom>
                <a:avLst/>
                <a:gdLst/>
                <a:ahLst/>
                <a:cxnLst>
                  <a:cxn ang="0">
                    <a:pos x="wd2" y="hd2"/>
                  </a:cxn>
                  <a:cxn ang="5400000">
                    <a:pos x="wd2" y="hd2"/>
                  </a:cxn>
                  <a:cxn ang="10800000">
                    <a:pos x="wd2" y="hd2"/>
                  </a:cxn>
                  <a:cxn ang="16200000">
                    <a:pos x="wd2" y="hd2"/>
                  </a:cxn>
                </a:cxnLst>
                <a:rect l="0" t="0" r="r" b="b"/>
                <a:pathLst>
                  <a:path w="21600" h="21600" extrusionOk="0">
                    <a:moveTo>
                      <a:pt x="18767" y="21600"/>
                    </a:moveTo>
                    <a:lnTo>
                      <a:pt x="0" y="232"/>
                    </a:lnTo>
                    <a:lnTo>
                      <a:pt x="2833" y="0"/>
                    </a:lnTo>
                    <a:lnTo>
                      <a:pt x="21600" y="21310"/>
                    </a:lnTo>
                    <a:lnTo>
                      <a:pt x="1876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8" name="Shape 978"/>
              <p:cNvSpPr/>
              <p:nvPr/>
            </p:nvSpPr>
            <p:spPr>
              <a:xfrm>
                <a:off x="250825" y="2003424"/>
                <a:ext cx="407988" cy="815976"/>
              </a:xfrm>
              <a:custGeom>
                <a:avLst/>
                <a:gdLst/>
                <a:ahLst/>
                <a:cxnLst>
                  <a:cxn ang="0">
                    <a:pos x="wd2" y="hd2"/>
                  </a:cxn>
                  <a:cxn ang="5400000">
                    <a:pos x="wd2" y="hd2"/>
                  </a:cxn>
                  <a:cxn ang="10800000">
                    <a:pos x="wd2" y="hd2"/>
                  </a:cxn>
                  <a:cxn ang="16200000">
                    <a:pos x="wd2" y="hd2"/>
                  </a:cxn>
                </a:cxnLst>
                <a:rect l="0" t="0" r="r" b="b"/>
                <a:pathLst>
                  <a:path w="21600" h="21600" extrusionOk="0">
                    <a:moveTo>
                      <a:pt x="20423" y="21600"/>
                    </a:moveTo>
                    <a:lnTo>
                      <a:pt x="0" y="294"/>
                    </a:lnTo>
                    <a:lnTo>
                      <a:pt x="1261" y="0"/>
                    </a:lnTo>
                    <a:lnTo>
                      <a:pt x="21600" y="21306"/>
                    </a:lnTo>
                    <a:lnTo>
                      <a:pt x="2042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9" name="Shape 979"/>
              <p:cNvSpPr/>
              <p:nvPr/>
            </p:nvSpPr>
            <p:spPr>
              <a:xfrm>
                <a:off x="77788" y="1160463"/>
                <a:ext cx="196851" cy="858838"/>
              </a:xfrm>
              <a:custGeom>
                <a:avLst/>
                <a:gdLst/>
                <a:ahLst/>
                <a:cxnLst>
                  <a:cxn ang="0">
                    <a:pos x="wd2" y="hd2"/>
                  </a:cxn>
                  <a:cxn ang="5400000">
                    <a:pos x="wd2" y="hd2"/>
                  </a:cxn>
                  <a:cxn ang="10800000">
                    <a:pos x="wd2" y="hd2"/>
                  </a:cxn>
                  <a:cxn ang="16200000">
                    <a:pos x="wd2" y="hd2"/>
                  </a:cxn>
                </a:cxnLst>
                <a:rect l="0" t="0" r="r" b="b"/>
                <a:pathLst>
                  <a:path w="21600" h="21600" extrusionOk="0">
                    <a:moveTo>
                      <a:pt x="18987" y="21600"/>
                    </a:moveTo>
                    <a:lnTo>
                      <a:pt x="0" y="120"/>
                    </a:lnTo>
                    <a:lnTo>
                      <a:pt x="2613" y="0"/>
                    </a:lnTo>
                    <a:lnTo>
                      <a:pt x="21600" y="21400"/>
                    </a:lnTo>
                    <a:lnTo>
                      <a:pt x="1898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0" name="Shape 980"/>
              <p:cNvSpPr/>
              <p:nvPr/>
            </p:nvSpPr>
            <p:spPr>
              <a:xfrm>
                <a:off x="84138" y="1158875"/>
                <a:ext cx="388939" cy="328613"/>
              </a:xfrm>
              <a:custGeom>
                <a:avLst/>
                <a:gdLst/>
                <a:ahLst/>
                <a:cxnLst>
                  <a:cxn ang="0">
                    <a:pos x="wd2" y="hd2"/>
                  </a:cxn>
                  <a:cxn ang="5400000">
                    <a:pos x="wd2" y="hd2"/>
                  </a:cxn>
                  <a:cxn ang="10800000">
                    <a:pos x="wd2" y="hd2"/>
                  </a:cxn>
                  <a:cxn ang="16200000">
                    <a:pos x="wd2" y="hd2"/>
                  </a:cxn>
                </a:cxnLst>
                <a:rect l="0" t="0" r="r" b="b"/>
                <a:pathLst>
                  <a:path w="21600" h="21600" extrusionOk="0">
                    <a:moveTo>
                      <a:pt x="20718" y="21600"/>
                    </a:moveTo>
                    <a:lnTo>
                      <a:pt x="0" y="1357"/>
                    </a:lnTo>
                    <a:lnTo>
                      <a:pt x="970" y="0"/>
                    </a:lnTo>
                    <a:lnTo>
                      <a:pt x="21600" y="20243"/>
                    </a:lnTo>
                    <a:lnTo>
                      <a:pt x="20718"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1" name="Shape 981"/>
              <p:cNvSpPr/>
              <p:nvPr/>
            </p:nvSpPr>
            <p:spPr>
              <a:xfrm>
                <a:off x="247650" y="1476374"/>
                <a:ext cx="233364" cy="527051"/>
              </a:xfrm>
              <a:custGeom>
                <a:avLst/>
                <a:gdLst/>
                <a:ahLst/>
                <a:cxnLst>
                  <a:cxn ang="0">
                    <a:pos x="wd2" y="hd2"/>
                  </a:cxn>
                  <a:cxn ang="5400000">
                    <a:pos x="wd2" y="hd2"/>
                  </a:cxn>
                  <a:cxn ang="10800000">
                    <a:pos x="wd2" y="hd2"/>
                  </a:cxn>
                  <a:cxn ang="16200000">
                    <a:pos x="wd2" y="hd2"/>
                  </a:cxn>
                </a:cxnLst>
                <a:rect l="0" t="0" r="r" b="b"/>
                <a:pathLst>
                  <a:path w="21600" h="21600" extrusionOk="0">
                    <a:moveTo>
                      <a:pt x="2351" y="21600"/>
                    </a:moveTo>
                    <a:lnTo>
                      <a:pt x="0" y="21210"/>
                    </a:lnTo>
                    <a:lnTo>
                      <a:pt x="19396" y="0"/>
                    </a:lnTo>
                    <a:lnTo>
                      <a:pt x="21600" y="325"/>
                    </a:lnTo>
                    <a:lnTo>
                      <a:pt x="235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2" name="Shape 982"/>
              <p:cNvSpPr/>
              <p:nvPr/>
            </p:nvSpPr>
            <p:spPr>
              <a:xfrm>
                <a:off x="458788" y="1465262"/>
                <a:ext cx="417513" cy="247651"/>
              </a:xfrm>
              <a:custGeom>
                <a:avLst/>
                <a:gdLst/>
                <a:ahLst/>
                <a:cxnLst>
                  <a:cxn ang="0">
                    <a:pos x="wd2" y="hd2"/>
                  </a:cxn>
                  <a:cxn ang="5400000">
                    <a:pos x="wd2" y="hd2"/>
                  </a:cxn>
                  <a:cxn ang="10800000">
                    <a:pos x="wd2" y="hd2"/>
                  </a:cxn>
                  <a:cxn ang="16200000">
                    <a:pos x="wd2" y="hd2"/>
                  </a:cxn>
                </a:cxnLst>
                <a:rect l="0" t="0" r="r" b="b"/>
                <a:pathLst>
                  <a:path w="21600" h="21600" extrusionOk="0">
                    <a:moveTo>
                      <a:pt x="21025" y="21600"/>
                    </a:moveTo>
                    <a:lnTo>
                      <a:pt x="0" y="1938"/>
                    </a:lnTo>
                    <a:lnTo>
                      <a:pt x="575" y="0"/>
                    </a:lnTo>
                    <a:lnTo>
                      <a:pt x="21600" y="19662"/>
                    </a:lnTo>
                    <a:lnTo>
                      <a:pt x="2102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3" name="Shape 983"/>
              <p:cNvSpPr/>
              <p:nvPr/>
            </p:nvSpPr>
            <p:spPr>
              <a:xfrm>
                <a:off x="850900" y="1697037"/>
                <a:ext cx="100014" cy="608014"/>
              </a:xfrm>
              <a:custGeom>
                <a:avLst/>
                <a:gdLst/>
                <a:ahLst/>
                <a:cxnLst>
                  <a:cxn ang="0">
                    <a:pos x="wd2" y="hd2"/>
                  </a:cxn>
                  <a:cxn ang="5400000">
                    <a:pos x="wd2" y="hd2"/>
                  </a:cxn>
                  <a:cxn ang="10800000">
                    <a:pos x="wd2" y="hd2"/>
                  </a:cxn>
                  <a:cxn ang="16200000">
                    <a:pos x="wd2" y="hd2"/>
                  </a:cxn>
                </a:cxnLst>
                <a:rect l="0" t="0" r="r" b="b"/>
                <a:pathLst>
                  <a:path w="21600" h="21600" extrusionOk="0">
                    <a:moveTo>
                      <a:pt x="15771" y="21600"/>
                    </a:moveTo>
                    <a:lnTo>
                      <a:pt x="0" y="169"/>
                    </a:lnTo>
                    <a:lnTo>
                      <a:pt x="5486" y="0"/>
                    </a:lnTo>
                    <a:lnTo>
                      <a:pt x="21600" y="21487"/>
                    </a:lnTo>
                    <a:lnTo>
                      <a:pt x="1577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4" name="Shape 984"/>
              <p:cNvSpPr/>
              <p:nvPr/>
            </p:nvSpPr>
            <p:spPr>
              <a:xfrm>
                <a:off x="865188" y="1689099"/>
                <a:ext cx="539751" cy="315914"/>
              </a:xfrm>
              <a:custGeom>
                <a:avLst/>
                <a:gdLst/>
                <a:ahLst/>
                <a:cxnLst>
                  <a:cxn ang="0">
                    <a:pos x="wd2" y="hd2"/>
                  </a:cxn>
                  <a:cxn ang="5400000">
                    <a:pos x="wd2" y="hd2"/>
                  </a:cxn>
                  <a:cxn ang="10800000">
                    <a:pos x="wd2" y="hd2"/>
                  </a:cxn>
                  <a:cxn ang="16200000">
                    <a:pos x="wd2" y="hd2"/>
                  </a:cxn>
                </a:cxnLst>
                <a:rect l="0" t="0" r="r" b="b"/>
                <a:pathLst>
                  <a:path w="21600" h="21600" extrusionOk="0">
                    <a:moveTo>
                      <a:pt x="21155" y="21600"/>
                    </a:moveTo>
                    <a:lnTo>
                      <a:pt x="0" y="1520"/>
                    </a:lnTo>
                    <a:lnTo>
                      <a:pt x="445" y="0"/>
                    </a:lnTo>
                    <a:lnTo>
                      <a:pt x="21600" y="19972"/>
                    </a:lnTo>
                    <a:lnTo>
                      <a:pt x="2115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5" name="Shape 985"/>
              <p:cNvSpPr/>
              <p:nvPr/>
            </p:nvSpPr>
            <p:spPr>
              <a:xfrm>
                <a:off x="803275" y="1381124"/>
                <a:ext cx="76201" cy="322264"/>
              </a:xfrm>
              <a:custGeom>
                <a:avLst/>
                <a:gdLst/>
                <a:ahLst/>
                <a:cxnLst>
                  <a:cxn ang="0">
                    <a:pos x="wd2" y="hd2"/>
                  </a:cxn>
                  <a:cxn ang="5400000">
                    <a:pos x="wd2" y="hd2"/>
                  </a:cxn>
                  <a:cxn ang="10800000">
                    <a:pos x="wd2" y="hd2"/>
                  </a:cxn>
                  <a:cxn ang="16200000">
                    <a:pos x="wd2" y="hd2"/>
                  </a:cxn>
                </a:cxnLst>
                <a:rect l="0" t="0" r="r" b="b"/>
                <a:pathLst>
                  <a:path w="21600" h="21600" extrusionOk="0">
                    <a:moveTo>
                      <a:pt x="14400" y="21600"/>
                    </a:moveTo>
                    <a:lnTo>
                      <a:pt x="0" y="213"/>
                    </a:lnTo>
                    <a:lnTo>
                      <a:pt x="7200" y="0"/>
                    </a:lnTo>
                    <a:lnTo>
                      <a:pt x="21600" y="21387"/>
                    </a:lnTo>
                    <a:lnTo>
                      <a:pt x="1440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6" name="Shape 986"/>
              <p:cNvSpPr/>
              <p:nvPr/>
            </p:nvSpPr>
            <p:spPr>
              <a:xfrm>
                <a:off x="257175" y="1684337"/>
                <a:ext cx="611189" cy="317501"/>
              </a:xfrm>
              <a:custGeom>
                <a:avLst/>
                <a:gdLst/>
                <a:ahLst/>
                <a:cxnLst>
                  <a:cxn ang="0">
                    <a:pos x="wd2" y="hd2"/>
                  </a:cxn>
                  <a:cxn ang="5400000">
                    <a:pos x="wd2" y="hd2"/>
                  </a:cxn>
                  <a:cxn ang="10800000">
                    <a:pos x="wd2" y="hd2"/>
                  </a:cxn>
                  <a:cxn ang="16200000">
                    <a:pos x="wd2" y="hd2"/>
                  </a:cxn>
                </a:cxnLst>
                <a:rect l="0" t="0" r="r" b="b"/>
                <a:pathLst>
                  <a:path w="21600" h="21600" extrusionOk="0">
                    <a:moveTo>
                      <a:pt x="393" y="21600"/>
                    </a:moveTo>
                    <a:lnTo>
                      <a:pt x="0" y="19872"/>
                    </a:lnTo>
                    <a:lnTo>
                      <a:pt x="21207" y="0"/>
                    </a:lnTo>
                    <a:lnTo>
                      <a:pt x="21600" y="1620"/>
                    </a:lnTo>
                    <a:lnTo>
                      <a:pt x="39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7" name="Shape 987"/>
              <p:cNvSpPr/>
              <p:nvPr/>
            </p:nvSpPr>
            <p:spPr>
              <a:xfrm>
                <a:off x="261938" y="1981199"/>
                <a:ext cx="677864" cy="317501"/>
              </a:xfrm>
              <a:custGeom>
                <a:avLst/>
                <a:gdLst/>
                <a:ahLst/>
                <a:cxnLst>
                  <a:cxn ang="0">
                    <a:pos x="wd2" y="hd2"/>
                  </a:cxn>
                  <a:cxn ang="5400000">
                    <a:pos x="wd2" y="hd2"/>
                  </a:cxn>
                  <a:cxn ang="10800000">
                    <a:pos x="wd2" y="hd2"/>
                  </a:cxn>
                  <a:cxn ang="16200000">
                    <a:pos x="wd2" y="hd2"/>
                  </a:cxn>
                </a:cxnLst>
                <a:rect l="0" t="0" r="r" b="b"/>
                <a:pathLst>
                  <a:path w="21600" h="21600" extrusionOk="0">
                    <a:moveTo>
                      <a:pt x="21246" y="21600"/>
                    </a:moveTo>
                    <a:lnTo>
                      <a:pt x="0" y="1512"/>
                    </a:lnTo>
                    <a:lnTo>
                      <a:pt x="354" y="0"/>
                    </a:lnTo>
                    <a:lnTo>
                      <a:pt x="21600" y="20088"/>
                    </a:lnTo>
                    <a:lnTo>
                      <a:pt x="2124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8" name="Shape 988"/>
              <p:cNvSpPr/>
              <p:nvPr/>
            </p:nvSpPr>
            <p:spPr>
              <a:xfrm>
                <a:off x="946150" y="2193924"/>
                <a:ext cx="1447802" cy="119064"/>
              </a:xfrm>
              <a:custGeom>
                <a:avLst/>
                <a:gdLst/>
                <a:ahLst/>
                <a:cxnLst>
                  <a:cxn ang="0">
                    <a:pos x="wd2" y="hd2"/>
                  </a:cxn>
                  <a:cxn ang="5400000">
                    <a:pos x="wd2" y="hd2"/>
                  </a:cxn>
                  <a:cxn ang="10800000">
                    <a:pos x="wd2" y="hd2"/>
                  </a:cxn>
                  <a:cxn ang="16200000">
                    <a:pos x="wd2" y="hd2"/>
                  </a:cxn>
                </a:cxnLst>
                <a:rect l="0" t="0" r="r" b="b"/>
                <a:pathLst>
                  <a:path w="21600" h="21600" extrusionOk="0">
                    <a:moveTo>
                      <a:pt x="47" y="21600"/>
                    </a:moveTo>
                    <a:lnTo>
                      <a:pt x="0" y="16992"/>
                    </a:lnTo>
                    <a:lnTo>
                      <a:pt x="21576" y="0"/>
                    </a:lnTo>
                    <a:lnTo>
                      <a:pt x="21600" y="4320"/>
                    </a:lnTo>
                    <a:lnTo>
                      <a:pt x="4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9" name="Shape 989"/>
              <p:cNvSpPr/>
              <p:nvPr/>
            </p:nvSpPr>
            <p:spPr>
              <a:xfrm>
                <a:off x="2090738" y="1597024"/>
                <a:ext cx="596901" cy="287339"/>
              </a:xfrm>
              <a:custGeom>
                <a:avLst/>
                <a:gdLst/>
                <a:ahLst/>
                <a:cxnLst>
                  <a:cxn ang="0">
                    <a:pos x="wd2" y="hd2"/>
                  </a:cxn>
                  <a:cxn ang="5400000">
                    <a:pos x="wd2" y="hd2"/>
                  </a:cxn>
                  <a:cxn ang="10800000">
                    <a:pos x="wd2" y="hd2"/>
                  </a:cxn>
                  <a:cxn ang="16200000">
                    <a:pos x="wd2" y="hd2"/>
                  </a:cxn>
                </a:cxnLst>
                <a:rect l="0" t="0" r="r" b="b"/>
                <a:pathLst>
                  <a:path w="21600" h="21600" extrusionOk="0">
                    <a:moveTo>
                      <a:pt x="402" y="21600"/>
                    </a:moveTo>
                    <a:lnTo>
                      <a:pt x="0" y="19691"/>
                    </a:lnTo>
                    <a:lnTo>
                      <a:pt x="21255" y="0"/>
                    </a:lnTo>
                    <a:lnTo>
                      <a:pt x="21600" y="1909"/>
                    </a:lnTo>
                    <a:lnTo>
                      <a:pt x="40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0" name="Shape 990"/>
              <p:cNvSpPr/>
              <p:nvPr/>
            </p:nvSpPr>
            <p:spPr>
              <a:xfrm>
                <a:off x="1733551" y="1858962"/>
                <a:ext cx="366714" cy="122239"/>
              </a:xfrm>
              <a:custGeom>
                <a:avLst/>
                <a:gdLst/>
                <a:ahLst/>
                <a:cxnLst>
                  <a:cxn ang="0">
                    <a:pos x="wd2" y="hd2"/>
                  </a:cxn>
                  <a:cxn ang="5400000">
                    <a:pos x="wd2" y="hd2"/>
                  </a:cxn>
                  <a:cxn ang="10800000">
                    <a:pos x="wd2" y="hd2"/>
                  </a:cxn>
                  <a:cxn ang="16200000">
                    <a:pos x="wd2" y="hd2"/>
                  </a:cxn>
                </a:cxnLst>
                <a:rect l="0" t="0" r="r" b="b"/>
                <a:pathLst>
                  <a:path w="21600" h="21600" extrusionOk="0">
                    <a:moveTo>
                      <a:pt x="374" y="21600"/>
                    </a:moveTo>
                    <a:lnTo>
                      <a:pt x="0" y="17392"/>
                    </a:lnTo>
                    <a:lnTo>
                      <a:pt x="21132" y="0"/>
                    </a:lnTo>
                    <a:lnTo>
                      <a:pt x="21600" y="4488"/>
                    </a:lnTo>
                    <a:lnTo>
                      <a:pt x="374"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1" name="Shape 991"/>
              <p:cNvSpPr/>
              <p:nvPr/>
            </p:nvSpPr>
            <p:spPr>
              <a:xfrm>
                <a:off x="2635251" y="839787"/>
                <a:ext cx="60326" cy="771526"/>
              </a:xfrm>
              <a:custGeom>
                <a:avLst/>
                <a:gdLst/>
                <a:ahLst/>
                <a:cxnLst>
                  <a:cxn ang="0">
                    <a:pos x="wd2" y="hd2"/>
                  </a:cxn>
                  <a:cxn ang="5400000">
                    <a:pos x="wd2" y="hd2"/>
                  </a:cxn>
                  <a:cxn ang="10800000">
                    <a:pos x="wd2" y="hd2"/>
                  </a:cxn>
                  <a:cxn ang="16200000">
                    <a:pos x="wd2" y="hd2"/>
                  </a:cxn>
                </a:cxnLst>
                <a:rect l="0" t="0" r="r" b="b"/>
                <a:pathLst>
                  <a:path w="21600" h="21600" extrusionOk="0">
                    <a:moveTo>
                      <a:pt x="11937" y="21600"/>
                    </a:moveTo>
                    <a:lnTo>
                      <a:pt x="0" y="44"/>
                    </a:lnTo>
                    <a:lnTo>
                      <a:pt x="9095" y="0"/>
                    </a:lnTo>
                    <a:lnTo>
                      <a:pt x="21600" y="21511"/>
                    </a:lnTo>
                    <a:lnTo>
                      <a:pt x="1193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2" name="Shape 992"/>
              <p:cNvSpPr/>
              <p:nvPr/>
            </p:nvSpPr>
            <p:spPr>
              <a:xfrm>
                <a:off x="2220913" y="357188"/>
                <a:ext cx="436564" cy="495301"/>
              </a:xfrm>
              <a:custGeom>
                <a:avLst/>
                <a:gdLst/>
                <a:ahLst/>
                <a:cxnLst>
                  <a:cxn ang="0">
                    <a:pos x="wd2" y="hd2"/>
                  </a:cxn>
                  <a:cxn ang="5400000">
                    <a:pos x="wd2" y="hd2"/>
                  </a:cxn>
                  <a:cxn ang="10800000">
                    <a:pos x="wd2" y="hd2"/>
                  </a:cxn>
                  <a:cxn ang="16200000">
                    <a:pos x="wd2" y="hd2"/>
                  </a:cxn>
                </a:cxnLst>
                <a:rect l="0" t="0" r="r" b="b"/>
                <a:pathLst>
                  <a:path w="21600" h="21600" extrusionOk="0">
                    <a:moveTo>
                      <a:pt x="20657" y="21600"/>
                    </a:moveTo>
                    <a:lnTo>
                      <a:pt x="0" y="762"/>
                    </a:lnTo>
                    <a:lnTo>
                      <a:pt x="1021" y="0"/>
                    </a:lnTo>
                    <a:lnTo>
                      <a:pt x="21600" y="20838"/>
                    </a:lnTo>
                    <a:lnTo>
                      <a:pt x="2065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3" name="Shape 993"/>
              <p:cNvSpPr/>
              <p:nvPr/>
            </p:nvSpPr>
            <p:spPr>
              <a:xfrm>
                <a:off x="2303463" y="838200"/>
                <a:ext cx="347664" cy="271463"/>
              </a:xfrm>
              <a:custGeom>
                <a:avLst/>
                <a:gdLst/>
                <a:ahLst/>
                <a:cxnLst>
                  <a:cxn ang="0">
                    <a:pos x="wd2" y="hd2"/>
                  </a:cxn>
                  <a:cxn ang="5400000">
                    <a:pos x="wd2" y="hd2"/>
                  </a:cxn>
                  <a:cxn ang="10800000">
                    <a:pos x="wd2" y="hd2"/>
                  </a:cxn>
                  <a:cxn ang="16200000">
                    <a:pos x="wd2" y="hd2"/>
                  </a:cxn>
                </a:cxnLst>
                <a:rect l="0" t="0" r="r" b="b"/>
                <a:pathLst>
                  <a:path w="21600" h="21600" extrusionOk="0">
                    <a:moveTo>
                      <a:pt x="1085" y="21600"/>
                    </a:moveTo>
                    <a:lnTo>
                      <a:pt x="0" y="19832"/>
                    </a:lnTo>
                    <a:lnTo>
                      <a:pt x="20614" y="0"/>
                    </a:lnTo>
                    <a:lnTo>
                      <a:pt x="21600" y="1516"/>
                    </a:lnTo>
                    <a:lnTo>
                      <a:pt x="108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4" name="Shape 994"/>
              <p:cNvSpPr/>
              <p:nvPr/>
            </p:nvSpPr>
            <p:spPr>
              <a:xfrm>
                <a:off x="1952626" y="1090612"/>
                <a:ext cx="371476" cy="320676"/>
              </a:xfrm>
              <a:custGeom>
                <a:avLst/>
                <a:gdLst/>
                <a:ahLst/>
                <a:cxnLst>
                  <a:cxn ang="0">
                    <a:pos x="wd2" y="hd2"/>
                  </a:cxn>
                  <a:cxn ang="5400000">
                    <a:pos x="wd2" y="hd2"/>
                  </a:cxn>
                  <a:cxn ang="10800000">
                    <a:pos x="wd2" y="hd2"/>
                  </a:cxn>
                  <a:cxn ang="16200000">
                    <a:pos x="wd2" y="hd2"/>
                  </a:cxn>
                </a:cxnLst>
                <a:rect l="0" t="0" r="r" b="b"/>
                <a:pathLst>
                  <a:path w="21600" h="21600" extrusionOk="0">
                    <a:moveTo>
                      <a:pt x="923" y="21600"/>
                    </a:moveTo>
                    <a:lnTo>
                      <a:pt x="0" y="20317"/>
                    </a:lnTo>
                    <a:lnTo>
                      <a:pt x="20677" y="0"/>
                    </a:lnTo>
                    <a:lnTo>
                      <a:pt x="21600" y="1283"/>
                    </a:lnTo>
                    <a:lnTo>
                      <a:pt x="92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5" name="Shape 995"/>
              <p:cNvSpPr/>
              <p:nvPr/>
            </p:nvSpPr>
            <p:spPr>
              <a:xfrm>
                <a:off x="1374775" y="1308099"/>
                <a:ext cx="592139" cy="103189"/>
              </a:xfrm>
              <a:custGeom>
                <a:avLst/>
                <a:gdLst/>
                <a:ahLst/>
                <a:cxnLst>
                  <a:cxn ang="0">
                    <a:pos x="wd2" y="hd2"/>
                  </a:cxn>
                  <a:cxn ang="5400000">
                    <a:pos x="wd2" y="hd2"/>
                  </a:cxn>
                  <a:cxn ang="10800000">
                    <a:pos x="wd2" y="hd2"/>
                  </a:cxn>
                  <a:cxn ang="16200000">
                    <a:pos x="wd2" y="hd2"/>
                  </a:cxn>
                </a:cxnLst>
                <a:rect l="0" t="0" r="r" b="b"/>
                <a:pathLst>
                  <a:path w="21600" h="21600" extrusionOk="0">
                    <a:moveTo>
                      <a:pt x="21426" y="21600"/>
                    </a:moveTo>
                    <a:lnTo>
                      <a:pt x="0" y="5317"/>
                    </a:lnTo>
                    <a:lnTo>
                      <a:pt x="174" y="0"/>
                    </a:lnTo>
                    <a:lnTo>
                      <a:pt x="21600" y="15951"/>
                    </a:lnTo>
                    <a:lnTo>
                      <a:pt x="2142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6" name="Shape 996"/>
              <p:cNvSpPr/>
              <p:nvPr/>
            </p:nvSpPr>
            <p:spPr>
              <a:xfrm>
                <a:off x="814388" y="1314449"/>
                <a:ext cx="560389" cy="79376"/>
              </a:xfrm>
              <a:custGeom>
                <a:avLst/>
                <a:gdLst/>
                <a:ahLst/>
                <a:cxnLst>
                  <a:cxn ang="0">
                    <a:pos x="wd2" y="hd2"/>
                  </a:cxn>
                  <a:cxn ang="5400000">
                    <a:pos x="wd2" y="hd2"/>
                  </a:cxn>
                  <a:cxn ang="10800000">
                    <a:pos x="wd2" y="hd2"/>
                  </a:cxn>
                  <a:cxn ang="16200000">
                    <a:pos x="wd2" y="hd2"/>
                  </a:cxn>
                </a:cxnLst>
                <a:rect l="0" t="0" r="r" b="b"/>
                <a:pathLst>
                  <a:path w="21600" h="21600" extrusionOk="0">
                    <a:moveTo>
                      <a:pt x="122" y="21600"/>
                    </a:moveTo>
                    <a:lnTo>
                      <a:pt x="0" y="15120"/>
                    </a:lnTo>
                    <a:lnTo>
                      <a:pt x="21478" y="0"/>
                    </a:lnTo>
                    <a:lnTo>
                      <a:pt x="21600" y="7344"/>
                    </a:lnTo>
                    <a:lnTo>
                      <a:pt x="12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7" name="Shape 997"/>
              <p:cNvSpPr/>
              <p:nvPr/>
            </p:nvSpPr>
            <p:spPr>
              <a:xfrm>
                <a:off x="88900" y="1154112"/>
                <a:ext cx="731838" cy="246064"/>
              </a:xfrm>
              <a:custGeom>
                <a:avLst/>
                <a:gdLst/>
                <a:ahLst/>
                <a:cxnLst>
                  <a:cxn ang="0">
                    <a:pos x="wd2" y="hd2"/>
                  </a:cxn>
                  <a:cxn ang="5400000">
                    <a:pos x="wd2" y="hd2"/>
                  </a:cxn>
                  <a:cxn ang="10800000">
                    <a:pos x="wd2" y="hd2"/>
                  </a:cxn>
                  <a:cxn ang="16200000">
                    <a:pos x="wd2" y="hd2"/>
                  </a:cxn>
                </a:cxnLst>
                <a:rect l="0" t="0" r="r" b="b"/>
                <a:pathLst>
                  <a:path w="21600" h="21600" extrusionOk="0">
                    <a:moveTo>
                      <a:pt x="21319" y="21600"/>
                    </a:moveTo>
                    <a:lnTo>
                      <a:pt x="0" y="2230"/>
                    </a:lnTo>
                    <a:lnTo>
                      <a:pt x="234" y="0"/>
                    </a:lnTo>
                    <a:lnTo>
                      <a:pt x="21600" y="19510"/>
                    </a:lnTo>
                    <a:lnTo>
                      <a:pt x="21319"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8" name="Shape 998"/>
              <p:cNvSpPr/>
              <p:nvPr/>
            </p:nvSpPr>
            <p:spPr>
              <a:xfrm>
                <a:off x="465138" y="1381124"/>
                <a:ext cx="346076" cy="112714"/>
              </a:xfrm>
              <a:custGeom>
                <a:avLst/>
                <a:gdLst/>
                <a:ahLst/>
                <a:cxnLst>
                  <a:cxn ang="0">
                    <a:pos x="wd2" y="hd2"/>
                  </a:cxn>
                  <a:cxn ang="5400000">
                    <a:pos x="wd2" y="hd2"/>
                  </a:cxn>
                  <a:cxn ang="10800000">
                    <a:pos x="wd2" y="hd2"/>
                  </a:cxn>
                  <a:cxn ang="16200000">
                    <a:pos x="wd2" y="hd2"/>
                  </a:cxn>
                </a:cxnLst>
                <a:rect l="0" t="0" r="r" b="b"/>
                <a:pathLst>
                  <a:path w="21600" h="21600" extrusionOk="0">
                    <a:moveTo>
                      <a:pt x="495" y="21600"/>
                    </a:moveTo>
                    <a:lnTo>
                      <a:pt x="0" y="16428"/>
                    </a:lnTo>
                    <a:lnTo>
                      <a:pt x="21303" y="0"/>
                    </a:lnTo>
                    <a:lnTo>
                      <a:pt x="21600" y="4563"/>
                    </a:lnTo>
                    <a:lnTo>
                      <a:pt x="49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9" name="Shape 999"/>
              <p:cNvSpPr/>
              <p:nvPr/>
            </p:nvSpPr>
            <p:spPr>
              <a:xfrm>
                <a:off x="860425" y="1387474"/>
                <a:ext cx="1100139" cy="3095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44" y="20829"/>
                      <a:pt x="44" y="20829"/>
                      <a:pt x="44" y="20829"/>
                    </a:cubicBezTo>
                    <a:cubicBezTo>
                      <a:pt x="44" y="19903"/>
                      <a:pt x="44" y="19903"/>
                      <a:pt x="44" y="19903"/>
                    </a:cubicBezTo>
                    <a:cubicBezTo>
                      <a:pt x="653" y="19594"/>
                      <a:pt x="15721" y="5400"/>
                      <a:pt x="21469" y="0"/>
                    </a:cubicBezTo>
                    <a:cubicBezTo>
                      <a:pt x="21600" y="1697"/>
                      <a:pt x="21600" y="1697"/>
                      <a:pt x="21600" y="1697"/>
                    </a:cubicBezTo>
                    <a:cubicBezTo>
                      <a:pt x="1916" y="20366"/>
                      <a:pt x="218" y="21600"/>
                      <a:pt x="0" y="21600"/>
                    </a:cubicBez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0" name="Shape 1000"/>
              <p:cNvSpPr/>
              <p:nvPr/>
            </p:nvSpPr>
            <p:spPr>
              <a:xfrm>
                <a:off x="860425" y="1320799"/>
                <a:ext cx="522289" cy="379414"/>
              </a:xfrm>
              <a:custGeom>
                <a:avLst/>
                <a:gdLst/>
                <a:ahLst/>
                <a:cxnLst>
                  <a:cxn ang="0">
                    <a:pos x="wd2" y="hd2"/>
                  </a:cxn>
                  <a:cxn ang="5400000">
                    <a:pos x="wd2" y="hd2"/>
                  </a:cxn>
                  <a:cxn ang="10800000">
                    <a:pos x="wd2" y="hd2"/>
                  </a:cxn>
                  <a:cxn ang="16200000">
                    <a:pos x="wd2" y="hd2"/>
                  </a:cxn>
                </a:cxnLst>
                <a:rect l="0" t="0" r="r" b="b"/>
                <a:pathLst>
                  <a:path w="21600" h="21600" extrusionOk="0">
                    <a:moveTo>
                      <a:pt x="525" y="21600"/>
                    </a:moveTo>
                    <a:lnTo>
                      <a:pt x="0" y="20335"/>
                    </a:lnTo>
                    <a:lnTo>
                      <a:pt x="21075" y="0"/>
                    </a:lnTo>
                    <a:lnTo>
                      <a:pt x="21600" y="1265"/>
                    </a:lnTo>
                    <a:lnTo>
                      <a:pt x="52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1" name="Shape 1001"/>
              <p:cNvSpPr/>
              <p:nvPr/>
            </p:nvSpPr>
            <p:spPr>
              <a:xfrm>
                <a:off x="1387475" y="1090612"/>
                <a:ext cx="925514" cy="230189"/>
              </a:xfrm>
              <a:custGeom>
                <a:avLst/>
                <a:gdLst/>
                <a:ahLst/>
                <a:cxnLst>
                  <a:cxn ang="0">
                    <a:pos x="wd2" y="hd2"/>
                  </a:cxn>
                  <a:cxn ang="5400000">
                    <a:pos x="wd2" y="hd2"/>
                  </a:cxn>
                  <a:cxn ang="10800000">
                    <a:pos x="wd2" y="hd2"/>
                  </a:cxn>
                  <a:cxn ang="16200000">
                    <a:pos x="wd2" y="hd2"/>
                  </a:cxn>
                </a:cxnLst>
                <a:rect l="0" t="0" r="r" b="b"/>
                <a:pathLst>
                  <a:path w="21600" h="21600" extrusionOk="0">
                    <a:moveTo>
                      <a:pt x="111" y="21600"/>
                    </a:moveTo>
                    <a:lnTo>
                      <a:pt x="0" y="19068"/>
                    </a:lnTo>
                    <a:lnTo>
                      <a:pt x="21415" y="0"/>
                    </a:lnTo>
                    <a:lnTo>
                      <a:pt x="21600" y="2234"/>
                    </a:lnTo>
                    <a:lnTo>
                      <a:pt x="11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2" name="Shape 1002"/>
              <p:cNvSpPr/>
              <p:nvPr/>
            </p:nvSpPr>
            <p:spPr>
              <a:xfrm>
                <a:off x="1951038" y="1403349"/>
                <a:ext cx="161926" cy="465139"/>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0" y="295"/>
                    </a:lnTo>
                    <a:lnTo>
                      <a:pt x="3600" y="0"/>
                    </a:lnTo>
                    <a:lnTo>
                      <a:pt x="21600" y="21305"/>
                    </a:lnTo>
                    <a:lnTo>
                      <a:pt x="1800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3" name="Shape 1003"/>
              <p:cNvSpPr/>
              <p:nvPr/>
            </p:nvSpPr>
            <p:spPr>
              <a:xfrm>
                <a:off x="1703388" y="731838"/>
                <a:ext cx="935039" cy="123826"/>
              </a:xfrm>
              <a:custGeom>
                <a:avLst/>
                <a:gdLst/>
                <a:ahLst/>
                <a:cxnLst>
                  <a:cxn ang="0">
                    <a:pos x="wd2" y="hd2"/>
                  </a:cxn>
                  <a:cxn ang="5400000">
                    <a:pos x="wd2" y="hd2"/>
                  </a:cxn>
                  <a:cxn ang="10800000">
                    <a:pos x="wd2" y="hd2"/>
                  </a:cxn>
                  <a:cxn ang="16200000">
                    <a:pos x="wd2" y="hd2"/>
                  </a:cxn>
                </a:cxnLst>
                <a:rect l="0" t="0" r="r" b="b"/>
                <a:pathLst>
                  <a:path w="21600" h="21600" extrusionOk="0">
                    <a:moveTo>
                      <a:pt x="21527" y="21600"/>
                    </a:moveTo>
                    <a:lnTo>
                      <a:pt x="0" y="4431"/>
                    </a:lnTo>
                    <a:lnTo>
                      <a:pt x="37" y="0"/>
                    </a:lnTo>
                    <a:lnTo>
                      <a:pt x="21600" y="16892"/>
                    </a:lnTo>
                    <a:lnTo>
                      <a:pt x="2152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4" name="Shape 1004"/>
              <p:cNvSpPr/>
              <p:nvPr/>
            </p:nvSpPr>
            <p:spPr>
              <a:xfrm>
                <a:off x="1700213" y="358775"/>
                <a:ext cx="534989" cy="392114"/>
              </a:xfrm>
              <a:custGeom>
                <a:avLst/>
                <a:gdLst/>
                <a:ahLst/>
                <a:cxnLst>
                  <a:cxn ang="0">
                    <a:pos x="wd2" y="hd2"/>
                  </a:cxn>
                  <a:cxn ang="5400000">
                    <a:pos x="wd2" y="hd2"/>
                  </a:cxn>
                  <a:cxn ang="10800000">
                    <a:pos x="wd2" y="hd2"/>
                  </a:cxn>
                  <a:cxn ang="16200000">
                    <a:pos x="wd2" y="hd2"/>
                  </a:cxn>
                </a:cxnLst>
                <a:rect l="0" t="0" r="r" b="b"/>
                <a:pathLst>
                  <a:path w="21600" h="21600" extrusionOk="0">
                    <a:moveTo>
                      <a:pt x="641" y="21600"/>
                    </a:moveTo>
                    <a:lnTo>
                      <a:pt x="0" y="20376"/>
                    </a:lnTo>
                    <a:lnTo>
                      <a:pt x="20959" y="0"/>
                    </a:lnTo>
                    <a:lnTo>
                      <a:pt x="21600" y="1137"/>
                    </a:lnTo>
                    <a:lnTo>
                      <a:pt x="64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5" name="Shape 1005"/>
              <p:cNvSpPr/>
              <p:nvPr/>
            </p:nvSpPr>
            <p:spPr>
              <a:xfrm>
                <a:off x="77788" y="581025"/>
                <a:ext cx="257176" cy="582613"/>
              </a:xfrm>
              <a:custGeom>
                <a:avLst/>
                <a:gdLst/>
                <a:ahLst/>
                <a:cxnLst>
                  <a:cxn ang="0">
                    <a:pos x="wd2" y="hd2"/>
                  </a:cxn>
                  <a:cxn ang="5400000">
                    <a:pos x="wd2" y="hd2"/>
                  </a:cxn>
                  <a:cxn ang="10800000">
                    <a:pos x="wd2" y="hd2"/>
                  </a:cxn>
                  <a:cxn ang="16200000">
                    <a:pos x="wd2" y="hd2"/>
                  </a:cxn>
                </a:cxnLst>
                <a:rect l="0" t="0" r="r" b="b"/>
                <a:pathLst>
                  <a:path w="21600" h="21600" extrusionOk="0">
                    <a:moveTo>
                      <a:pt x="2000" y="21600"/>
                    </a:moveTo>
                    <a:lnTo>
                      <a:pt x="0" y="21247"/>
                    </a:lnTo>
                    <a:lnTo>
                      <a:pt x="19600" y="0"/>
                    </a:lnTo>
                    <a:lnTo>
                      <a:pt x="21600" y="294"/>
                    </a:lnTo>
                    <a:lnTo>
                      <a:pt x="200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6" name="Shape 1006"/>
              <p:cNvSpPr/>
              <p:nvPr/>
            </p:nvSpPr>
            <p:spPr>
              <a:xfrm>
                <a:off x="323850" y="569913"/>
                <a:ext cx="404814" cy="558800"/>
              </a:xfrm>
              <a:custGeom>
                <a:avLst/>
                <a:gdLst/>
                <a:ahLst/>
                <a:cxnLst>
                  <a:cxn ang="0">
                    <a:pos x="wd2" y="hd2"/>
                  </a:cxn>
                  <a:cxn ang="5400000">
                    <a:pos x="wd2" y="hd2"/>
                  </a:cxn>
                  <a:cxn ang="10800000">
                    <a:pos x="wd2" y="hd2"/>
                  </a:cxn>
                  <a:cxn ang="16200000">
                    <a:pos x="wd2" y="hd2"/>
                  </a:cxn>
                </a:cxnLst>
                <a:rect l="0" t="0" r="r" b="b"/>
                <a:pathLst>
                  <a:path w="21600" h="21600" extrusionOk="0">
                    <a:moveTo>
                      <a:pt x="20499" y="21600"/>
                    </a:moveTo>
                    <a:lnTo>
                      <a:pt x="0" y="614"/>
                    </a:lnTo>
                    <a:lnTo>
                      <a:pt x="1101" y="0"/>
                    </a:lnTo>
                    <a:lnTo>
                      <a:pt x="21600" y="21048"/>
                    </a:lnTo>
                    <a:lnTo>
                      <a:pt x="20499"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7" name="Shape 1007"/>
              <p:cNvSpPr/>
              <p:nvPr/>
            </p:nvSpPr>
            <p:spPr>
              <a:xfrm>
                <a:off x="727075" y="1098549"/>
                <a:ext cx="666751" cy="231776"/>
              </a:xfrm>
              <a:custGeom>
                <a:avLst/>
                <a:gdLst/>
                <a:ahLst/>
                <a:cxnLst>
                  <a:cxn ang="0">
                    <a:pos x="wd2" y="hd2"/>
                  </a:cxn>
                  <a:cxn ang="5400000">
                    <a:pos x="wd2" y="hd2"/>
                  </a:cxn>
                  <a:cxn ang="10800000">
                    <a:pos x="wd2" y="hd2"/>
                  </a:cxn>
                  <a:cxn ang="16200000">
                    <a:pos x="wd2" y="hd2"/>
                  </a:cxn>
                </a:cxnLst>
                <a:rect l="0" t="0" r="r" b="b"/>
                <a:pathLst>
                  <a:path w="21600" h="21600" extrusionOk="0">
                    <a:moveTo>
                      <a:pt x="21343" y="21600"/>
                    </a:moveTo>
                    <a:lnTo>
                      <a:pt x="0" y="2367"/>
                    </a:lnTo>
                    <a:lnTo>
                      <a:pt x="309" y="0"/>
                    </a:lnTo>
                    <a:lnTo>
                      <a:pt x="21600" y="19233"/>
                    </a:lnTo>
                    <a:lnTo>
                      <a:pt x="2134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8" name="Shape 1008"/>
              <p:cNvSpPr/>
              <p:nvPr/>
            </p:nvSpPr>
            <p:spPr>
              <a:xfrm>
                <a:off x="711200" y="1108075"/>
                <a:ext cx="111126" cy="280988"/>
              </a:xfrm>
              <a:custGeom>
                <a:avLst/>
                <a:gdLst/>
                <a:ahLst/>
                <a:cxnLst>
                  <a:cxn ang="0">
                    <a:pos x="wd2" y="hd2"/>
                  </a:cxn>
                  <a:cxn ang="5400000">
                    <a:pos x="wd2" y="hd2"/>
                  </a:cxn>
                  <a:cxn ang="10800000">
                    <a:pos x="wd2" y="hd2"/>
                  </a:cxn>
                  <a:cxn ang="16200000">
                    <a:pos x="wd2" y="hd2"/>
                  </a:cxn>
                </a:cxnLst>
                <a:rect l="0" t="0" r="r" b="b"/>
                <a:pathLst>
                  <a:path w="21600" h="21600" extrusionOk="0">
                    <a:moveTo>
                      <a:pt x="16354" y="21600"/>
                    </a:moveTo>
                    <a:lnTo>
                      <a:pt x="0" y="488"/>
                    </a:lnTo>
                    <a:lnTo>
                      <a:pt x="5246" y="0"/>
                    </a:lnTo>
                    <a:lnTo>
                      <a:pt x="21600" y="20990"/>
                    </a:lnTo>
                    <a:lnTo>
                      <a:pt x="16354"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9" name="Shape 1009"/>
              <p:cNvSpPr/>
              <p:nvPr/>
            </p:nvSpPr>
            <p:spPr>
              <a:xfrm>
                <a:off x="454025" y="1101724"/>
                <a:ext cx="277814" cy="382589"/>
              </a:xfrm>
              <a:custGeom>
                <a:avLst/>
                <a:gdLst/>
                <a:ahLst/>
                <a:cxnLst>
                  <a:cxn ang="0">
                    <a:pos x="wd2" y="hd2"/>
                  </a:cxn>
                  <a:cxn ang="5400000">
                    <a:pos x="wd2" y="hd2"/>
                  </a:cxn>
                  <a:cxn ang="10800000">
                    <a:pos x="wd2" y="hd2"/>
                  </a:cxn>
                  <a:cxn ang="16200000">
                    <a:pos x="wd2" y="hd2"/>
                  </a:cxn>
                </a:cxnLst>
                <a:rect l="0" t="0" r="r" b="b"/>
                <a:pathLst>
                  <a:path w="21600" h="21600" extrusionOk="0">
                    <a:moveTo>
                      <a:pt x="1605" y="21600"/>
                    </a:moveTo>
                    <a:lnTo>
                      <a:pt x="0" y="20704"/>
                    </a:lnTo>
                    <a:lnTo>
                      <a:pt x="19995" y="0"/>
                    </a:lnTo>
                    <a:lnTo>
                      <a:pt x="21600" y="896"/>
                    </a:lnTo>
                    <a:lnTo>
                      <a:pt x="160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0" name="Shape 1010"/>
              <p:cNvSpPr/>
              <p:nvPr/>
            </p:nvSpPr>
            <p:spPr>
              <a:xfrm>
                <a:off x="311150" y="217488"/>
                <a:ext cx="458788" cy="374651"/>
              </a:xfrm>
              <a:custGeom>
                <a:avLst/>
                <a:gdLst/>
                <a:ahLst/>
                <a:cxnLst>
                  <a:cxn ang="0">
                    <a:pos x="wd2" y="hd2"/>
                  </a:cxn>
                  <a:cxn ang="5400000">
                    <a:pos x="wd2" y="hd2"/>
                  </a:cxn>
                  <a:cxn ang="10800000">
                    <a:pos x="wd2" y="hd2"/>
                  </a:cxn>
                  <a:cxn ang="16200000">
                    <a:pos x="wd2" y="hd2"/>
                  </a:cxn>
                </a:cxnLst>
                <a:rect l="0" t="0" r="r" b="b"/>
                <a:pathLst>
                  <a:path w="21600" h="21600" extrusionOk="0">
                    <a:moveTo>
                      <a:pt x="673" y="21600"/>
                    </a:moveTo>
                    <a:lnTo>
                      <a:pt x="0" y="20410"/>
                    </a:lnTo>
                    <a:lnTo>
                      <a:pt x="20853" y="0"/>
                    </a:lnTo>
                    <a:lnTo>
                      <a:pt x="21600" y="1098"/>
                    </a:lnTo>
                    <a:lnTo>
                      <a:pt x="67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1" name="Shape 1011"/>
              <p:cNvSpPr/>
              <p:nvPr/>
            </p:nvSpPr>
            <p:spPr>
              <a:xfrm>
                <a:off x="744538" y="222250"/>
                <a:ext cx="485776" cy="579439"/>
              </a:xfrm>
              <a:custGeom>
                <a:avLst/>
                <a:gdLst/>
                <a:ahLst/>
                <a:cxnLst>
                  <a:cxn ang="0">
                    <a:pos x="wd2" y="hd2"/>
                  </a:cxn>
                  <a:cxn ang="5400000">
                    <a:pos x="wd2" y="hd2"/>
                  </a:cxn>
                  <a:cxn ang="10800000">
                    <a:pos x="wd2" y="hd2"/>
                  </a:cxn>
                  <a:cxn ang="16200000">
                    <a:pos x="wd2" y="hd2"/>
                  </a:cxn>
                </a:cxnLst>
                <a:rect l="0" t="0" r="r" b="b"/>
                <a:pathLst>
                  <a:path w="21600" h="21600" extrusionOk="0">
                    <a:moveTo>
                      <a:pt x="20753" y="21600"/>
                    </a:moveTo>
                    <a:lnTo>
                      <a:pt x="0" y="651"/>
                    </a:lnTo>
                    <a:lnTo>
                      <a:pt x="918" y="0"/>
                    </a:lnTo>
                    <a:lnTo>
                      <a:pt x="21600" y="21067"/>
                    </a:lnTo>
                    <a:lnTo>
                      <a:pt x="2075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2" name="Shape 1012"/>
              <p:cNvSpPr/>
              <p:nvPr/>
            </p:nvSpPr>
            <p:spPr>
              <a:xfrm>
                <a:off x="711200" y="773113"/>
                <a:ext cx="512764" cy="344488"/>
              </a:xfrm>
              <a:custGeom>
                <a:avLst/>
                <a:gdLst/>
                <a:ahLst/>
                <a:cxnLst>
                  <a:cxn ang="0">
                    <a:pos x="wd2" y="hd2"/>
                  </a:cxn>
                  <a:cxn ang="5400000">
                    <a:pos x="wd2" y="hd2"/>
                  </a:cxn>
                  <a:cxn ang="10800000">
                    <a:pos x="wd2" y="hd2"/>
                  </a:cxn>
                  <a:cxn ang="16200000">
                    <a:pos x="wd2" y="hd2"/>
                  </a:cxn>
                </a:cxnLst>
                <a:rect l="0" t="0" r="r" b="b"/>
                <a:pathLst>
                  <a:path w="21600" h="21600" extrusionOk="0">
                    <a:moveTo>
                      <a:pt x="602" y="21600"/>
                    </a:moveTo>
                    <a:lnTo>
                      <a:pt x="0" y="20206"/>
                    </a:lnTo>
                    <a:lnTo>
                      <a:pt x="21065" y="0"/>
                    </a:lnTo>
                    <a:lnTo>
                      <a:pt x="21600" y="1394"/>
                    </a:lnTo>
                    <a:lnTo>
                      <a:pt x="60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3" name="Shape 1013"/>
              <p:cNvSpPr/>
              <p:nvPr/>
            </p:nvSpPr>
            <p:spPr>
              <a:xfrm>
                <a:off x="93663" y="1098549"/>
                <a:ext cx="628651" cy="666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857"/>
                    </a:lnTo>
                    <a:lnTo>
                      <a:pt x="21545" y="0"/>
                    </a:lnTo>
                    <a:lnTo>
                      <a:pt x="21600" y="8743"/>
                    </a:lnTo>
                    <a:lnTo>
                      <a:pt x="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4" name="Shape 1014"/>
              <p:cNvSpPr/>
              <p:nvPr/>
            </p:nvSpPr>
            <p:spPr>
              <a:xfrm>
                <a:off x="1219200" y="727075"/>
                <a:ext cx="490538" cy="71439"/>
              </a:xfrm>
              <a:custGeom>
                <a:avLst/>
                <a:gdLst/>
                <a:ahLst/>
                <a:cxnLst>
                  <a:cxn ang="0">
                    <a:pos x="wd2" y="hd2"/>
                  </a:cxn>
                  <a:cxn ang="5400000">
                    <a:pos x="wd2" y="hd2"/>
                  </a:cxn>
                  <a:cxn ang="10800000">
                    <a:pos x="wd2" y="hd2"/>
                  </a:cxn>
                  <a:cxn ang="16200000">
                    <a:pos x="wd2" y="hd2"/>
                  </a:cxn>
                </a:cxnLst>
                <a:rect l="0" t="0" r="r" b="b"/>
                <a:pathLst>
                  <a:path w="21600" h="21600" extrusionOk="0">
                    <a:moveTo>
                      <a:pt x="140" y="21600"/>
                    </a:moveTo>
                    <a:lnTo>
                      <a:pt x="0" y="13440"/>
                    </a:lnTo>
                    <a:lnTo>
                      <a:pt x="21460" y="0"/>
                    </a:lnTo>
                    <a:lnTo>
                      <a:pt x="21600" y="8160"/>
                    </a:lnTo>
                    <a:lnTo>
                      <a:pt x="14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5" name="Shape 1015"/>
              <p:cNvSpPr/>
              <p:nvPr/>
            </p:nvSpPr>
            <p:spPr>
              <a:xfrm>
                <a:off x="1514476" y="55563"/>
                <a:ext cx="717551" cy="320676"/>
              </a:xfrm>
              <a:custGeom>
                <a:avLst/>
                <a:gdLst/>
                <a:ahLst/>
                <a:cxnLst>
                  <a:cxn ang="0">
                    <a:pos x="wd2" y="hd2"/>
                  </a:cxn>
                  <a:cxn ang="5400000">
                    <a:pos x="wd2" y="hd2"/>
                  </a:cxn>
                  <a:cxn ang="10800000">
                    <a:pos x="wd2" y="hd2"/>
                  </a:cxn>
                  <a:cxn ang="16200000">
                    <a:pos x="wd2" y="hd2"/>
                  </a:cxn>
                </a:cxnLst>
                <a:rect l="0" t="0" r="r" b="b"/>
                <a:pathLst>
                  <a:path w="21600" h="21600" extrusionOk="0">
                    <a:moveTo>
                      <a:pt x="21361" y="21600"/>
                    </a:moveTo>
                    <a:lnTo>
                      <a:pt x="0" y="1497"/>
                    </a:lnTo>
                    <a:lnTo>
                      <a:pt x="335" y="0"/>
                    </a:lnTo>
                    <a:lnTo>
                      <a:pt x="21600" y="20103"/>
                    </a:lnTo>
                    <a:lnTo>
                      <a:pt x="2136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6" name="Shape 1016"/>
              <p:cNvSpPr/>
              <p:nvPr/>
            </p:nvSpPr>
            <p:spPr>
              <a:xfrm>
                <a:off x="749300" y="52388"/>
                <a:ext cx="773114" cy="184151"/>
              </a:xfrm>
              <a:custGeom>
                <a:avLst/>
                <a:gdLst/>
                <a:ahLst/>
                <a:cxnLst>
                  <a:cxn ang="0">
                    <a:pos x="wd2" y="hd2"/>
                  </a:cxn>
                  <a:cxn ang="5400000">
                    <a:pos x="wd2" y="hd2"/>
                  </a:cxn>
                  <a:cxn ang="10800000">
                    <a:pos x="wd2" y="hd2"/>
                  </a:cxn>
                  <a:cxn ang="16200000">
                    <a:pos x="wd2" y="hd2"/>
                  </a:cxn>
                </a:cxnLst>
                <a:rect l="0" t="0" r="r" b="b"/>
                <a:pathLst>
                  <a:path w="21600" h="21600" extrusionOk="0">
                    <a:moveTo>
                      <a:pt x="133" y="21600"/>
                    </a:moveTo>
                    <a:lnTo>
                      <a:pt x="0" y="18621"/>
                    </a:lnTo>
                    <a:lnTo>
                      <a:pt x="21423" y="0"/>
                    </a:lnTo>
                    <a:lnTo>
                      <a:pt x="21600" y="3166"/>
                    </a:lnTo>
                    <a:lnTo>
                      <a:pt x="13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7" name="Shape 1017"/>
              <p:cNvSpPr/>
              <p:nvPr/>
            </p:nvSpPr>
            <p:spPr>
              <a:xfrm>
                <a:off x="1508126" y="61913"/>
                <a:ext cx="214314" cy="682626"/>
              </a:xfrm>
              <a:custGeom>
                <a:avLst/>
                <a:gdLst/>
                <a:ahLst/>
                <a:cxnLst>
                  <a:cxn ang="0">
                    <a:pos x="wd2" y="hd2"/>
                  </a:cxn>
                  <a:cxn ang="5400000">
                    <a:pos x="wd2" y="hd2"/>
                  </a:cxn>
                  <a:cxn ang="10800000">
                    <a:pos x="wd2" y="hd2"/>
                  </a:cxn>
                  <a:cxn ang="16200000">
                    <a:pos x="wd2" y="hd2"/>
                  </a:cxn>
                </a:cxnLst>
                <a:rect l="0" t="0" r="r" b="b"/>
                <a:pathLst>
                  <a:path w="21600" h="21600" extrusionOk="0">
                    <a:moveTo>
                      <a:pt x="19200" y="21600"/>
                    </a:moveTo>
                    <a:lnTo>
                      <a:pt x="0" y="301"/>
                    </a:lnTo>
                    <a:lnTo>
                      <a:pt x="2400" y="0"/>
                    </a:lnTo>
                    <a:lnTo>
                      <a:pt x="21600" y="21399"/>
                    </a:lnTo>
                    <a:lnTo>
                      <a:pt x="1920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8" name="Shape 1018"/>
              <p:cNvSpPr/>
              <p:nvPr/>
            </p:nvSpPr>
            <p:spPr>
              <a:xfrm>
                <a:off x="1195388" y="74613"/>
                <a:ext cx="330201" cy="712789"/>
              </a:xfrm>
              <a:custGeom>
                <a:avLst/>
                <a:gdLst/>
                <a:ahLst/>
                <a:cxnLst>
                  <a:cxn ang="0">
                    <a:pos x="wd2" y="hd2"/>
                  </a:cxn>
                  <a:cxn ang="5400000">
                    <a:pos x="wd2" y="hd2"/>
                  </a:cxn>
                  <a:cxn ang="10800000">
                    <a:pos x="wd2" y="hd2"/>
                  </a:cxn>
                  <a:cxn ang="16200000">
                    <a:pos x="wd2" y="hd2"/>
                  </a:cxn>
                </a:cxnLst>
                <a:rect l="0" t="0" r="r" b="b"/>
                <a:pathLst>
                  <a:path w="21600" h="21600" extrusionOk="0">
                    <a:moveTo>
                      <a:pt x="1558" y="21600"/>
                    </a:moveTo>
                    <a:lnTo>
                      <a:pt x="0" y="21263"/>
                    </a:lnTo>
                    <a:lnTo>
                      <a:pt x="19938" y="0"/>
                    </a:lnTo>
                    <a:lnTo>
                      <a:pt x="21600" y="289"/>
                    </a:lnTo>
                    <a:lnTo>
                      <a:pt x="1558"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9" name="Shape 1019"/>
              <p:cNvSpPr/>
              <p:nvPr/>
            </p:nvSpPr>
            <p:spPr>
              <a:xfrm>
                <a:off x="700088" y="225425"/>
                <a:ext cx="65089" cy="869950"/>
              </a:xfrm>
              <a:custGeom>
                <a:avLst/>
                <a:gdLst/>
                <a:ahLst/>
                <a:cxnLst>
                  <a:cxn ang="0">
                    <a:pos x="wd2" y="hd2"/>
                  </a:cxn>
                  <a:cxn ang="5400000">
                    <a:pos x="wd2" y="hd2"/>
                  </a:cxn>
                  <a:cxn ang="10800000">
                    <a:pos x="wd2" y="hd2"/>
                  </a:cxn>
                  <a:cxn ang="16200000">
                    <a:pos x="wd2" y="hd2"/>
                  </a:cxn>
                </a:cxnLst>
                <a:rect l="0" t="0" r="r" b="b"/>
                <a:pathLst>
                  <a:path w="21600" h="21600" extrusionOk="0">
                    <a:moveTo>
                      <a:pt x="8956" y="21600"/>
                    </a:moveTo>
                    <a:lnTo>
                      <a:pt x="0" y="21600"/>
                    </a:lnTo>
                    <a:lnTo>
                      <a:pt x="12644" y="0"/>
                    </a:lnTo>
                    <a:lnTo>
                      <a:pt x="21600" y="79"/>
                    </a:lnTo>
                    <a:lnTo>
                      <a:pt x="895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0" name="Shape 1020"/>
              <p:cNvSpPr/>
              <p:nvPr/>
            </p:nvSpPr>
            <p:spPr>
              <a:xfrm>
                <a:off x="1698626" y="735013"/>
                <a:ext cx="276226" cy="658814"/>
              </a:xfrm>
              <a:custGeom>
                <a:avLst/>
                <a:gdLst/>
                <a:ahLst/>
                <a:cxnLst>
                  <a:cxn ang="0">
                    <a:pos x="wd2" y="hd2"/>
                  </a:cxn>
                  <a:cxn ang="5400000">
                    <a:pos x="wd2" y="hd2"/>
                  </a:cxn>
                  <a:cxn ang="10800000">
                    <a:pos x="wd2" y="hd2"/>
                  </a:cxn>
                  <a:cxn ang="16200000">
                    <a:pos x="wd2" y="hd2"/>
                  </a:cxn>
                </a:cxnLst>
                <a:rect l="0" t="0" r="r" b="b"/>
                <a:pathLst>
                  <a:path w="21600" h="21600" extrusionOk="0">
                    <a:moveTo>
                      <a:pt x="19862" y="21600"/>
                    </a:moveTo>
                    <a:lnTo>
                      <a:pt x="0" y="312"/>
                    </a:lnTo>
                    <a:lnTo>
                      <a:pt x="1862" y="0"/>
                    </a:lnTo>
                    <a:lnTo>
                      <a:pt x="21600" y="21288"/>
                    </a:lnTo>
                    <a:lnTo>
                      <a:pt x="1986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1" name="Shape 1021"/>
              <p:cNvSpPr/>
              <p:nvPr/>
            </p:nvSpPr>
            <p:spPr>
              <a:xfrm>
                <a:off x="1214438" y="782638"/>
                <a:ext cx="168276" cy="522288"/>
              </a:xfrm>
              <a:custGeom>
                <a:avLst/>
                <a:gdLst/>
                <a:ahLst/>
                <a:cxnLst>
                  <a:cxn ang="0">
                    <a:pos x="wd2" y="hd2"/>
                  </a:cxn>
                  <a:cxn ang="5400000">
                    <a:pos x="wd2" y="hd2"/>
                  </a:cxn>
                  <a:cxn ang="10800000">
                    <a:pos x="wd2" y="hd2"/>
                  </a:cxn>
                  <a:cxn ang="16200000">
                    <a:pos x="wd2" y="hd2"/>
                  </a:cxn>
                </a:cxnLst>
                <a:rect l="0" t="0" r="r" b="b"/>
                <a:pathLst>
                  <a:path w="21600" h="21600" extrusionOk="0">
                    <a:moveTo>
                      <a:pt x="18340" y="21600"/>
                    </a:moveTo>
                    <a:lnTo>
                      <a:pt x="0" y="328"/>
                    </a:lnTo>
                    <a:lnTo>
                      <a:pt x="3260" y="0"/>
                    </a:lnTo>
                    <a:lnTo>
                      <a:pt x="21600" y="21337"/>
                    </a:lnTo>
                    <a:lnTo>
                      <a:pt x="1834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2" name="Shape 1022"/>
              <p:cNvSpPr/>
              <p:nvPr/>
            </p:nvSpPr>
            <p:spPr>
              <a:xfrm>
                <a:off x="1365250" y="744538"/>
                <a:ext cx="350839" cy="576263"/>
              </a:xfrm>
              <a:custGeom>
                <a:avLst/>
                <a:gdLst/>
                <a:ahLst/>
                <a:cxnLst>
                  <a:cxn ang="0">
                    <a:pos x="wd2" y="hd2"/>
                  </a:cxn>
                  <a:cxn ang="5400000">
                    <a:pos x="wd2" y="hd2"/>
                  </a:cxn>
                  <a:cxn ang="10800000">
                    <a:pos x="wd2" y="hd2"/>
                  </a:cxn>
                  <a:cxn ang="16200000">
                    <a:pos x="wd2" y="hd2"/>
                  </a:cxn>
                </a:cxnLst>
                <a:rect l="0" t="0" r="r" b="b"/>
                <a:pathLst>
                  <a:path w="21600" h="21600" extrusionOk="0">
                    <a:moveTo>
                      <a:pt x="1368" y="21600"/>
                    </a:moveTo>
                    <a:lnTo>
                      <a:pt x="0" y="21124"/>
                    </a:lnTo>
                    <a:lnTo>
                      <a:pt x="20232" y="0"/>
                    </a:lnTo>
                    <a:lnTo>
                      <a:pt x="21600" y="476"/>
                    </a:lnTo>
                    <a:lnTo>
                      <a:pt x="1368"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3" name="Shape 1023"/>
              <p:cNvSpPr/>
              <p:nvPr/>
            </p:nvSpPr>
            <p:spPr>
              <a:xfrm>
                <a:off x="1717676" y="733425"/>
                <a:ext cx="598489" cy="374650"/>
              </a:xfrm>
              <a:custGeom>
                <a:avLst/>
                <a:gdLst/>
                <a:ahLst/>
                <a:cxnLst>
                  <a:cxn ang="0">
                    <a:pos x="wd2" y="hd2"/>
                  </a:cxn>
                  <a:cxn ang="5400000">
                    <a:pos x="wd2" y="hd2"/>
                  </a:cxn>
                  <a:cxn ang="10800000">
                    <a:pos x="wd2" y="hd2"/>
                  </a:cxn>
                  <a:cxn ang="16200000">
                    <a:pos x="wd2" y="hd2"/>
                  </a:cxn>
                </a:cxnLst>
                <a:rect l="0" t="0" r="r" b="b"/>
                <a:pathLst>
                  <a:path w="21600" h="21600" extrusionOk="0">
                    <a:moveTo>
                      <a:pt x="21084" y="21600"/>
                    </a:moveTo>
                    <a:lnTo>
                      <a:pt x="0" y="1281"/>
                    </a:lnTo>
                    <a:lnTo>
                      <a:pt x="516" y="0"/>
                    </a:lnTo>
                    <a:lnTo>
                      <a:pt x="21600" y="20319"/>
                    </a:lnTo>
                    <a:lnTo>
                      <a:pt x="21084"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 name="Shape 1024"/>
              <p:cNvSpPr/>
              <p:nvPr/>
            </p:nvSpPr>
            <p:spPr>
              <a:xfrm>
                <a:off x="2298701" y="1101724"/>
                <a:ext cx="384176" cy="509589"/>
              </a:xfrm>
              <a:custGeom>
                <a:avLst/>
                <a:gdLst/>
                <a:ahLst/>
                <a:cxnLst>
                  <a:cxn ang="0">
                    <a:pos x="wd2" y="hd2"/>
                  </a:cxn>
                  <a:cxn ang="5400000">
                    <a:pos x="wd2" y="hd2"/>
                  </a:cxn>
                  <a:cxn ang="10800000">
                    <a:pos x="wd2" y="hd2"/>
                  </a:cxn>
                  <a:cxn ang="16200000">
                    <a:pos x="wd2" y="hd2"/>
                  </a:cxn>
                </a:cxnLst>
                <a:rect l="0" t="0" r="r" b="b"/>
                <a:pathLst>
                  <a:path w="21600" h="21600" extrusionOk="0">
                    <a:moveTo>
                      <a:pt x="20440" y="21600"/>
                    </a:moveTo>
                    <a:lnTo>
                      <a:pt x="0" y="673"/>
                    </a:lnTo>
                    <a:lnTo>
                      <a:pt x="1160" y="0"/>
                    </a:lnTo>
                    <a:lnTo>
                      <a:pt x="21600" y="20927"/>
                    </a:lnTo>
                    <a:lnTo>
                      <a:pt x="2044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5" name="Shape 1025"/>
              <p:cNvSpPr/>
              <p:nvPr/>
            </p:nvSpPr>
            <p:spPr>
              <a:xfrm>
                <a:off x="2097088" y="1119187"/>
                <a:ext cx="222251" cy="746126"/>
              </a:xfrm>
              <a:custGeom>
                <a:avLst/>
                <a:gdLst/>
                <a:ahLst/>
                <a:cxnLst>
                  <a:cxn ang="0">
                    <a:pos x="wd2" y="hd2"/>
                  </a:cxn>
                  <a:cxn ang="5400000">
                    <a:pos x="wd2" y="hd2"/>
                  </a:cxn>
                  <a:cxn ang="10800000">
                    <a:pos x="wd2" y="hd2"/>
                  </a:cxn>
                  <a:cxn ang="16200000">
                    <a:pos x="wd2" y="hd2"/>
                  </a:cxn>
                </a:cxnLst>
                <a:rect l="0" t="0" r="r" b="b"/>
                <a:pathLst>
                  <a:path w="21600" h="21600" extrusionOk="0">
                    <a:moveTo>
                      <a:pt x="2314" y="21600"/>
                    </a:moveTo>
                    <a:lnTo>
                      <a:pt x="0" y="21416"/>
                    </a:lnTo>
                    <a:lnTo>
                      <a:pt x="19131" y="0"/>
                    </a:lnTo>
                    <a:lnTo>
                      <a:pt x="21600" y="184"/>
                    </a:lnTo>
                    <a:lnTo>
                      <a:pt x="2314"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6" name="Shape 1026"/>
              <p:cNvSpPr/>
              <p:nvPr/>
            </p:nvSpPr>
            <p:spPr>
              <a:xfrm>
                <a:off x="1371600" y="1320799"/>
                <a:ext cx="368301" cy="660401"/>
              </a:xfrm>
              <a:custGeom>
                <a:avLst/>
                <a:gdLst/>
                <a:ahLst/>
                <a:cxnLst>
                  <a:cxn ang="0">
                    <a:pos x="wd2" y="hd2"/>
                  </a:cxn>
                  <a:cxn ang="5400000">
                    <a:pos x="wd2" y="hd2"/>
                  </a:cxn>
                  <a:cxn ang="10800000">
                    <a:pos x="wd2" y="hd2"/>
                  </a:cxn>
                  <a:cxn ang="16200000">
                    <a:pos x="wd2" y="hd2"/>
                  </a:cxn>
                </a:cxnLst>
                <a:rect l="0" t="0" r="r" b="b"/>
                <a:pathLst>
                  <a:path w="21600" h="21600" extrusionOk="0">
                    <a:moveTo>
                      <a:pt x="20297" y="21600"/>
                    </a:moveTo>
                    <a:lnTo>
                      <a:pt x="0" y="363"/>
                    </a:lnTo>
                    <a:lnTo>
                      <a:pt x="1303" y="0"/>
                    </a:lnTo>
                    <a:lnTo>
                      <a:pt x="21600" y="21185"/>
                    </a:lnTo>
                    <a:lnTo>
                      <a:pt x="2029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7" name="Shape 1027"/>
              <p:cNvSpPr/>
              <p:nvPr/>
            </p:nvSpPr>
            <p:spPr>
              <a:xfrm>
                <a:off x="1717676" y="1398587"/>
                <a:ext cx="257176" cy="573089"/>
              </a:xfrm>
              <a:custGeom>
                <a:avLst/>
                <a:gdLst/>
                <a:ahLst/>
                <a:cxnLst>
                  <a:cxn ang="0">
                    <a:pos x="wd2" y="hd2"/>
                  </a:cxn>
                  <a:cxn ang="5400000">
                    <a:pos x="wd2" y="hd2"/>
                  </a:cxn>
                  <a:cxn ang="10800000">
                    <a:pos x="wd2" y="hd2"/>
                  </a:cxn>
                  <a:cxn ang="16200000">
                    <a:pos x="wd2" y="hd2"/>
                  </a:cxn>
                </a:cxnLst>
                <a:rect l="0" t="0" r="r" b="b"/>
                <a:pathLst>
                  <a:path w="21600" h="21600" extrusionOk="0">
                    <a:moveTo>
                      <a:pt x="1867" y="21600"/>
                    </a:moveTo>
                    <a:lnTo>
                      <a:pt x="0" y="21181"/>
                    </a:lnTo>
                    <a:lnTo>
                      <a:pt x="19600" y="0"/>
                    </a:lnTo>
                    <a:lnTo>
                      <a:pt x="21600" y="419"/>
                    </a:lnTo>
                    <a:lnTo>
                      <a:pt x="186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8" name="Shape 1028"/>
              <p:cNvSpPr/>
              <p:nvPr/>
            </p:nvSpPr>
            <p:spPr>
              <a:xfrm>
                <a:off x="1398588" y="1968499"/>
                <a:ext cx="333376" cy="455614"/>
              </a:xfrm>
              <a:custGeom>
                <a:avLst/>
                <a:gdLst/>
                <a:ahLst/>
                <a:cxnLst>
                  <a:cxn ang="0">
                    <a:pos x="wd2" y="hd2"/>
                  </a:cxn>
                  <a:cxn ang="5400000">
                    <a:pos x="wd2" y="hd2"/>
                  </a:cxn>
                  <a:cxn ang="10800000">
                    <a:pos x="wd2" y="hd2"/>
                  </a:cxn>
                  <a:cxn ang="16200000">
                    <a:pos x="wd2" y="hd2"/>
                  </a:cxn>
                </a:cxnLst>
                <a:rect l="0" t="0" r="r" b="b"/>
                <a:pathLst>
                  <a:path w="21600" h="21600" extrusionOk="0">
                    <a:moveTo>
                      <a:pt x="1337" y="21600"/>
                    </a:moveTo>
                    <a:lnTo>
                      <a:pt x="0" y="20847"/>
                    </a:lnTo>
                    <a:lnTo>
                      <a:pt x="20160" y="0"/>
                    </a:lnTo>
                    <a:lnTo>
                      <a:pt x="21600" y="677"/>
                    </a:lnTo>
                    <a:lnTo>
                      <a:pt x="133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9" name="Shape 1029"/>
              <p:cNvSpPr/>
              <p:nvPr/>
            </p:nvSpPr>
            <p:spPr>
              <a:xfrm>
                <a:off x="1398588" y="2441574"/>
                <a:ext cx="411163" cy="476251"/>
              </a:xfrm>
              <a:custGeom>
                <a:avLst/>
                <a:gdLst/>
                <a:ahLst/>
                <a:cxnLst>
                  <a:cxn ang="0">
                    <a:pos x="wd2" y="hd2"/>
                  </a:cxn>
                  <a:cxn ang="5400000">
                    <a:pos x="wd2" y="hd2"/>
                  </a:cxn>
                  <a:cxn ang="10800000">
                    <a:pos x="wd2" y="hd2"/>
                  </a:cxn>
                  <a:cxn ang="16200000">
                    <a:pos x="wd2" y="hd2"/>
                  </a:cxn>
                </a:cxnLst>
                <a:rect l="0" t="0" r="r" b="b"/>
                <a:pathLst>
                  <a:path w="21600" h="21600" extrusionOk="0">
                    <a:moveTo>
                      <a:pt x="20516" y="21600"/>
                    </a:moveTo>
                    <a:lnTo>
                      <a:pt x="0" y="792"/>
                    </a:lnTo>
                    <a:lnTo>
                      <a:pt x="1084" y="0"/>
                    </a:lnTo>
                    <a:lnTo>
                      <a:pt x="21600" y="20808"/>
                    </a:lnTo>
                    <a:lnTo>
                      <a:pt x="2051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0" name="Shape 1030"/>
              <p:cNvSpPr/>
              <p:nvPr/>
            </p:nvSpPr>
            <p:spPr>
              <a:xfrm>
                <a:off x="854075" y="1708149"/>
                <a:ext cx="565151" cy="749301"/>
              </a:xfrm>
              <a:custGeom>
                <a:avLst/>
                <a:gdLst/>
                <a:ahLst/>
                <a:cxnLst>
                  <a:cxn ang="0">
                    <a:pos x="wd2" y="hd2"/>
                  </a:cxn>
                  <a:cxn ang="5400000">
                    <a:pos x="wd2" y="hd2"/>
                  </a:cxn>
                  <a:cxn ang="10800000">
                    <a:pos x="wd2" y="hd2"/>
                  </a:cxn>
                  <a:cxn ang="16200000">
                    <a:pos x="wd2" y="hd2"/>
                  </a:cxn>
                </a:cxnLst>
                <a:rect l="0" t="0" r="r" b="b"/>
                <a:pathLst>
                  <a:path w="21600" h="21600" extrusionOk="0">
                    <a:moveTo>
                      <a:pt x="20811" y="21600"/>
                    </a:moveTo>
                    <a:lnTo>
                      <a:pt x="0" y="458"/>
                    </a:lnTo>
                    <a:lnTo>
                      <a:pt x="728" y="0"/>
                    </a:lnTo>
                    <a:lnTo>
                      <a:pt x="21600" y="21142"/>
                    </a:lnTo>
                    <a:lnTo>
                      <a:pt x="2081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1" name="Shape 1031"/>
              <p:cNvSpPr/>
              <p:nvPr/>
            </p:nvSpPr>
            <p:spPr>
              <a:xfrm>
                <a:off x="1252538" y="1168399"/>
                <a:ext cx="258765"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2" name="Shape 1032"/>
              <p:cNvSpPr/>
              <p:nvPr/>
            </p:nvSpPr>
            <p:spPr>
              <a:xfrm>
                <a:off x="133350" y="1870074"/>
                <a:ext cx="258765"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3" name="Shape 1033"/>
              <p:cNvSpPr/>
              <p:nvPr/>
            </p:nvSpPr>
            <p:spPr>
              <a:xfrm>
                <a:off x="1279525" y="3140074"/>
                <a:ext cx="258765"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4" name="Shape 1034"/>
              <p:cNvSpPr/>
              <p:nvPr/>
            </p:nvSpPr>
            <p:spPr>
              <a:xfrm>
                <a:off x="1279525" y="1839912"/>
                <a:ext cx="258765"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5" name="Shape 1035"/>
              <p:cNvSpPr/>
              <p:nvPr/>
            </p:nvSpPr>
            <p:spPr>
              <a:xfrm>
                <a:off x="2549526" y="1471612"/>
                <a:ext cx="258765"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6" name="Shape 1036"/>
              <p:cNvSpPr/>
              <p:nvPr/>
            </p:nvSpPr>
            <p:spPr>
              <a:xfrm>
                <a:off x="638175" y="104775"/>
                <a:ext cx="260351"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0000"/>
                  <a:lumOff val="4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7" name="Shape 1037"/>
              <p:cNvSpPr/>
              <p:nvPr/>
            </p:nvSpPr>
            <p:spPr>
              <a:xfrm>
                <a:off x="636588" y="1022349"/>
                <a:ext cx="185739" cy="1857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4"/>
              </a:fillRef>
              <a:effectRef idx="1">
                <a:schemeClr val="accent4"/>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8" name="Shape 1038"/>
              <p:cNvSpPr/>
              <p:nvPr/>
            </p:nvSpPr>
            <p:spPr>
              <a:xfrm>
                <a:off x="0" y="1069974"/>
                <a:ext cx="185738"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4"/>
              </a:fillRef>
              <a:effectRef idx="1">
                <a:schemeClr val="accent4"/>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9" name="Shape 1039"/>
              <p:cNvSpPr/>
              <p:nvPr/>
            </p:nvSpPr>
            <p:spPr>
              <a:xfrm>
                <a:off x="234950" y="488950"/>
                <a:ext cx="188915" cy="1873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0" name="Shape 1040"/>
              <p:cNvSpPr/>
              <p:nvPr/>
            </p:nvSpPr>
            <p:spPr>
              <a:xfrm>
                <a:off x="1614488" y="649288"/>
                <a:ext cx="185739"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5"/>
              </a:fillRef>
              <a:effectRef idx="1">
                <a:schemeClr val="accent5"/>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1" name="Shape 1041"/>
              <p:cNvSpPr/>
              <p:nvPr/>
            </p:nvSpPr>
            <p:spPr>
              <a:xfrm>
                <a:off x="2559051" y="742950"/>
                <a:ext cx="185739"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2" name="Shape 1042"/>
              <p:cNvSpPr/>
              <p:nvPr/>
            </p:nvSpPr>
            <p:spPr>
              <a:xfrm>
                <a:off x="2008188" y="1789112"/>
                <a:ext cx="187327"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3" name="Shape 1043"/>
              <p:cNvSpPr/>
              <p:nvPr/>
            </p:nvSpPr>
            <p:spPr>
              <a:xfrm>
                <a:off x="2224088" y="1011237"/>
                <a:ext cx="187327" cy="1857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5"/>
              </a:fillRef>
              <a:effectRef idx="1">
                <a:schemeClr val="accent5"/>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4" name="Shape 1044"/>
              <p:cNvSpPr/>
              <p:nvPr/>
            </p:nvSpPr>
            <p:spPr>
              <a:xfrm>
                <a:off x="560388" y="2735262"/>
                <a:ext cx="187327"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4"/>
              </a:fillRef>
              <a:effectRef idx="1">
                <a:schemeClr val="accent4"/>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5" name="Shape 1045"/>
              <p:cNvSpPr/>
              <p:nvPr/>
            </p:nvSpPr>
            <p:spPr>
              <a:xfrm>
                <a:off x="2068513" y="2586037"/>
                <a:ext cx="188915" cy="1889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6" name="Shape 1046"/>
              <p:cNvSpPr/>
              <p:nvPr/>
            </p:nvSpPr>
            <p:spPr>
              <a:xfrm>
                <a:off x="1157288" y="727075"/>
                <a:ext cx="133351"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0000"/>
                  <a:lumOff val="4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7" name="Shape 1047"/>
              <p:cNvSpPr/>
              <p:nvPr/>
            </p:nvSpPr>
            <p:spPr>
              <a:xfrm>
                <a:off x="403225" y="1411287"/>
                <a:ext cx="133351" cy="1333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0000"/>
                  <a:lumOff val="4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 name="Shape 1048"/>
              <p:cNvSpPr/>
              <p:nvPr/>
            </p:nvSpPr>
            <p:spPr>
              <a:xfrm>
                <a:off x="754063" y="1322387"/>
                <a:ext cx="133351" cy="1365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0000"/>
                  <a:lumOff val="4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 name="Shape 1049"/>
              <p:cNvSpPr/>
              <p:nvPr/>
            </p:nvSpPr>
            <p:spPr>
              <a:xfrm>
                <a:off x="1901826" y="1331912"/>
                <a:ext cx="134939"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0000"/>
                  <a:lumOff val="4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0" name="Shape 1050"/>
              <p:cNvSpPr/>
              <p:nvPr/>
            </p:nvSpPr>
            <p:spPr>
              <a:xfrm>
                <a:off x="1673226" y="1912937"/>
                <a:ext cx="136527" cy="131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6"/>
              </a:fillRef>
              <a:effectRef idx="1">
                <a:schemeClr val="accent6"/>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1" name="Shape 1051"/>
              <p:cNvSpPr/>
              <p:nvPr/>
            </p:nvSpPr>
            <p:spPr>
              <a:xfrm>
                <a:off x="1452563" y="0"/>
                <a:ext cx="134939"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2" name="Shape 1052"/>
              <p:cNvSpPr/>
              <p:nvPr/>
            </p:nvSpPr>
            <p:spPr>
              <a:xfrm>
                <a:off x="2165351" y="306388"/>
                <a:ext cx="133351"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3" name="Shape 1053"/>
              <p:cNvSpPr/>
              <p:nvPr/>
            </p:nvSpPr>
            <p:spPr>
              <a:xfrm>
                <a:off x="2341563" y="2138362"/>
                <a:ext cx="134939"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6"/>
              </a:fillRef>
              <a:effectRef idx="1">
                <a:schemeClr val="accent6"/>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4" name="Shape 1054"/>
              <p:cNvSpPr/>
              <p:nvPr/>
            </p:nvSpPr>
            <p:spPr>
              <a:xfrm>
                <a:off x="2025651" y="3146424"/>
                <a:ext cx="133351"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5" name="Shape 1055"/>
              <p:cNvSpPr/>
              <p:nvPr/>
            </p:nvSpPr>
            <p:spPr>
              <a:xfrm>
                <a:off x="1735138" y="3217862"/>
                <a:ext cx="136527"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6"/>
              </a:fillRef>
              <a:effectRef idx="1">
                <a:schemeClr val="accent6"/>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6" name="Shape 1056"/>
              <p:cNvSpPr/>
              <p:nvPr/>
            </p:nvSpPr>
            <p:spPr>
              <a:xfrm>
                <a:off x="715963" y="3224212"/>
                <a:ext cx="134939" cy="1333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4"/>
              </a:fillRef>
              <a:effectRef idx="1">
                <a:schemeClr val="accent4"/>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7" name="Shape 1057"/>
              <p:cNvSpPr/>
              <p:nvPr/>
            </p:nvSpPr>
            <p:spPr>
              <a:xfrm>
                <a:off x="857250" y="2200274"/>
                <a:ext cx="188915"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8" name="Shape 1058"/>
              <p:cNvSpPr/>
              <p:nvPr/>
            </p:nvSpPr>
            <p:spPr>
              <a:xfrm>
                <a:off x="1727201" y="2374899"/>
                <a:ext cx="185739" cy="1889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9" name="Shape 1059"/>
              <p:cNvSpPr/>
              <p:nvPr/>
            </p:nvSpPr>
            <p:spPr>
              <a:xfrm>
                <a:off x="1735138" y="2841624"/>
                <a:ext cx="187327"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6"/>
              </a:fillRef>
              <a:effectRef idx="1">
                <a:schemeClr val="accent6"/>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0" name="Shape 1060"/>
              <p:cNvSpPr/>
              <p:nvPr/>
            </p:nvSpPr>
            <p:spPr>
              <a:xfrm>
                <a:off x="1033463" y="2797174"/>
                <a:ext cx="188915" cy="1873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1" name="Shape 1061"/>
              <p:cNvSpPr/>
              <p:nvPr/>
            </p:nvSpPr>
            <p:spPr>
              <a:xfrm>
                <a:off x="781050" y="1612899"/>
                <a:ext cx="185739"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5"/>
              </a:fillRef>
              <a:effectRef idx="1">
                <a:schemeClr val="accent5"/>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59" name="Group 1159"/>
            <p:cNvGrpSpPr/>
            <p:nvPr/>
          </p:nvGrpSpPr>
          <p:grpSpPr>
            <a:xfrm>
              <a:off x="767897" y="3481388"/>
              <a:ext cx="1278225" cy="946834"/>
              <a:chOff x="0" y="0"/>
              <a:chExt cx="1278224" cy="946833"/>
            </a:xfrm>
          </p:grpSpPr>
          <p:sp>
            <p:nvSpPr>
              <p:cNvPr id="1063" name="Shape 1063"/>
              <p:cNvSpPr/>
              <p:nvPr/>
            </p:nvSpPr>
            <p:spPr>
              <a:xfrm>
                <a:off x="-1" y="0"/>
                <a:ext cx="1278226" cy="857019"/>
              </a:xfrm>
              <a:custGeom>
                <a:avLst/>
                <a:gdLst/>
                <a:ahLst/>
                <a:cxnLst>
                  <a:cxn ang="0">
                    <a:pos x="wd2" y="hd2"/>
                  </a:cxn>
                  <a:cxn ang="5400000">
                    <a:pos x="wd2" y="hd2"/>
                  </a:cxn>
                  <a:cxn ang="10800000">
                    <a:pos x="wd2" y="hd2"/>
                  </a:cxn>
                  <a:cxn ang="16200000">
                    <a:pos x="wd2" y="hd2"/>
                  </a:cxn>
                </a:cxnLst>
                <a:rect l="0" t="0" r="r" b="b"/>
                <a:pathLst>
                  <a:path w="21600" h="21600" extrusionOk="0">
                    <a:moveTo>
                      <a:pt x="10545" y="21600"/>
                    </a:moveTo>
                    <a:lnTo>
                      <a:pt x="8970" y="21573"/>
                    </a:lnTo>
                    <a:lnTo>
                      <a:pt x="8097" y="21545"/>
                    </a:lnTo>
                    <a:lnTo>
                      <a:pt x="7224" y="21464"/>
                    </a:lnTo>
                    <a:lnTo>
                      <a:pt x="6448" y="21355"/>
                    </a:lnTo>
                    <a:lnTo>
                      <a:pt x="5745" y="21218"/>
                    </a:lnTo>
                    <a:lnTo>
                      <a:pt x="5527" y="21136"/>
                    </a:lnTo>
                    <a:lnTo>
                      <a:pt x="5333" y="21055"/>
                    </a:lnTo>
                    <a:lnTo>
                      <a:pt x="5164" y="20945"/>
                    </a:lnTo>
                    <a:lnTo>
                      <a:pt x="5139" y="20836"/>
                    </a:lnTo>
                    <a:lnTo>
                      <a:pt x="5067" y="20618"/>
                    </a:lnTo>
                    <a:lnTo>
                      <a:pt x="4970" y="20427"/>
                    </a:lnTo>
                    <a:lnTo>
                      <a:pt x="4800" y="20209"/>
                    </a:lnTo>
                    <a:lnTo>
                      <a:pt x="4606" y="20018"/>
                    </a:lnTo>
                    <a:lnTo>
                      <a:pt x="3976" y="19555"/>
                    </a:lnTo>
                    <a:lnTo>
                      <a:pt x="3127" y="18955"/>
                    </a:lnTo>
                    <a:lnTo>
                      <a:pt x="2667" y="18627"/>
                    </a:lnTo>
                    <a:lnTo>
                      <a:pt x="2303" y="18245"/>
                    </a:lnTo>
                    <a:lnTo>
                      <a:pt x="1988" y="17918"/>
                    </a:lnTo>
                    <a:lnTo>
                      <a:pt x="1745" y="17536"/>
                    </a:lnTo>
                    <a:lnTo>
                      <a:pt x="1576" y="17209"/>
                    </a:lnTo>
                    <a:lnTo>
                      <a:pt x="1455" y="16882"/>
                    </a:lnTo>
                    <a:lnTo>
                      <a:pt x="1382" y="16582"/>
                    </a:lnTo>
                    <a:lnTo>
                      <a:pt x="1358" y="16282"/>
                    </a:lnTo>
                    <a:lnTo>
                      <a:pt x="1382" y="16064"/>
                    </a:lnTo>
                    <a:lnTo>
                      <a:pt x="1430" y="15845"/>
                    </a:lnTo>
                    <a:lnTo>
                      <a:pt x="1479" y="15436"/>
                    </a:lnTo>
                    <a:lnTo>
                      <a:pt x="1479" y="15273"/>
                    </a:lnTo>
                    <a:lnTo>
                      <a:pt x="1430" y="15109"/>
                    </a:lnTo>
                    <a:lnTo>
                      <a:pt x="1333" y="14973"/>
                    </a:lnTo>
                    <a:lnTo>
                      <a:pt x="1091" y="14864"/>
                    </a:lnTo>
                    <a:lnTo>
                      <a:pt x="873" y="14755"/>
                    </a:lnTo>
                    <a:lnTo>
                      <a:pt x="727" y="14645"/>
                    </a:lnTo>
                    <a:lnTo>
                      <a:pt x="679" y="14509"/>
                    </a:lnTo>
                    <a:lnTo>
                      <a:pt x="630" y="14400"/>
                    </a:lnTo>
                    <a:lnTo>
                      <a:pt x="703" y="14291"/>
                    </a:lnTo>
                    <a:lnTo>
                      <a:pt x="800" y="14236"/>
                    </a:lnTo>
                    <a:lnTo>
                      <a:pt x="970" y="14127"/>
                    </a:lnTo>
                    <a:lnTo>
                      <a:pt x="1164" y="13991"/>
                    </a:lnTo>
                    <a:lnTo>
                      <a:pt x="1333" y="13936"/>
                    </a:lnTo>
                    <a:lnTo>
                      <a:pt x="1430" y="13773"/>
                    </a:lnTo>
                    <a:lnTo>
                      <a:pt x="1479" y="13664"/>
                    </a:lnTo>
                    <a:lnTo>
                      <a:pt x="1479" y="13527"/>
                    </a:lnTo>
                    <a:lnTo>
                      <a:pt x="1430" y="13145"/>
                    </a:lnTo>
                    <a:lnTo>
                      <a:pt x="1382" y="12927"/>
                    </a:lnTo>
                    <a:lnTo>
                      <a:pt x="1358" y="12682"/>
                    </a:lnTo>
                    <a:lnTo>
                      <a:pt x="1382" y="12464"/>
                    </a:lnTo>
                    <a:lnTo>
                      <a:pt x="1455" y="12273"/>
                    </a:lnTo>
                    <a:lnTo>
                      <a:pt x="1576" y="12055"/>
                    </a:lnTo>
                    <a:lnTo>
                      <a:pt x="1576" y="11973"/>
                    </a:lnTo>
                    <a:lnTo>
                      <a:pt x="1552" y="11891"/>
                    </a:lnTo>
                    <a:lnTo>
                      <a:pt x="1430" y="11864"/>
                    </a:lnTo>
                    <a:lnTo>
                      <a:pt x="1164" y="11864"/>
                    </a:lnTo>
                    <a:lnTo>
                      <a:pt x="679" y="11727"/>
                    </a:lnTo>
                    <a:lnTo>
                      <a:pt x="558" y="11591"/>
                    </a:lnTo>
                    <a:lnTo>
                      <a:pt x="533" y="11455"/>
                    </a:lnTo>
                    <a:lnTo>
                      <a:pt x="558" y="11318"/>
                    </a:lnTo>
                    <a:lnTo>
                      <a:pt x="679" y="11155"/>
                    </a:lnTo>
                    <a:lnTo>
                      <a:pt x="824" y="11045"/>
                    </a:lnTo>
                    <a:lnTo>
                      <a:pt x="1018" y="10936"/>
                    </a:lnTo>
                    <a:lnTo>
                      <a:pt x="1236" y="10827"/>
                    </a:lnTo>
                    <a:lnTo>
                      <a:pt x="1358" y="10718"/>
                    </a:lnTo>
                    <a:lnTo>
                      <a:pt x="1430" y="10609"/>
                    </a:lnTo>
                    <a:lnTo>
                      <a:pt x="1430" y="10473"/>
                    </a:lnTo>
                    <a:lnTo>
                      <a:pt x="1358" y="10118"/>
                    </a:lnTo>
                    <a:lnTo>
                      <a:pt x="1333" y="9955"/>
                    </a:lnTo>
                    <a:lnTo>
                      <a:pt x="1333" y="9545"/>
                    </a:lnTo>
                    <a:lnTo>
                      <a:pt x="1358" y="9355"/>
                    </a:lnTo>
                    <a:lnTo>
                      <a:pt x="1430" y="9055"/>
                    </a:lnTo>
                    <a:lnTo>
                      <a:pt x="1430" y="8945"/>
                    </a:lnTo>
                    <a:lnTo>
                      <a:pt x="1382" y="8836"/>
                    </a:lnTo>
                    <a:lnTo>
                      <a:pt x="1285" y="8727"/>
                    </a:lnTo>
                    <a:lnTo>
                      <a:pt x="897" y="8564"/>
                    </a:lnTo>
                    <a:lnTo>
                      <a:pt x="776" y="8455"/>
                    </a:lnTo>
                    <a:lnTo>
                      <a:pt x="703" y="8318"/>
                    </a:lnTo>
                    <a:lnTo>
                      <a:pt x="703" y="8209"/>
                    </a:lnTo>
                    <a:lnTo>
                      <a:pt x="727" y="8073"/>
                    </a:lnTo>
                    <a:lnTo>
                      <a:pt x="873" y="7936"/>
                    </a:lnTo>
                    <a:lnTo>
                      <a:pt x="1018" y="7827"/>
                    </a:lnTo>
                    <a:lnTo>
                      <a:pt x="1261" y="7718"/>
                    </a:lnTo>
                    <a:lnTo>
                      <a:pt x="1455" y="7664"/>
                    </a:lnTo>
                    <a:lnTo>
                      <a:pt x="1576" y="7582"/>
                    </a:lnTo>
                    <a:lnTo>
                      <a:pt x="1648" y="7500"/>
                    </a:lnTo>
                    <a:lnTo>
                      <a:pt x="1648" y="7391"/>
                    </a:lnTo>
                    <a:lnTo>
                      <a:pt x="1552" y="7145"/>
                    </a:lnTo>
                    <a:lnTo>
                      <a:pt x="1527" y="6982"/>
                    </a:lnTo>
                    <a:lnTo>
                      <a:pt x="1479" y="6845"/>
                    </a:lnTo>
                    <a:lnTo>
                      <a:pt x="1479" y="6682"/>
                    </a:lnTo>
                    <a:lnTo>
                      <a:pt x="1527" y="6518"/>
                    </a:lnTo>
                    <a:lnTo>
                      <a:pt x="1648" y="6218"/>
                    </a:lnTo>
                    <a:lnTo>
                      <a:pt x="1697" y="6055"/>
                    </a:lnTo>
                    <a:lnTo>
                      <a:pt x="1721" y="5945"/>
                    </a:lnTo>
                    <a:lnTo>
                      <a:pt x="1697" y="5891"/>
                    </a:lnTo>
                    <a:lnTo>
                      <a:pt x="1576" y="5891"/>
                    </a:lnTo>
                    <a:lnTo>
                      <a:pt x="1430" y="5836"/>
                    </a:lnTo>
                    <a:lnTo>
                      <a:pt x="1285" y="5809"/>
                    </a:lnTo>
                    <a:lnTo>
                      <a:pt x="1115" y="5727"/>
                    </a:lnTo>
                    <a:lnTo>
                      <a:pt x="970" y="5645"/>
                    </a:lnTo>
                    <a:lnTo>
                      <a:pt x="824" y="5536"/>
                    </a:lnTo>
                    <a:lnTo>
                      <a:pt x="727" y="5400"/>
                    </a:lnTo>
                    <a:lnTo>
                      <a:pt x="679" y="5264"/>
                    </a:lnTo>
                    <a:lnTo>
                      <a:pt x="606" y="5100"/>
                    </a:lnTo>
                    <a:lnTo>
                      <a:pt x="0" y="0"/>
                    </a:lnTo>
                    <a:lnTo>
                      <a:pt x="21600" y="0"/>
                    </a:lnTo>
                    <a:lnTo>
                      <a:pt x="21188" y="3818"/>
                    </a:lnTo>
                    <a:lnTo>
                      <a:pt x="21164" y="4009"/>
                    </a:lnTo>
                    <a:lnTo>
                      <a:pt x="21091" y="4145"/>
                    </a:lnTo>
                    <a:lnTo>
                      <a:pt x="20945" y="4282"/>
                    </a:lnTo>
                    <a:lnTo>
                      <a:pt x="20824" y="4391"/>
                    </a:lnTo>
                    <a:lnTo>
                      <a:pt x="20703" y="4473"/>
                    </a:lnTo>
                    <a:lnTo>
                      <a:pt x="20533" y="4555"/>
                    </a:lnTo>
                    <a:lnTo>
                      <a:pt x="20364" y="4582"/>
                    </a:lnTo>
                    <a:lnTo>
                      <a:pt x="20242" y="4582"/>
                    </a:lnTo>
                    <a:lnTo>
                      <a:pt x="20145" y="4636"/>
                    </a:lnTo>
                    <a:lnTo>
                      <a:pt x="20097" y="4691"/>
                    </a:lnTo>
                    <a:lnTo>
                      <a:pt x="20097" y="4800"/>
                    </a:lnTo>
                    <a:lnTo>
                      <a:pt x="20170" y="4909"/>
                    </a:lnTo>
                    <a:lnTo>
                      <a:pt x="20291" y="5264"/>
                    </a:lnTo>
                    <a:lnTo>
                      <a:pt x="20339" y="5400"/>
                    </a:lnTo>
                    <a:lnTo>
                      <a:pt x="20339" y="5591"/>
                    </a:lnTo>
                    <a:lnTo>
                      <a:pt x="20291" y="5727"/>
                    </a:lnTo>
                    <a:lnTo>
                      <a:pt x="20242" y="5891"/>
                    </a:lnTo>
                    <a:lnTo>
                      <a:pt x="20170" y="6109"/>
                    </a:lnTo>
                    <a:lnTo>
                      <a:pt x="20170" y="6218"/>
                    </a:lnTo>
                    <a:lnTo>
                      <a:pt x="20194" y="6327"/>
                    </a:lnTo>
                    <a:lnTo>
                      <a:pt x="20339" y="6409"/>
                    </a:lnTo>
                    <a:lnTo>
                      <a:pt x="20558" y="6464"/>
                    </a:lnTo>
                    <a:lnTo>
                      <a:pt x="20800" y="6545"/>
                    </a:lnTo>
                    <a:lnTo>
                      <a:pt x="20945" y="6655"/>
                    </a:lnTo>
                    <a:lnTo>
                      <a:pt x="21042" y="6791"/>
                    </a:lnTo>
                    <a:lnTo>
                      <a:pt x="21115" y="6927"/>
                    </a:lnTo>
                    <a:lnTo>
                      <a:pt x="21091" y="7064"/>
                    </a:lnTo>
                    <a:lnTo>
                      <a:pt x="21018" y="7173"/>
                    </a:lnTo>
                    <a:lnTo>
                      <a:pt x="20897" y="7282"/>
                    </a:lnTo>
                    <a:lnTo>
                      <a:pt x="20703" y="7391"/>
                    </a:lnTo>
                    <a:lnTo>
                      <a:pt x="20533" y="7473"/>
                    </a:lnTo>
                    <a:lnTo>
                      <a:pt x="20436" y="7555"/>
                    </a:lnTo>
                    <a:lnTo>
                      <a:pt x="20388" y="7664"/>
                    </a:lnTo>
                    <a:lnTo>
                      <a:pt x="20364" y="7800"/>
                    </a:lnTo>
                    <a:lnTo>
                      <a:pt x="20436" y="8100"/>
                    </a:lnTo>
                    <a:lnTo>
                      <a:pt x="20461" y="8291"/>
                    </a:lnTo>
                    <a:lnTo>
                      <a:pt x="20485" y="8455"/>
                    </a:lnTo>
                    <a:lnTo>
                      <a:pt x="20436" y="8836"/>
                    </a:lnTo>
                    <a:lnTo>
                      <a:pt x="20388" y="9164"/>
                    </a:lnTo>
                    <a:lnTo>
                      <a:pt x="20388" y="9327"/>
                    </a:lnTo>
                    <a:lnTo>
                      <a:pt x="20461" y="9464"/>
                    </a:lnTo>
                    <a:lnTo>
                      <a:pt x="20558" y="9573"/>
                    </a:lnTo>
                    <a:lnTo>
                      <a:pt x="20752" y="9682"/>
                    </a:lnTo>
                    <a:lnTo>
                      <a:pt x="20994" y="9791"/>
                    </a:lnTo>
                    <a:lnTo>
                      <a:pt x="21164" y="9900"/>
                    </a:lnTo>
                    <a:lnTo>
                      <a:pt x="21261" y="10064"/>
                    </a:lnTo>
                    <a:lnTo>
                      <a:pt x="21285" y="10200"/>
                    </a:lnTo>
                    <a:lnTo>
                      <a:pt x="21261" y="10309"/>
                    </a:lnTo>
                    <a:lnTo>
                      <a:pt x="21115" y="10473"/>
                    </a:lnTo>
                    <a:lnTo>
                      <a:pt x="20921" y="10527"/>
                    </a:lnTo>
                    <a:lnTo>
                      <a:pt x="20655" y="10582"/>
                    </a:lnTo>
                    <a:lnTo>
                      <a:pt x="20388" y="10609"/>
                    </a:lnTo>
                    <a:lnTo>
                      <a:pt x="20267" y="10636"/>
                    </a:lnTo>
                    <a:lnTo>
                      <a:pt x="20194" y="10691"/>
                    </a:lnTo>
                    <a:lnTo>
                      <a:pt x="20242" y="10800"/>
                    </a:lnTo>
                    <a:lnTo>
                      <a:pt x="20364" y="11018"/>
                    </a:lnTo>
                    <a:lnTo>
                      <a:pt x="20436" y="11209"/>
                    </a:lnTo>
                    <a:lnTo>
                      <a:pt x="20436" y="11673"/>
                    </a:lnTo>
                    <a:lnTo>
                      <a:pt x="20388" y="11864"/>
                    </a:lnTo>
                    <a:lnTo>
                      <a:pt x="20339" y="12245"/>
                    </a:lnTo>
                    <a:lnTo>
                      <a:pt x="20339" y="12409"/>
                    </a:lnTo>
                    <a:lnTo>
                      <a:pt x="20364" y="12518"/>
                    </a:lnTo>
                    <a:lnTo>
                      <a:pt x="20461" y="12627"/>
                    </a:lnTo>
                    <a:lnTo>
                      <a:pt x="20655" y="12736"/>
                    </a:lnTo>
                    <a:lnTo>
                      <a:pt x="20848" y="12873"/>
                    </a:lnTo>
                    <a:lnTo>
                      <a:pt x="21018" y="12927"/>
                    </a:lnTo>
                    <a:lnTo>
                      <a:pt x="21115" y="13036"/>
                    </a:lnTo>
                    <a:lnTo>
                      <a:pt x="21164" y="13145"/>
                    </a:lnTo>
                    <a:lnTo>
                      <a:pt x="21164" y="13255"/>
                    </a:lnTo>
                    <a:lnTo>
                      <a:pt x="21091" y="13364"/>
                    </a:lnTo>
                    <a:lnTo>
                      <a:pt x="20921" y="13500"/>
                    </a:lnTo>
                    <a:lnTo>
                      <a:pt x="20485" y="13718"/>
                    </a:lnTo>
                    <a:lnTo>
                      <a:pt x="20364" y="13855"/>
                    </a:lnTo>
                    <a:lnTo>
                      <a:pt x="20339" y="13991"/>
                    </a:lnTo>
                    <a:lnTo>
                      <a:pt x="20291" y="14182"/>
                    </a:lnTo>
                    <a:lnTo>
                      <a:pt x="20388" y="14591"/>
                    </a:lnTo>
                    <a:lnTo>
                      <a:pt x="20436" y="14809"/>
                    </a:lnTo>
                    <a:lnTo>
                      <a:pt x="20436" y="15027"/>
                    </a:lnTo>
                    <a:lnTo>
                      <a:pt x="20485" y="15191"/>
                    </a:lnTo>
                    <a:lnTo>
                      <a:pt x="20655" y="15382"/>
                    </a:lnTo>
                    <a:lnTo>
                      <a:pt x="20800" y="15600"/>
                    </a:lnTo>
                    <a:lnTo>
                      <a:pt x="20824" y="15709"/>
                    </a:lnTo>
                    <a:lnTo>
                      <a:pt x="20824" y="15845"/>
                    </a:lnTo>
                    <a:lnTo>
                      <a:pt x="20752" y="16227"/>
                    </a:lnTo>
                    <a:lnTo>
                      <a:pt x="20606" y="16636"/>
                    </a:lnTo>
                    <a:lnTo>
                      <a:pt x="20388" y="17045"/>
                    </a:lnTo>
                    <a:lnTo>
                      <a:pt x="20170" y="17400"/>
                    </a:lnTo>
                    <a:lnTo>
                      <a:pt x="19879" y="17809"/>
                    </a:lnTo>
                    <a:lnTo>
                      <a:pt x="19539" y="18218"/>
                    </a:lnTo>
                    <a:lnTo>
                      <a:pt x="19224" y="18573"/>
                    </a:lnTo>
                    <a:lnTo>
                      <a:pt x="18812" y="18955"/>
                    </a:lnTo>
                    <a:lnTo>
                      <a:pt x="18448" y="19282"/>
                    </a:lnTo>
                    <a:lnTo>
                      <a:pt x="18109" y="19582"/>
                    </a:lnTo>
                    <a:lnTo>
                      <a:pt x="17503" y="20018"/>
                    </a:lnTo>
                    <a:lnTo>
                      <a:pt x="17236" y="20236"/>
                    </a:lnTo>
                    <a:lnTo>
                      <a:pt x="17042" y="20427"/>
                    </a:lnTo>
                    <a:lnTo>
                      <a:pt x="16921" y="20618"/>
                    </a:lnTo>
                    <a:lnTo>
                      <a:pt x="16848" y="20836"/>
                    </a:lnTo>
                    <a:lnTo>
                      <a:pt x="16824" y="20864"/>
                    </a:lnTo>
                    <a:lnTo>
                      <a:pt x="16776" y="20945"/>
                    </a:lnTo>
                    <a:lnTo>
                      <a:pt x="16630" y="21055"/>
                    </a:lnTo>
                    <a:lnTo>
                      <a:pt x="16364" y="21136"/>
                    </a:lnTo>
                    <a:lnTo>
                      <a:pt x="16073" y="21218"/>
                    </a:lnTo>
                    <a:lnTo>
                      <a:pt x="15248" y="21355"/>
                    </a:lnTo>
                    <a:lnTo>
                      <a:pt x="14303" y="21464"/>
                    </a:lnTo>
                    <a:lnTo>
                      <a:pt x="13285" y="21545"/>
                    </a:lnTo>
                    <a:lnTo>
                      <a:pt x="12218" y="21573"/>
                    </a:lnTo>
                    <a:lnTo>
                      <a:pt x="10545" y="21600"/>
                    </a:lnTo>
                    <a:close/>
                  </a:path>
                </a:pathLst>
              </a:custGeom>
              <a:solidFill>
                <a:srgbClr val="93939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4" name="Shape 1064"/>
              <p:cNvSpPr/>
              <p:nvPr/>
            </p:nvSpPr>
            <p:spPr>
              <a:xfrm>
                <a:off x="274007" y="0"/>
                <a:ext cx="361518" cy="857019"/>
              </a:xfrm>
              <a:custGeom>
                <a:avLst/>
                <a:gdLst/>
                <a:ahLst/>
                <a:cxnLst>
                  <a:cxn ang="0">
                    <a:pos x="wd2" y="hd2"/>
                  </a:cxn>
                  <a:cxn ang="5400000">
                    <a:pos x="wd2" y="hd2"/>
                  </a:cxn>
                  <a:cxn ang="10800000">
                    <a:pos x="wd2" y="hd2"/>
                  </a:cxn>
                  <a:cxn ang="16200000">
                    <a:pos x="wd2" y="hd2"/>
                  </a:cxn>
                </a:cxnLst>
                <a:rect l="0" t="0" r="r" b="b"/>
                <a:pathLst>
                  <a:path w="21600" h="21600" extrusionOk="0">
                    <a:moveTo>
                      <a:pt x="10371" y="21600"/>
                    </a:moveTo>
                    <a:lnTo>
                      <a:pt x="8829" y="21573"/>
                    </a:lnTo>
                    <a:lnTo>
                      <a:pt x="7886" y="21545"/>
                    </a:lnTo>
                    <a:lnTo>
                      <a:pt x="7029" y="21464"/>
                    </a:lnTo>
                    <a:lnTo>
                      <a:pt x="6171" y="21355"/>
                    </a:lnTo>
                    <a:lnTo>
                      <a:pt x="5486" y="21218"/>
                    </a:lnTo>
                    <a:lnTo>
                      <a:pt x="5057" y="21055"/>
                    </a:lnTo>
                    <a:lnTo>
                      <a:pt x="4886" y="20945"/>
                    </a:lnTo>
                    <a:lnTo>
                      <a:pt x="4886" y="20836"/>
                    </a:lnTo>
                    <a:lnTo>
                      <a:pt x="4714" y="20427"/>
                    </a:lnTo>
                    <a:lnTo>
                      <a:pt x="4286" y="20018"/>
                    </a:lnTo>
                    <a:lnTo>
                      <a:pt x="3771" y="19555"/>
                    </a:lnTo>
                    <a:lnTo>
                      <a:pt x="2314" y="18627"/>
                    </a:lnTo>
                    <a:lnTo>
                      <a:pt x="1971" y="18245"/>
                    </a:lnTo>
                    <a:lnTo>
                      <a:pt x="1457" y="17536"/>
                    </a:lnTo>
                    <a:lnTo>
                      <a:pt x="1200" y="16882"/>
                    </a:lnTo>
                    <a:lnTo>
                      <a:pt x="1114" y="16282"/>
                    </a:lnTo>
                    <a:lnTo>
                      <a:pt x="1114" y="15845"/>
                    </a:lnTo>
                    <a:lnTo>
                      <a:pt x="1200" y="15436"/>
                    </a:lnTo>
                    <a:lnTo>
                      <a:pt x="1114" y="15109"/>
                    </a:lnTo>
                    <a:lnTo>
                      <a:pt x="943" y="14973"/>
                    </a:lnTo>
                    <a:lnTo>
                      <a:pt x="857" y="14864"/>
                    </a:lnTo>
                    <a:lnTo>
                      <a:pt x="343" y="14645"/>
                    </a:lnTo>
                    <a:lnTo>
                      <a:pt x="343" y="14400"/>
                    </a:lnTo>
                    <a:lnTo>
                      <a:pt x="514" y="14236"/>
                    </a:lnTo>
                    <a:lnTo>
                      <a:pt x="857" y="13991"/>
                    </a:lnTo>
                    <a:lnTo>
                      <a:pt x="1114" y="13936"/>
                    </a:lnTo>
                    <a:lnTo>
                      <a:pt x="1114" y="13773"/>
                    </a:lnTo>
                    <a:lnTo>
                      <a:pt x="1200" y="13527"/>
                    </a:lnTo>
                    <a:lnTo>
                      <a:pt x="1114" y="13145"/>
                    </a:lnTo>
                    <a:lnTo>
                      <a:pt x="1114" y="12682"/>
                    </a:lnTo>
                    <a:lnTo>
                      <a:pt x="1200" y="12273"/>
                    </a:lnTo>
                    <a:lnTo>
                      <a:pt x="1286" y="12055"/>
                    </a:lnTo>
                    <a:lnTo>
                      <a:pt x="1286" y="11973"/>
                    </a:lnTo>
                    <a:lnTo>
                      <a:pt x="1200" y="11891"/>
                    </a:lnTo>
                    <a:lnTo>
                      <a:pt x="1114" y="11864"/>
                    </a:lnTo>
                    <a:lnTo>
                      <a:pt x="857" y="11864"/>
                    </a:lnTo>
                    <a:lnTo>
                      <a:pt x="600" y="11782"/>
                    </a:lnTo>
                    <a:lnTo>
                      <a:pt x="343" y="11727"/>
                    </a:lnTo>
                    <a:lnTo>
                      <a:pt x="257" y="11591"/>
                    </a:lnTo>
                    <a:lnTo>
                      <a:pt x="257" y="11455"/>
                    </a:lnTo>
                    <a:lnTo>
                      <a:pt x="343" y="11155"/>
                    </a:lnTo>
                    <a:lnTo>
                      <a:pt x="514" y="11045"/>
                    </a:lnTo>
                    <a:lnTo>
                      <a:pt x="771" y="10936"/>
                    </a:lnTo>
                    <a:lnTo>
                      <a:pt x="1114" y="10718"/>
                    </a:lnTo>
                    <a:lnTo>
                      <a:pt x="1114" y="10473"/>
                    </a:lnTo>
                    <a:lnTo>
                      <a:pt x="943" y="9709"/>
                    </a:lnTo>
                    <a:lnTo>
                      <a:pt x="1114" y="9055"/>
                    </a:lnTo>
                    <a:lnTo>
                      <a:pt x="1114" y="8836"/>
                    </a:lnTo>
                    <a:lnTo>
                      <a:pt x="943" y="8727"/>
                    </a:lnTo>
                    <a:lnTo>
                      <a:pt x="857" y="8645"/>
                    </a:lnTo>
                    <a:lnTo>
                      <a:pt x="600" y="8564"/>
                    </a:lnTo>
                    <a:lnTo>
                      <a:pt x="514" y="8455"/>
                    </a:lnTo>
                    <a:lnTo>
                      <a:pt x="343" y="8209"/>
                    </a:lnTo>
                    <a:lnTo>
                      <a:pt x="514" y="7936"/>
                    </a:lnTo>
                    <a:lnTo>
                      <a:pt x="771" y="7827"/>
                    </a:lnTo>
                    <a:lnTo>
                      <a:pt x="943" y="7718"/>
                    </a:lnTo>
                    <a:lnTo>
                      <a:pt x="1200" y="7664"/>
                    </a:lnTo>
                    <a:lnTo>
                      <a:pt x="1286" y="7582"/>
                    </a:lnTo>
                    <a:lnTo>
                      <a:pt x="1286" y="7391"/>
                    </a:lnTo>
                    <a:lnTo>
                      <a:pt x="1200" y="6845"/>
                    </a:lnTo>
                    <a:lnTo>
                      <a:pt x="1200" y="6518"/>
                    </a:lnTo>
                    <a:lnTo>
                      <a:pt x="1286" y="6218"/>
                    </a:lnTo>
                    <a:lnTo>
                      <a:pt x="1457" y="5945"/>
                    </a:lnTo>
                    <a:lnTo>
                      <a:pt x="1457" y="5891"/>
                    </a:lnTo>
                    <a:lnTo>
                      <a:pt x="1286" y="5891"/>
                    </a:lnTo>
                    <a:lnTo>
                      <a:pt x="943" y="5809"/>
                    </a:lnTo>
                    <a:lnTo>
                      <a:pt x="600" y="5645"/>
                    </a:lnTo>
                    <a:lnTo>
                      <a:pt x="343" y="5400"/>
                    </a:lnTo>
                    <a:lnTo>
                      <a:pt x="257" y="5100"/>
                    </a:lnTo>
                    <a:lnTo>
                      <a:pt x="343" y="4745"/>
                    </a:lnTo>
                    <a:lnTo>
                      <a:pt x="514" y="4445"/>
                    </a:lnTo>
                    <a:lnTo>
                      <a:pt x="600" y="4064"/>
                    </a:lnTo>
                    <a:lnTo>
                      <a:pt x="600" y="3627"/>
                    </a:lnTo>
                    <a:lnTo>
                      <a:pt x="771" y="2618"/>
                    </a:lnTo>
                    <a:lnTo>
                      <a:pt x="600" y="2182"/>
                    </a:lnTo>
                    <a:lnTo>
                      <a:pt x="600" y="1773"/>
                    </a:lnTo>
                    <a:lnTo>
                      <a:pt x="257" y="927"/>
                    </a:lnTo>
                    <a:lnTo>
                      <a:pt x="0" y="0"/>
                    </a:lnTo>
                    <a:lnTo>
                      <a:pt x="21600" y="0"/>
                    </a:lnTo>
                    <a:lnTo>
                      <a:pt x="21600" y="573"/>
                    </a:lnTo>
                    <a:lnTo>
                      <a:pt x="21514" y="736"/>
                    </a:lnTo>
                    <a:lnTo>
                      <a:pt x="21429" y="927"/>
                    </a:lnTo>
                    <a:lnTo>
                      <a:pt x="21000" y="1255"/>
                    </a:lnTo>
                    <a:lnTo>
                      <a:pt x="20914" y="1609"/>
                    </a:lnTo>
                    <a:lnTo>
                      <a:pt x="20914" y="2809"/>
                    </a:lnTo>
                    <a:lnTo>
                      <a:pt x="21000" y="3136"/>
                    </a:lnTo>
                    <a:lnTo>
                      <a:pt x="21171" y="3491"/>
                    </a:lnTo>
                    <a:lnTo>
                      <a:pt x="21171" y="4145"/>
                    </a:lnTo>
                    <a:lnTo>
                      <a:pt x="20829" y="4391"/>
                    </a:lnTo>
                    <a:lnTo>
                      <a:pt x="20571" y="4555"/>
                    </a:lnTo>
                    <a:lnTo>
                      <a:pt x="20229" y="4582"/>
                    </a:lnTo>
                    <a:lnTo>
                      <a:pt x="20143" y="4636"/>
                    </a:lnTo>
                    <a:lnTo>
                      <a:pt x="20143" y="4909"/>
                    </a:lnTo>
                    <a:lnTo>
                      <a:pt x="20229" y="5264"/>
                    </a:lnTo>
                    <a:lnTo>
                      <a:pt x="20314" y="5591"/>
                    </a:lnTo>
                    <a:lnTo>
                      <a:pt x="20143" y="6109"/>
                    </a:lnTo>
                    <a:lnTo>
                      <a:pt x="20229" y="6327"/>
                    </a:lnTo>
                    <a:lnTo>
                      <a:pt x="20314" y="6409"/>
                    </a:lnTo>
                    <a:lnTo>
                      <a:pt x="20571" y="6464"/>
                    </a:lnTo>
                    <a:lnTo>
                      <a:pt x="20829" y="6545"/>
                    </a:lnTo>
                    <a:lnTo>
                      <a:pt x="20914" y="6655"/>
                    </a:lnTo>
                    <a:lnTo>
                      <a:pt x="21171" y="6927"/>
                    </a:lnTo>
                    <a:lnTo>
                      <a:pt x="21000" y="7173"/>
                    </a:lnTo>
                    <a:lnTo>
                      <a:pt x="20914" y="7282"/>
                    </a:lnTo>
                    <a:lnTo>
                      <a:pt x="20657" y="7391"/>
                    </a:lnTo>
                    <a:lnTo>
                      <a:pt x="20486" y="7555"/>
                    </a:lnTo>
                    <a:lnTo>
                      <a:pt x="20314" y="7800"/>
                    </a:lnTo>
                    <a:lnTo>
                      <a:pt x="20486" y="8455"/>
                    </a:lnTo>
                    <a:lnTo>
                      <a:pt x="20314" y="9164"/>
                    </a:lnTo>
                    <a:lnTo>
                      <a:pt x="20486" y="9464"/>
                    </a:lnTo>
                    <a:lnTo>
                      <a:pt x="20571" y="9573"/>
                    </a:lnTo>
                    <a:lnTo>
                      <a:pt x="20829" y="9682"/>
                    </a:lnTo>
                    <a:lnTo>
                      <a:pt x="21171" y="9900"/>
                    </a:lnTo>
                    <a:lnTo>
                      <a:pt x="21257" y="10200"/>
                    </a:lnTo>
                    <a:lnTo>
                      <a:pt x="21257" y="10309"/>
                    </a:lnTo>
                    <a:lnTo>
                      <a:pt x="21171" y="10473"/>
                    </a:lnTo>
                    <a:lnTo>
                      <a:pt x="20657" y="10582"/>
                    </a:lnTo>
                    <a:lnTo>
                      <a:pt x="20314" y="10609"/>
                    </a:lnTo>
                    <a:lnTo>
                      <a:pt x="20229" y="10636"/>
                    </a:lnTo>
                    <a:lnTo>
                      <a:pt x="20229" y="10800"/>
                    </a:lnTo>
                    <a:lnTo>
                      <a:pt x="20314" y="11018"/>
                    </a:lnTo>
                    <a:lnTo>
                      <a:pt x="20486" y="11427"/>
                    </a:lnTo>
                    <a:lnTo>
                      <a:pt x="20314" y="11864"/>
                    </a:lnTo>
                    <a:lnTo>
                      <a:pt x="20314" y="12518"/>
                    </a:lnTo>
                    <a:lnTo>
                      <a:pt x="20657" y="12736"/>
                    </a:lnTo>
                    <a:lnTo>
                      <a:pt x="21000" y="12927"/>
                    </a:lnTo>
                    <a:lnTo>
                      <a:pt x="21171" y="13145"/>
                    </a:lnTo>
                    <a:lnTo>
                      <a:pt x="21000" y="13364"/>
                    </a:lnTo>
                    <a:lnTo>
                      <a:pt x="20657" y="13609"/>
                    </a:lnTo>
                    <a:lnTo>
                      <a:pt x="20486" y="13718"/>
                    </a:lnTo>
                    <a:lnTo>
                      <a:pt x="20314" y="13855"/>
                    </a:lnTo>
                    <a:lnTo>
                      <a:pt x="20314" y="14591"/>
                    </a:lnTo>
                    <a:lnTo>
                      <a:pt x="20486" y="15027"/>
                    </a:lnTo>
                    <a:lnTo>
                      <a:pt x="20486" y="15191"/>
                    </a:lnTo>
                    <a:lnTo>
                      <a:pt x="20657" y="15382"/>
                    </a:lnTo>
                    <a:lnTo>
                      <a:pt x="20829" y="15600"/>
                    </a:lnTo>
                    <a:lnTo>
                      <a:pt x="20829" y="15845"/>
                    </a:lnTo>
                    <a:lnTo>
                      <a:pt x="20571" y="16636"/>
                    </a:lnTo>
                    <a:lnTo>
                      <a:pt x="20143" y="17400"/>
                    </a:lnTo>
                    <a:lnTo>
                      <a:pt x="19543" y="18218"/>
                    </a:lnTo>
                    <a:lnTo>
                      <a:pt x="18857" y="18955"/>
                    </a:lnTo>
                    <a:lnTo>
                      <a:pt x="18000" y="19582"/>
                    </a:lnTo>
                    <a:lnTo>
                      <a:pt x="17486" y="20018"/>
                    </a:lnTo>
                    <a:lnTo>
                      <a:pt x="16971" y="20427"/>
                    </a:lnTo>
                    <a:lnTo>
                      <a:pt x="16886" y="20618"/>
                    </a:lnTo>
                    <a:lnTo>
                      <a:pt x="16714" y="20836"/>
                    </a:lnTo>
                    <a:lnTo>
                      <a:pt x="16714" y="20945"/>
                    </a:lnTo>
                    <a:lnTo>
                      <a:pt x="16543" y="21055"/>
                    </a:lnTo>
                    <a:lnTo>
                      <a:pt x="16286" y="21136"/>
                    </a:lnTo>
                    <a:lnTo>
                      <a:pt x="15943" y="21218"/>
                    </a:lnTo>
                    <a:lnTo>
                      <a:pt x="15086" y="21355"/>
                    </a:lnTo>
                    <a:lnTo>
                      <a:pt x="14229" y="21464"/>
                    </a:lnTo>
                    <a:lnTo>
                      <a:pt x="13114" y="21545"/>
                    </a:lnTo>
                    <a:lnTo>
                      <a:pt x="12086" y="21573"/>
                    </a:lnTo>
                    <a:lnTo>
                      <a:pt x="10371" y="21600"/>
                    </a:lnTo>
                    <a:close/>
                  </a:path>
                </a:pathLst>
              </a:custGeom>
              <a:solidFill>
                <a:srgbClr val="B1B1B3"/>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5" name="Shape 1065"/>
              <p:cNvSpPr/>
              <p:nvPr/>
            </p:nvSpPr>
            <p:spPr>
              <a:xfrm>
                <a:off x="503542" y="850526"/>
                <a:ext cx="291224" cy="96307"/>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lnTo>
                      <a:pt x="12981" y="243"/>
                    </a:lnTo>
                    <a:lnTo>
                      <a:pt x="15003" y="971"/>
                    </a:lnTo>
                    <a:lnTo>
                      <a:pt x="16918" y="1942"/>
                    </a:lnTo>
                    <a:lnTo>
                      <a:pt x="18514" y="3155"/>
                    </a:lnTo>
                    <a:lnTo>
                      <a:pt x="19791" y="4854"/>
                    </a:lnTo>
                    <a:lnTo>
                      <a:pt x="20749" y="6553"/>
                    </a:lnTo>
                    <a:lnTo>
                      <a:pt x="21174" y="7524"/>
                    </a:lnTo>
                    <a:lnTo>
                      <a:pt x="21494" y="8737"/>
                    </a:lnTo>
                    <a:lnTo>
                      <a:pt x="21600" y="9708"/>
                    </a:lnTo>
                    <a:lnTo>
                      <a:pt x="21600" y="12135"/>
                    </a:lnTo>
                    <a:lnTo>
                      <a:pt x="21494" y="13106"/>
                    </a:lnTo>
                    <a:lnTo>
                      <a:pt x="21174" y="14076"/>
                    </a:lnTo>
                    <a:lnTo>
                      <a:pt x="20749" y="15047"/>
                    </a:lnTo>
                    <a:lnTo>
                      <a:pt x="19791" y="16989"/>
                    </a:lnTo>
                    <a:lnTo>
                      <a:pt x="18514" y="18688"/>
                    </a:lnTo>
                    <a:lnTo>
                      <a:pt x="16918" y="19901"/>
                    </a:lnTo>
                    <a:lnTo>
                      <a:pt x="15003" y="20872"/>
                    </a:lnTo>
                    <a:lnTo>
                      <a:pt x="12981" y="21600"/>
                    </a:lnTo>
                    <a:lnTo>
                      <a:pt x="8619" y="21600"/>
                    </a:lnTo>
                    <a:lnTo>
                      <a:pt x="6597" y="20872"/>
                    </a:lnTo>
                    <a:lnTo>
                      <a:pt x="4788" y="19901"/>
                    </a:lnTo>
                    <a:lnTo>
                      <a:pt x="3192" y="18688"/>
                    </a:lnTo>
                    <a:lnTo>
                      <a:pt x="1915" y="16989"/>
                    </a:lnTo>
                    <a:lnTo>
                      <a:pt x="851" y="15047"/>
                    </a:lnTo>
                    <a:lnTo>
                      <a:pt x="426" y="14076"/>
                    </a:lnTo>
                    <a:lnTo>
                      <a:pt x="0" y="12135"/>
                    </a:lnTo>
                    <a:lnTo>
                      <a:pt x="0" y="9708"/>
                    </a:lnTo>
                    <a:lnTo>
                      <a:pt x="213" y="8737"/>
                    </a:lnTo>
                    <a:lnTo>
                      <a:pt x="426" y="7524"/>
                    </a:lnTo>
                    <a:lnTo>
                      <a:pt x="851" y="6553"/>
                    </a:lnTo>
                    <a:lnTo>
                      <a:pt x="1915" y="4854"/>
                    </a:lnTo>
                    <a:lnTo>
                      <a:pt x="3192" y="3155"/>
                    </a:lnTo>
                    <a:lnTo>
                      <a:pt x="4788" y="1942"/>
                    </a:lnTo>
                    <a:lnTo>
                      <a:pt x="6597" y="971"/>
                    </a:lnTo>
                    <a:lnTo>
                      <a:pt x="8619" y="243"/>
                    </a:lnTo>
                    <a:lnTo>
                      <a:pt x="10853" y="0"/>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6" name="Shape 1066"/>
              <p:cNvSpPr/>
              <p:nvPr/>
            </p:nvSpPr>
            <p:spPr>
              <a:xfrm>
                <a:off x="394512" y="806160"/>
                <a:ext cx="509283" cy="107129"/>
              </a:xfrm>
              <a:custGeom>
                <a:avLst/>
                <a:gdLst/>
                <a:ahLst/>
                <a:cxnLst>
                  <a:cxn ang="0">
                    <a:pos x="wd2" y="hd2"/>
                  </a:cxn>
                  <a:cxn ang="5400000">
                    <a:pos x="wd2" y="hd2"/>
                  </a:cxn>
                  <a:cxn ang="10800000">
                    <a:pos x="wd2" y="hd2"/>
                  </a:cxn>
                  <a:cxn ang="16200000">
                    <a:pos x="wd2" y="hd2"/>
                  </a:cxn>
                </a:cxnLst>
                <a:rect l="0" t="0" r="r" b="b"/>
                <a:pathLst>
                  <a:path w="21600" h="21600" extrusionOk="0">
                    <a:moveTo>
                      <a:pt x="10830" y="0"/>
                    </a:moveTo>
                    <a:lnTo>
                      <a:pt x="12960" y="218"/>
                    </a:lnTo>
                    <a:lnTo>
                      <a:pt x="15029" y="873"/>
                    </a:lnTo>
                    <a:lnTo>
                      <a:pt x="16854" y="1745"/>
                    </a:lnTo>
                    <a:lnTo>
                      <a:pt x="18375" y="3273"/>
                    </a:lnTo>
                    <a:lnTo>
                      <a:pt x="19714" y="4800"/>
                    </a:lnTo>
                    <a:lnTo>
                      <a:pt x="20261" y="5673"/>
                    </a:lnTo>
                    <a:lnTo>
                      <a:pt x="21113" y="7418"/>
                    </a:lnTo>
                    <a:lnTo>
                      <a:pt x="21357" y="8509"/>
                    </a:lnTo>
                    <a:lnTo>
                      <a:pt x="21539" y="9818"/>
                    </a:lnTo>
                    <a:lnTo>
                      <a:pt x="21600" y="10691"/>
                    </a:lnTo>
                    <a:lnTo>
                      <a:pt x="21539" y="11782"/>
                    </a:lnTo>
                    <a:lnTo>
                      <a:pt x="21357" y="13091"/>
                    </a:lnTo>
                    <a:lnTo>
                      <a:pt x="21113" y="13964"/>
                    </a:lnTo>
                    <a:lnTo>
                      <a:pt x="20687" y="14836"/>
                    </a:lnTo>
                    <a:lnTo>
                      <a:pt x="20261" y="15927"/>
                    </a:lnTo>
                    <a:lnTo>
                      <a:pt x="19714" y="16800"/>
                    </a:lnTo>
                    <a:lnTo>
                      <a:pt x="18375" y="18327"/>
                    </a:lnTo>
                    <a:lnTo>
                      <a:pt x="15029" y="20727"/>
                    </a:lnTo>
                    <a:lnTo>
                      <a:pt x="12960" y="21382"/>
                    </a:lnTo>
                    <a:lnTo>
                      <a:pt x="10830" y="21600"/>
                    </a:lnTo>
                    <a:lnTo>
                      <a:pt x="8701" y="21382"/>
                    </a:lnTo>
                    <a:lnTo>
                      <a:pt x="6632" y="20727"/>
                    </a:lnTo>
                    <a:lnTo>
                      <a:pt x="4807" y="19418"/>
                    </a:lnTo>
                    <a:lnTo>
                      <a:pt x="3225" y="18327"/>
                    </a:lnTo>
                    <a:lnTo>
                      <a:pt x="1886" y="16800"/>
                    </a:lnTo>
                    <a:lnTo>
                      <a:pt x="1339" y="15927"/>
                    </a:lnTo>
                    <a:lnTo>
                      <a:pt x="913" y="14836"/>
                    </a:lnTo>
                    <a:lnTo>
                      <a:pt x="487" y="13964"/>
                    </a:lnTo>
                    <a:lnTo>
                      <a:pt x="243" y="13091"/>
                    </a:lnTo>
                    <a:lnTo>
                      <a:pt x="122" y="11782"/>
                    </a:lnTo>
                    <a:lnTo>
                      <a:pt x="0" y="10691"/>
                    </a:lnTo>
                    <a:lnTo>
                      <a:pt x="122" y="9818"/>
                    </a:lnTo>
                    <a:lnTo>
                      <a:pt x="243" y="8509"/>
                    </a:lnTo>
                    <a:lnTo>
                      <a:pt x="487" y="7418"/>
                    </a:lnTo>
                    <a:lnTo>
                      <a:pt x="1339" y="5673"/>
                    </a:lnTo>
                    <a:lnTo>
                      <a:pt x="1886" y="4800"/>
                    </a:lnTo>
                    <a:lnTo>
                      <a:pt x="3225" y="3273"/>
                    </a:lnTo>
                    <a:lnTo>
                      <a:pt x="4807" y="1745"/>
                    </a:lnTo>
                    <a:lnTo>
                      <a:pt x="6632" y="873"/>
                    </a:lnTo>
                    <a:lnTo>
                      <a:pt x="8701" y="218"/>
                    </a:lnTo>
                    <a:lnTo>
                      <a:pt x="10830" y="0"/>
                    </a:lnTo>
                    <a:close/>
                  </a:path>
                </a:pathLst>
              </a:custGeom>
              <a:solidFill>
                <a:srgbClr val="575759"/>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7" name="Shape 1067"/>
              <p:cNvSpPr/>
              <p:nvPr/>
            </p:nvSpPr>
            <p:spPr>
              <a:xfrm>
                <a:off x="327087" y="836459"/>
                <a:ext cx="645568" cy="40039"/>
              </a:xfrm>
              <a:custGeom>
                <a:avLst/>
                <a:gdLst/>
                <a:ahLst/>
                <a:cxnLst>
                  <a:cxn ang="0">
                    <a:pos x="wd2" y="hd2"/>
                  </a:cxn>
                  <a:cxn ang="5400000">
                    <a:pos x="wd2" y="hd2"/>
                  </a:cxn>
                  <a:cxn ang="10800000">
                    <a:pos x="wd2" y="hd2"/>
                  </a:cxn>
                  <a:cxn ang="16200000">
                    <a:pos x="wd2" y="hd2"/>
                  </a:cxn>
                </a:cxnLst>
                <a:rect l="0" t="0" r="r" b="b"/>
                <a:pathLst>
                  <a:path w="21600" h="21600" extrusionOk="0">
                    <a:moveTo>
                      <a:pt x="9936" y="21600"/>
                    </a:moveTo>
                    <a:lnTo>
                      <a:pt x="7152" y="21600"/>
                    </a:lnTo>
                    <a:lnTo>
                      <a:pt x="5520" y="19849"/>
                    </a:lnTo>
                    <a:lnTo>
                      <a:pt x="3984" y="18681"/>
                    </a:lnTo>
                    <a:lnTo>
                      <a:pt x="2544" y="16930"/>
                    </a:lnTo>
                    <a:lnTo>
                      <a:pt x="1296" y="13427"/>
                    </a:lnTo>
                    <a:lnTo>
                      <a:pt x="864" y="12259"/>
                    </a:lnTo>
                    <a:lnTo>
                      <a:pt x="432" y="10508"/>
                    </a:lnTo>
                    <a:lnTo>
                      <a:pt x="240" y="8757"/>
                    </a:lnTo>
                    <a:lnTo>
                      <a:pt x="144" y="6422"/>
                    </a:lnTo>
                    <a:lnTo>
                      <a:pt x="0" y="1168"/>
                    </a:lnTo>
                    <a:lnTo>
                      <a:pt x="912" y="4086"/>
                    </a:lnTo>
                    <a:lnTo>
                      <a:pt x="2016" y="5838"/>
                    </a:lnTo>
                    <a:lnTo>
                      <a:pt x="3312" y="8173"/>
                    </a:lnTo>
                    <a:lnTo>
                      <a:pt x="4656" y="8757"/>
                    </a:lnTo>
                    <a:lnTo>
                      <a:pt x="7488" y="11092"/>
                    </a:lnTo>
                    <a:lnTo>
                      <a:pt x="9888" y="11092"/>
                    </a:lnTo>
                    <a:lnTo>
                      <a:pt x="12624" y="10508"/>
                    </a:lnTo>
                    <a:lnTo>
                      <a:pt x="15936" y="8757"/>
                    </a:lnTo>
                    <a:lnTo>
                      <a:pt x="17616" y="7589"/>
                    </a:lnTo>
                    <a:lnTo>
                      <a:pt x="19152" y="5838"/>
                    </a:lnTo>
                    <a:lnTo>
                      <a:pt x="20544" y="3503"/>
                    </a:lnTo>
                    <a:lnTo>
                      <a:pt x="21600" y="0"/>
                    </a:lnTo>
                    <a:lnTo>
                      <a:pt x="21456" y="6422"/>
                    </a:lnTo>
                    <a:lnTo>
                      <a:pt x="21312" y="8757"/>
                    </a:lnTo>
                    <a:lnTo>
                      <a:pt x="20976" y="10508"/>
                    </a:lnTo>
                    <a:lnTo>
                      <a:pt x="20592" y="12259"/>
                    </a:lnTo>
                    <a:lnTo>
                      <a:pt x="20016" y="13427"/>
                    </a:lnTo>
                    <a:lnTo>
                      <a:pt x="18528" y="16930"/>
                    </a:lnTo>
                    <a:lnTo>
                      <a:pt x="16848" y="18681"/>
                    </a:lnTo>
                    <a:lnTo>
                      <a:pt x="14928" y="19849"/>
                    </a:lnTo>
                    <a:lnTo>
                      <a:pt x="13056" y="21600"/>
                    </a:lnTo>
                    <a:lnTo>
                      <a:pt x="9936" y="21600"/>
                    </a:lnTo>
                    <a:close/>
                  </a:path>
                </a:pathLst>
              </a:custGeom>
              <a:solidFill>
                <a:srgbClr val="4B4B4D"/>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8" name="Shape 1068"/>
              <p:cNvSpPr/>
              <p:nvPr/>
            </p:nvSpPr>
            <p:spPr>
              <a:xfrm>
                <a:off x="63122" y="243471"/>
                <a:ext cx="1180672" cy="66009"/>
              </a:xfrm>
              <a:custGeom>
                <a:avLst/>
                <a:gdLst/>
                <a:ahLst/>
                <a:cxnLst>
                  <a:cxn ang="0">
                    <a:pos x="wd2" y="hd2"/>
                  </a:cxn>
                  <a:cxn ang="5400000">
                    <a:pos x="wd2" y="hd2"/>
                  </a:cxn>
                  <a:cxn ang="10800000">
                    <a:pos x="wd2" y="hd2"/>
                  </a:cxn>
                  <a:cxn ang="16200000">
                    <a:pos x="wd2" y="hd2"/>
                  </a:cxn>
                </a:cxnLst>
                <a:rect l="0" t="0" r="r" b="b"/>
                <a:pathLst>
                  <a:path w="21600" h="21600" extrusionOk="0">
                    <a:moveTo>
                      <a:pt x="525" y="13102"/>
                    </a:moveTo>
                    <a:lnTo>
                      <a:pt x="20681" y="0"/>
                    </a:lnTo>
                    <a:lnTo>
                      <a:pt x="20681" y="1416"/>
                    </a:lnTo>
                    <a:lnTo>
                      <a:pt x="20760" y="2479"/>
                    </a:lnTo>
                    <a:lnTo>
                      <a:pt x="20865" y="3541"/>
                    </a:lnTo>
                    <a:lnTo>
                      <a:pt x="21101" y="4249"/>
                    </a:lnTo>
                    <a:lnTo>
                      <a:pt x="21259" y="5311"/>
                    </a:lnTo>
                    <a:lnTo>
                      <a:pt x="21416" y="5666"/>
                    </a:lnTo>
                    <a:lnTo>
                      <a:pt x="21521" y="6728"/>
                    </a:lnTo>
                    <a:lnTo>
                      <a:pt x="21600" y="8144"/>
                    </a:lnTo>
                    <a:lnTo>
                      <a:pt x="0" y="21600"/>
                    </a:lnTo>
                    <a:lnTo>
                      <a:pt x="210" y="20538"/>
                    </a:lnTo>
                    <a:lnTo>
                      <a:pt x="394" y="20184"/>
                    </a:lnTo>
                    <a:lnTo>
                      <a:pt x="525" y="19121"/>
                    </a:lnTo>
                    <a:lnTo>
                      <a:pt x="604" y="18413"/>
                    </a:lnTo>
                    <a:lnTo>
                      <a:pt x="630" y="17351"/>
                    </a:lnTo>
                    <a:lnTo>
                      <a:pt x="630" y="16289"/>
                    </a:lnTo>
                    <a:lnTo>
                      <a:pt x="604" y="15226"/>
                    </a:lnTo>
                    <a:lnTo>
                      <a:pt x="525" y="13102"/>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9" name="Shape 1069"/>
              <p:cNvSpPr/>
              <p:nvPr/>
            </p:nvSpPr>
            <p:spPr>
              <a:xfrm>
                <a:off x="41602" y="169889"/>
                <a:ext cx="1197888" cy="68173"/>
              </a:xfrm>
              <a:custGeom>
                <a:avLst/>
                <a:gdLst/>
                <a:ahLst/>
                <a:cxnLst>
                  <a:cxn ang="0">
                    <a:pos x="wd2" y="hd2"/>
                  </a:cxn>
                  <a:cxn ang="5400000">
                    <a:pos x="wd2" y="hd2"/>
                  </a:cxn>
                  <a:cxn ang="10800000">
                    <a:pos x="wd2" y="hd2"/>
                  </a:cxn>
                  <a:cxn ang="16200000">
                    <a:pos x="wd2" y="hd2"/>
                  </a:cxn>
                </a:cxnLst>
                <a:rect l="0" t="0" r="r" b="b"/>
                <a:pathLst>
                  <a:path w="21600" h="21600" extrusionOk="0">
                    <a:moveTo>
                      <a:pt x="0" y="13714"/>
                    </a:moveTo>
                    <a:lnTo>
                      <a:pt x="21600" y="0"/>
                    </a:lnTo>
                    <a:lnTo>
                      <a:pt x="21445" y="2057"/>
                    </a:lnTo>
                    <a:lnTo>
                      <a:pt x="21238" y="3086"/>
                    </a:lnTo>
                    <a:lnTo>
                      <a:pt x="21005" y="3771"/>
                    </a:lnTo>
                    <a:lnTo>
                      <a:pt x="20850" y="3771"/>
                    </a:lnTo>
                    <a:lnTo>
                      <a:pt x="20695" y="4457"/>
                    </a:lnTo>
                    <a:lnTo>
                      <a:pt x="20695" y="5829"/>
                    </a:lnTo>
                    <a:lnTo>
                      <a:pt x="20746" y="7200"/>
                    </a:lnTo>
                    <a:lnTo>
                      <a:pt x="20798" y="8914"/>
                    </a:lnTo>
                    <a:lnTo>
                      <a:pt x="1086" y="21600"/>
                    </a:lnTo>
                    <a:lnTo>
                      <a:pt x="1086" y="20571"/>
                    </a:lnTo>
                    <a:lnTo>
                      <a:pt x="1061" y="20571"/>
                    </a:lnTo>
                    <a:lnTo>
                      <a:pt x="931" y="20229"/>
                    </a:lnTo>
                    <a:lnTo>
                      <a:pt x="698" y="19543"/>
                    </a:lnTo>
                    <a:lnTo>
                      <a:pt x="414" y="18171"/>
                    </a:lnTo>
                    <a:lnTo>
                      <a:pt x="181" y="16457"/>
                    </a:lnTo>
                    <a:lnTo>
                      <a:pt x="78" y="15086"/>
                    </a:lnTo>
                    <a:lnTo>
                      <a:pt x="0" y="13714"/>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0" name="Shape 1070"/>
              <p:cNvSpPr/>
              <p:nvPr/>
            </p:nvSpPr>
            <p:spPr>
              <a:xfrm>
                <a:off x="65991" y="304068"/>
                <a:ext cx="1146242" cy="66009"/>
              </a:xfrm>
              <a:custGeom>
                <a:avLst/>
                <a:gdLst/>
                <a:ahLst/>
                <a:cxnLst>
                  <a:cxn ang="0">
                    <a:pos x="wd2" y="hd2"/>
                  </a:cxn>
                  <a:cxn ang="5400000">
                    <a:pos x="wd2" y="hd2"/>
                  </a:cxn>
                  <a:cxn ang="10800000">
                    <a:pos x="wd2" y="hd2"/>
                  </a:cxn>
                  <a:cxn ang="16200000">
                    <a:pos x="wd2" y="hd2"/>
                  </a:cxn>
                </a:cxnLst>
                <a:rect l="0" t="0" r="r" b="b"/>
                <a:pathLst>
                  <a:path w="21600" h="21600" extrusionOk="0">
                    <a:moveTo>
                      <a:pt x="0" y="12748"/>
                    </a:moveTo>
                    <a:lnTo>
                      <a:pt x="21492" y="0"/>
                    </a:lnTo>
                    <a:lnTo>
                      <a:pt x="21465" y="1416"/>
                    </a:lnTo>
                    <a:lnTo>
                      <a:pt x="21492" y="3541"/>
                    </a:lnTo>
                    <a:lnTo>
                      <a:pt x="21600" y="8144"/>
                    </a:lnTo>
                    <a:lnTo>
                      <a:pt x="297" y="21600"/>
                    </a:lnTo>
                    <a:lnTo>
                      <a:pt x="351" y="18413"/>
                    </a:lnTo>
                    <a:lnTo>
                      <a:pt x="351" y="16289"/>
                    </a:lnTo>
                    <a:lnTo>
                      <a:pt x="297" y="15226"/>
                    </a:lnTo>
                    <a:lnTo>
                      <a:pt x="270" y="14164"/>
                    </a:lnTo>
                    <a:lnTo>
                      <a:pt x="162" y="13810"/>
                    </a:lnTo>
                    <a:lnTo>
                      <a:pt x="0" y="12748"/>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1" name="Shape 1071"/>
              <p:cNvSpPr/>
              <p:nvPr/>
            </p:nvSpPr>
            <p:spPr>
              <a:xfrm>
                <a:off x="76033" y="362501"/>
                <a:ext cx="1162022" cy="66010"/>
              </a:xfrm>
              <a:custGeom>
                <a:avLst/>
                <a:gdLst/>
                <a:ahLst/>
                <a:cxnLst>
                  <a:cxn ang="0">
                    <a:pos x="wd2" y="hd2"/>
                  </a:cxn>
                  <a:cxn ang="5400000">
                    <a:pos x="wd2" y="hd2"/>
                  </a:cxn>
                  <a:cxn ang="10800000">
                    <a:pos x="wd2" y="hd2"/>
                  </a:cxn>
                  <a:cxn ang="16200000">
                    <a:pos x="wd2" y="hd2"/>
                  </a:cxn>
                </a:cxnLst>
                <a:rect l="0" t="0" r="r" b="b"/>
                <a:pathLst>
                  <a:path w="21600" h="21600" extrusionOk="0">
                    <a:moveTo>
                      <a:pt x="80" y="12748"/>
                    </a:moveTo>
                    <a:lnTo>
                      <a:pt x="21013" y="0"/>
                    </a:lnTo>
                    <a:lnTo>
                      <a:pt x="21013" y="1770"/>
                    </a:lnTo>
                    <a:lnTo>
                      <a:pt x="21067" y="3895"/>
                    </a:lnTo>
                    <a:lnTo>
                      <a:pt x="21200" y="5666"/>
                    </a:lnTo>
                    <a:lnTo>
                      <a:pt x="21413" y="7082"/>
                    </a:lnTo>
                    <a:lnTo>
                      <a:pt x="21600" y="8144"/>
                    </a:lnTo>
                    <a:lnTo>
                      <a:pt x="0" y="21600"/>
                    </a:lnTo>
                    <a:lnTo>
                      <a:pt x="107" y="19475"/>
                    </a:lnTo>
                    <a:lnTo>
                      <a:pt x="160" y="17705"/>
                    </a:lnTo>
                    <a:lnTo>
                      <a:pt x="107" y="15226"/>
                    </a:lnTo>
                    <a:lnTo>
                      <a:pt x="80" y="12748"/>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2" name="Shape 1072"/>
              <p:cNvSpPr/>
              <p:nvPr/>
            </p:nvSpPr>
            <p:spPr>
              <a:xfrm>
                <a:off x="68860" y="429591"/>
                <a:ext cx="1140504" cy="66009"/>
              </a:xfrm>
              <a:custGeom>
                <a:avLst/>
                <a:gdLst/>
                <a:ahLst/>
                <a:cxnLst>
                  <a:cxn ang="0">
                    <a:pos x="wd2" y="hd2"/>
                  </a:cxn>
                  <a:cxn ang="5400000">
                    <a:pos x="wd2" y="hd2"/>
                  </a:cxn>
                  <a:cxn ang="10800000">
                    <a:pos x="wd2" y="hd2"/>
                  </a:cxn>
                  <a:cxn ang="16200000">
                    <a:pos x="wd2" y="hd2"/>
                  </a:cxn>
                </a:cxnLst>
                <a:rect l="0" t="0" r="r" b="b"/>
                <a:pathLst>
                  <a:path w="21600" h="21600" extrusionOk="0">
                    <a:moveTo>
                      <a:pt x="0" y="13456"/>
                    </a:moveTo>
                    <a:lnTo>
                      <a:pt x="21410" y="0"/>
                    </a:lnTo>
                    <a:lnTo>
                      <a:pt x="21518" y="2833"/>
                    </a:lnTo>
                    <a:lnTo>
                      <a:pt x="21600" y="5311"/>
                    </a:lnTo>
                    <a:lnTo>
                      <a:pt x="21600" y="8498"/>
                    </a:lnTo>
                    <a:lnTo>
                      <a:pt x="245" y="21600"/>
                    </a:lnTo>
                    <a:lnTo>
                      <a:pt x="299" y="19830"/>
                    </a:lnTo>
                    <a:lnTo>
                      <a:pt x="353" y="17705"/>
                    </a:lnTo>
                    <a:lnTo>
                      <a:pt x="462" y="15226"/>
                    </a:lnTo>
                    <a:lnTo>
                      <a:pt x="462" y="14518"/>
                    </a:lnTo>
                    <a:lnTo>
                      <a:pt x="408" y="13810"/>
                    </a:lnTo>
                    <a:lnTo>
                      <a:pt x="245" y="13456"/>
                    </a:lnTo>
                    <a:lnTo>
                      <a:pt x="0" y="13456"/>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3" name="Shape 1073"/>
              <p:cNvSpPr/>
              <p:nvPr/>
            </p:nvSpPr>
            <p:spPr>
              <a:xfrm>
                <a:off x="64556" y="491270"/>
                <a:ext cx="1180672" cy="66009"/>
              </a:xfrm>
              <a:custGeom>
                <a:avLst/>
                <a:gdLst/>
                <a:ahLst/>
                <a:cxnLst>
                  <a:cxn ang="0">
                    <a:pos x="wd2" y="hd2"/>
                  </a:cxn>
                  <a:cxn ang="5400000">
                    <a:pos x="wd2" y="hd2"/>
                  </a:cxn>
                  <a:cxn ang="10800000">
                    <a:pos x="wd2" y="hd2"/>
                  </a:cxn>
                  <a:cxn ang="16200000">
                    <a:pos x="wd2" y="hd2"/>
                  </a:cxn>
                </a:cxnLst>
                <a:rect l="0" t="0" r="r" b="b"/>
                <a:pathLst>
                  <a:path w="21600" h="21600" extrusionOk="0">
                    <a:moveTo>
                      <a:pt x="394" y="12748"/>
                    </a:moveTo>
                    <a:lnTo>
                      <a:pt x="20839" y="0"/>
                    </a:lnTo>
                    <a:lnTo>
                      <a:pt x="20839" y="1416"/>
                    </a:lnTo>
                    <a:lnTo>
                      <a:pt x="20891" y="2479"/>
                    </a:lnTo>
                    <a:lnTo>
                      <a:pt x="20996" y="3895"/>
                    </a:lnTo>
                    <a:lnTo>
                      <a:pt x="21180" y="4603"/>
                    </a:lnTo>
                    <a:lnTo>
                      <a:pt x="21443" y="6374"/>
                    </a:lnTo>
                    <a:lnTo>
                      <a:pt x="21600" y="7790"/>
                    </a:lnTo>
                    <a:lnTo>
                      <a:pt x="0" y="21600"/>
                    </a:lnTo>
                    <a:lnTo>
                      <a:pt x="79" y="20892"/>
                    </a:lnTo>
                    <a:lnTo>
                      <a:pt x="289" y="19475"/>
                    </a:lnTo>
                    <a:lnTo>
                      <a:pt x="367" y="18767"/>
                    </a:lnTo>
                    <a:lnTo>
                      <a:pt x="394" y="17705"/>
                    </a:lnTo>
                    <a:lnTo>
                      <a:pt x="420" y="15226"/>
                    </a:lnTo>
                    <a:lnTo>
                      <a:pt x="394" y="12748"/>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4" name="Shape 1074"/>
              <p:cNvSpPr/>
              <p:nvPr/>
            </p:nvSpPr>
            <p:spPr>
              <a:xfrm>
                <a:off x="76033" y="554032"/>
                <a:ext cx="1130461" cy="66009"/>
              </a:xfrm>
              <a:custGeom>
                <a:avLst/>
                <a:gdLst/>
                <a:ahLst/>
                <a:cxnLst>
                  <a:cxn ang="0">
                    <a:pos x="wd2" y="hd2"/>
                  </a:cxn>
                  <a:cxn ang="5400000">
                    <a:pos x="wd2" y="hd2"/>
                  </a:cxn>
                  <a:cxn ang="10800000">
                    <a:pos x="wd2" y="hd2"/>
                  </a:cxn>
                  <a:cxn ang="16200000">
                    <a:pos x="wd2" y="hd2"/>
                  </a:cxn>
                </a:cxnLst>
                <a:rect l="0" t="0" r="r" b="b"/>
                <a:pathLst>
                  <a:path w="21600" h="21600" extrusionOk="0">
                    <a:moveTo>
                      <a:pt x="0" y="13102"/>
                    </a:moveTo>
                    <a:lnTo>
                      <a:pt x="21545" y="0"/>
                    </a:lnTo>
                    <a:lnTo>
                      <a:pt x="21490" y="2125"/>
                    </a:lnTo>
                    <a:lnTo>
                      <a:pt x="21545" y="3895"/>
                    </a:lnTo>
                    <a:lnTo>
                      <a:pt x="21600" y="8852"/>
                    </a:lnTo>
                    <a:lnTo>
                      <a:pt x="192" y="21600"/>
                    </a:lnTo>
                    <a:lnTo>
                      <a:pt x="219" y="19121"/>
                    </a:lnTo>
                    <a:lnTo>
                      <a:pt x="219" y="16997"/>
                    </a:lnTo>
                    <a:lnTo>
                      <a:pt x="164" y="14872"/>
                    </a:lnTo>
                    <a:lnTo>
                      <a:pt x="0" y="13102"/>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5" name="Shape 1075"/>
              <p:cNvSpPr/>
              <p:nvPr/>
            </p:nvSpPr>
            <p:spPr>
              <a:xfrm>
                <a:off x="93248" y="644928"/>
                <a:ext cx="1133330" cy="212091"/>
              </a:xfrm>
              <a:custGeom>
                <a:avLst/>
                <a:gdLst/>
                <a:ahLst/>
                <a:cxnLst>
                  <a:cxn ang="0">
                    <a:pos x="wd2" y="hd2"/>
                  </a:cxn>
                  <a:cxn ang="5400000">
                    <a:pos x="wd2" y="hd2"/>
                  </a:cxn>
                  <a:cxn ang="10800000">
                    <a:pos x="wd2" y="hd2"/>
                  </a:cxn>
                  <a:cxn ang="16200000">
                    <a:pos x="wd2" y="hd2"/>
                  </a:cxn>
                </a:cxnLst>
                <a:rect l="0" t="0" r="r" b="b"/>
                <a:pathLst>
                  <a:path w="21600" h="21600" extrusionOk="0">
                    <a:moveTo>
                      <a:pt x="10116" y="21600"/>
                    </a:moveTo>
                    <a:lnTo>
                      <a:pt x="8339" y="21490"/>
                    </a:lnTo>
                    <a:lnTo>
                      <a:pt x="7355" y="21380"/>
                    </a:lnTo>
                    <a:lnTo>
                      <a:pt x="6371" y="21049"/>
                    </a:lnTo>
                    <a:lnTo>
                      <a:pt x="5496" y="20608"/>
                    </a:lnTo>
                    <a:lnTo>
                      <a:pt x="4703" y="20057"/>
                    </a:lnTo>
                    <a:lnTo>
                      <a:pt x="4457" y="19727"/>
                    </a:lnTo>
                    <a:lnTo>
                      <a:pt x="4238" y="19396"/>
                    </a:lnTo>
                    <a:lnTo>
                      <a:pt x="4047" y="18955"/>
                    </a:lnTo>
                    <a:lnTo>
                      <a:pt x="4019" y="18514"/>
                    </a:lnTo>
                    <a:lnTo>
                      <a:pt x="3937" y="17633"/>
                    </a:lnTo>
                    <a:lnTo>
                      <a:pt x="3828" y="16861"/>
                    </a:lnTo>
                    <a:lnTo>
                      <a:pt x="3636" y="15980"/>
                    </a:lnTo>
                    <a:lnTo>
                      <a:pt x="3418" y="15208"/>
                    </a:lnTo>
                    <a:lnTo>
                      <a:pt x="2707" y="13335"/>
                    </a:lnTo>
                    <a:lnTo>
                      <a:pt x="1750" y="10910"/>
                    </a:lnTo>
                    <a:lnTo>
                      <a:pt x="1422" y="10139"/>
                    </a:lnTo>
                    <a:lnTo>
                      <a:pt x="1148" y="9257"/>
                    </a:lnTo>
                    <a:lnTo>
                      <a:pt x="902" y="8376"/>
                    </a:lnTo>
                    <a:lnTo>
                      <a:pt x="629" y="7494"/>
                    </a:lnTo>
                    <a:lnTo>
                      <a:pt x="301" y="5841"/>
                    </a:lnTo>
                    <a:lnTo>
                      <a:pt x="0" y="4078"/>
                    </a:lnTo>
                    <a:lnTo>
                      <a:pt x="21600" y="0"/>
                    </a:lnTo>
                    <a:lnTo>
                      <a:pt x="21491" y="1322"/>
                    </a:lnTo>
                    <a:lnTo>
                      <a:pt x="21272" y="2645"/>
                    </a:lnTo>
                    <a:lnTo>
                      <a:pt x="21053" y="4188"/>
                    </a:lnTo>
                    <a:lnTo>
                      <a:pt x="20780" y="5510"/>
                    </a:lnTo>
                    <a:lnTo>
                      <a:pt x="20479" y="6833"/>
                    </a:lnTo>
                    <a:lnTo>
                      <a:pt x="20178" y="8376"/>
                    </a:lnTo>
                    <a:lnTo>
                      <a:pt x="19440" y="10910"/>
                    </a:lnTo>
                    <a:lnTo>
                      <a:pt x="19030" y="12233"/>
                    </a:lnTo>
                    <a:lnTo>
                      <a:pt x="18647" y="13445"/>
                    </a:lnTo>
                    <a:lnTo>
                      <a:pt x="17964" y="15208"/>
                    </a:lnTo>
                    <a:lnTo>
                      <a:pt x="17663" y="16090"/>
                    </a:lnTo>
                    <a:lnTo>
                      <a:pt x="17444" y="16861"/>
                    </a:lnTo>
                    <a:lnTo>
                      <a:pt x="17307" y="17633"/>
                    </a:lnTo>
                    <a:lnTo>
                      <a:pt x="17225" y="18514"/>
                    </a:lnTo>
                    <a:lnTo>
                      <a:pt x="17198" y="18624"/>
                    </a:lnTo>
                    <a:lnTo>
                      <a:pt x="17143" y="18955"/>
                    </a:lnTo>
                    <a:lnTo>
                      <a:pt x="16979" y="19396"/>
                    </a:lnTo>
                    <a:lnTo>
                      <a:pt x="16678" y="19727"/>
                    </a:lnTo>
                    <a:lnTo>
                      <a:pt x="16350" y="20057"/>
                    </a:lnTo>
                    <a:lnTo>
                      <a:pt x="15421" y="20608"/>
                    </a:lnTo>
                    <a:lnTo>
                      <a:pt x="14354" y="21049"/>
                    </a:lnTo>
                    <a:lnTo>
                      <a:pt x="13206" y="21380"/>
                    </a:lnTo>
                    <a:lnTo>
                      <a:pt x="12003" y="21490"/>
                    </a:lnTo>
                    <a:lnTo>
                      <a:pt x="10116" y="21600"/>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6" name="Shape 1076"/>
              <p:cNvSpPr/>
              <p:nvPr/>
            </p:nvSpPr>
            <p:spPr>
              <a:xfrm>
                <a:off x="295526" y="666570"/>
                <a:ext cx="327088" cy="190449"/>
              </a:xfrm>
              <a:custGeom>
                <a:avLst/>
                <a:gdLst/>
                <a:ahLst/>
                <a:cxnLst>
                  <a:cxn ang="0">
                    <a:pos x="wd2" y="hd2"/>
                  </a:cxn>
                  <a:cxn ang="5400000">
                    <a:pos x="wd2" y="hd2"/>
                  </a:cxn>
                  <a:cxn ang="10800000">
                    <a:pos x="wd2" y="hd2"/>
                  </a:cxn>
                  <a:cxn ang="16200000">
                    <a:pos x="wd2" y="hd2"/>
                  </a:cxn>
                </a:cxnLst>
                <a:rect l="0" t="0" r="r" b="b"/>
                <a:pathLst>
                  <a:path w="21600" h="21600" extrusionOk="0">
                    <a:moveTo>
                      <a:pt x="7768" y="20864"/>
                    </a:moveTo>
                    <a:lnTo>
                      <a:pt x="6916" y="18286"/>
                    </a:lnTo>
                    <a:lnTo>
                      <a:pt x="6158" y="15955"/>
                    </a:lnTo>
                    <a:lnTo>
                      <a:pt x="4926" y="13377"/>
                    </a:lnTo>
                    <a:lnTo>
                      <a:pt x="3221" y="9818"/>
                    </a:lnTo>
                    <a:lnTo>
                      <a:pt x="2368" y="7855"/>
                    </a:lnTo>
                    <a:lnTo>
                      <a:pt x="1421" y="5645"/>
                    </a:lnTo>
                    <a:lnTo>
                      <a:pt x="0" y="1227"/>
                    </a:lnTo>
                    <a:lnTo>
                      <a:pt x="21316" y="0"/>
                    </a:lnTo>
                    <a:lnTo>
                      <a:pt x="21600" y="5032"/>
                    </a:lnTo>
                    <a:lnTo>
                      <a:pt x="21600" y="9818"/>
                    </a:lnTo>
                    <a:lnTo>
                      <a:pt x="21411" y="13500"/>
                    </a:lnTo>
                    <a:lnTo>
                      <a:pt x="21221" y="16323"/>
                    </a:lnTo>
                    <a:lnTo>
                      <a:pt x="21221" y="19882"/>
                    </a:lnTo>
                    <a:lnTo>
                      <a:pt x="21411" y="21109"/>
                    </a:lnTo>
                    <a:lnTo>
                      <a:pt x="21411" y="21600"/>
                    </a:lnTo>
                    <a:lnTo>
                      <a:pt x="14874" y="21477"/>
                    </a:lnTo>
                    <a:lnTo>
                      <a:pt x="11179" y="21109"/>
                    </a:lnTo>
                    <a:lnTo>
                      <a:pt x="7768" y="20864"/>
                    </a:lnTo>
                    <a:close/>
                  </a:path>
                </a:pathLst>
              </a:custGeom>
              <a:solidFill>
                <a:srgbClr val="93939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7" name="Shape 1077"/>
              <p:cNvSpPr/>
              <p:nvPr/>
            </p:nvSpPr>
            <p:spPr>
              <a:xfrm>
                <a:off x="814849" y="0"/>
                <a:ext cx="463375" cy="1850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463" y="17684"/>
                    </a:lnTo>
                    <a:lnTo>
                      <a:pt x="20396" y="18568"/>
                    </a:lnTo>
                    <a:lnTo>
                      <a:pt x="20196" y="19200"/>
                    </a:lnTo>
                    <a:lnTo>
                      <a:pt x="19794" y="19832"/>
                    </a:lnTo>
                    <a:lnTo>
                      <a:pt x="19460" y="20337"/>
                    </a:lnTo>
                    <a:lnTo>
                      <a:pt x="19126" y="20716"/>
                    </a:lnTo>
                    <a:lnTo>
                      <a:pt x="18658" y="21095"/>
                    </a:lnTo>
                    <a:lnTo>
                      <a:pt x="18189" y="21221"/>
                    </a:lnTo>
                    <a:lnTo>
                      <a:pt x="17855" y="21221"/>
                    </a:lnTo>
                    <a:lnTo>
                      <a:pt x="0" y="21600"/>
                    </a:lnTo>
                    <a:lnTo>
                      <a:pt x="0" y="0"/>
                    </a:lnTo>
                    <a:close/>
                  </a:path>
                </a:pathLst>
              </a:custGeom>
              <a:solidFill>
                <a:srgbClr val="93939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8" name="Shape 1078"/>
              <p:cNvSpPr/>
              <p:nvPr/>
            </p:nvSpPr>
            <p:spPr>
              <a:xfrm>
                <a:off x="819152" y="0"/>
                <a:ext cx="459072" cy="1839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453" y="17788"/>
                    </a:lnTo>
                    <a:lnTo>
                      <a:pt x="20385" y="18678"/>
                    </a:lnTo>
                    <a:lnTo>
                      <a:pt x="20183" y="19313"/>
                    </a:lnTo>
                    <a:lnTo>
                      <a:pt x="19778" y="19948"/>
                    </a:lnTo>
                    <a:lnTo>
                      <a:pt x="19440" y="20456"/>
                    </a:lnTo>
                    <a:lnTo>
                      <a:pt x="19103" y="20838"/>
                    </a:lnTo>
                    <a:lnTo>
                      <a:pt x="18630" y="21219"/>
                    </a:lnTo>
                    <a:lnTo>
                      <a:pt x="18157" y="21346"/>
                    </a:lnTo>
                    <a:lnTo>
                      <a:pt x="17820" y="21346"/>
                    </a:lnTo>
                    <a:lnTo>
                      <a:pt x="68" y="21600"/>
                    </a:lnTo>
                    <a:lnTo>
                      <a:pt x="0" y="0"/>
                    </a:lnTo>
                    <a:close/>
                  </a:path>
                </a:pathLst>
              </a:custGeom>
              <a:solidFill>
                <a:srgbClr val="949497"/>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9" name="Shape 1079"/>
              <p:cNvSpPr/>
              <p:nvPr/>
            </p:nvSpPr>
            <p:spPr>
              <a:xfrm>
                <a:off x="824891" y="0"/>
                <a:ext cx="453333" cy="1839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438" y="17788"/>
                    </a:lnTo>
                    <a:lnTo>
                      <a:pt x="20370" y="18678"/>
                    </a:lnTo>
                    <a:lnTo>
                      <a:pt x="20165" y="19313"/>
                    </a:lnTo>
                    <a:lnTo>
                      <a:pt x="19754" y="19821"/>
                    </a:lnTo>
                    <a:lnTo>
                      <a:pt x="19071" y="20838"/>
                    </a:lnTo>
                    <a:lnTo>
                      <a:pt x="18592" y="21219"/>
                    </a:lnTo>
                    <a:lnTo>
                      <a:pt x="18182" y="21346"/>
                    </a:lnTo>
                    <a:lnTo>
                      <a:pt x="17772" y="21346"/>
                    </a:lnTo>
                    <a:lnTo>
                      <a:pt x="68" y="21600"/>
                    </a:lnTo>
                    <a:lnTo>
                      <a:pt x="0" y="0"/>
                    </a:lnTo>
                    <a:close/>
                  </a:path>
                </a:pathLst>
              </a:custGeom>
              <a:solidFill>
                <a:srgbClr val="949497"/>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0" name="Shape 1080"/>
              <p:cNvSpPr/>
              <p:nvPr/>
            </p:nvSpPr>
            <p:spPr>
              <a:xfrm>
                <a:off x="830629" y="-1"/>
                <a:ext cx="447595"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423" y="18000"/>
                    </a:lnTo>
                    <a:lnTo>
                      <a:pt x="20354" y="18900"/>
                    </a:lnTo>
                    <a:lnTo>
                      <a:pt x="20146" y="19543"/>
                    </a:lnTo>
                    <a:lnTo>
                      <a:pt x="19731" y="20057"/>
                    </a:lnTo>
                    <a:lnTo>
                      <a:pt x="19038" y="21086"/>
                    </a:lnTo>
                    <a:lnTo>
                      <a:pt x="18623" y="21471"/>
                    </a:lnTo>
                    <a:lnTo>
                      <a:pt x="18138" y="21600"/>
                    </a:lnTo>
                    <a:lnTo>
                      <a:pt x="0" y="21600"/>
                    </a:lnTo>
                    <a:lnTo>
                      <a:pt x="0" y="0"/>
                    </a:lnTo>
                    <a:close/>
                  </a:path>
                </a:pathLst>
              </a:custGeom>
              <a:solidFill>
                <a:srgbClr val="95959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1" name="Shape 1081"/>
              <p:cNvSpPr/>
              <p:nvPr/>
            </p:nvSpPr>
            <p:spPr>
              <a:xfrm>
                <a:off x="836368" y="-1"/>
                <a:ext cx="441856"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408" y="18000"/>
                    </a:lnTo>
                    <a:lnTo>
                      <a:pt x="20338" y="18900"/>
                    </a:lnTo>
                    <a:lnTo>
                      <a:pt x="20127" y="19543"/>
                    </a:lnTo>
                    <a:lnTo>
                      <a:pt x="19706" y="20057"/>
                    </a:lnTo>
                    <a:lnTo>
                      <a:pt x="19426" y="20571"/>
                    </a:lnTo>
                    <a:lnTo>
                      <a:pt x="19005" y="21086"/>
                    </a:lnTo>
                    <a:lnTo>
                      <a:pt x="18584" y="21343"/>
                    </a:lnTo>
                    <a:lnTo>
                      <a:pt x="18094" y="21600"/>
                    </a:lnTo>
                    <a:lnTo>
                      <a:pt x="17743" y="21600"/>
                    </a:lnTo>
                    <a:lnTo>
                      <a:pt x="0" y="21471"/>
                    </a:lnTo>
                    <a:lnTo>
                      <a:pt x="0" y="0"/>
                    </a:lnTo>
                    <a:close/>
                  </a:path>
                </a:pathLst>
              </a:custGeom>
              <a:solidFill>
                <a:srgbClr val="959599"/>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2" name="Shape 1082"/>
              <p:cNvSpPr/>
              <p:nvPr/>
            </p:nvSpPr>
            <p:spPr>
              <a:xfrm>
                <a:off x="842106" y="-1"/>
                <a:ext cx="436118"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92" y="18000"/>
                    </a:lnTo>
                    <a:lnTo>
                      <a:pt x="20321" y="18900"/>
                    </a:lnTo>
                    <a:lnTo>
                      <a:pt x="20108" y="19543"/>
                    </a:lnTo>
                    <a:lnTo>
                      <a:pt x="19824" y="20057"/>
                    </a:lnTo>
                    <a:lnTo>
                      <a:pt x="18971" y="21086"/>
                    </a:lnTo>
                    <a:lnTo>
                      <a:pt x="18545" y="21343"/>
                    </a:lnTo>
                    <a:lnTo>
                      <a:pt x="18047" y="21471"/>
                    </a:lnTo>
                    <a:lnTo>
                      <a:pt x="17692" y="21600"/>
                    </a:lnTo>
                    <a:lnTo>
                      <a:pt x="0" y="21343"/>
                    </a:lnTo>
                    <a:lnTo>
                      <a:pt x="0" y="0"/>
                    </a:lnTo>
                    <a:close/>
                  </a:path>
                </a:pathLst>
              </a:custGeom>
              <a:solidFill>
                <a:srgbClr val="969699"/>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3" name="Shape 1083"/>
              <p:cNvSpPr/>
              <p:nvPr/>
            </p:nvSpPr>
            <p:spPr>
              <a:xfrm>
                <a:off x="847844" y="-1"/>
                <a:ext cx="430380"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76" y="18000"/>
                    </a:lnTo>
                    <a:lnTo>
                      <a:pt x="20304" y="18900"/>
                    </a:lnTo>
                    <a:lnTo>
                      <a:pt x="20088" y="19543"/>
                    </a:lnTo>
                    <a:lnTo>
                      <a:pt x="19800" y="20057"/>
                    </a:lnTo>
                    <a:lnTo>
                      <a:pt x="19368" y="20571"/>
                    </a:lnTo>
                    <a:lnTo>
                      <a:pt x="19008" y="20957"/>
                    </a:lnTo>
                    <a:lnTo>
                      <a:pt x="18504" y="21343"/>
                    </a:lnTo>
                    <a:lnTo>
                      <a:pt x="18144" y="21471"/>
                    </a:lnTo>
                    <a:lnTo>
                      <a:pt x="17640" y="21600"/>
                    </a:lnTo>
                    <a:lnTo>
                      <a:pt x="0" y="21086"/>
                    </a:lnTo>
                    <a:lnTo>
                      <a:pt x="0" y="0"/>
                    </a:lnTo>
                    <a:close/>
                  </a:path>
                </a:pathLst>
              </a:custGeom>
              <a:solidFill>
                <a:srgbClr val="97979A"/>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4" name="Shape 1084"/>
              <p:cNvSpPr/>
              <p:nvPr/>
            </p:nvSpPr>
            <p:spPr>
              <a:xfrm>
                <a:off x="852149" y="-1"/>
                <a:ext cx="426075"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64" y="18000"/>
                    </a:lnTo>
                    <a:lnTo>
                      <a:pt x="20291" y="18900"/>
                    </a:lnTo>
                    <a:lnTo>
                      <a:pt x="20073" y="19543"/>
                    </a:lnTo>
                    <a:lnTo>
                      <a:pt x="19782" y="20057"/>
                    </a:lnTo>
                    <a:lnTo>
                      <a:pt x="19345" y="20571"/>
                    </a:lnTo>
                    <a:lnTo>
                      <a:pt x="18982" y="20957"/>
                    </a:lnTo>
                    <a:lnTo>
                      <a:pt x="18473" y="21343"/>
                    </a:lnTo>
                    <a:lnTo>
                      <a:pt x="18109" y="21471"/>
                    </a:lnTo>
                    <a:lnTo>
                      <a:pt x="17673" y="21600"/>
                    </a:lnTo>
                    <a:lnTo>
                      <a:pt x="73" y="20957"/>
                    </a:lnTo>
                    <a:lnTo>
                      <a:pt x="0" y="0"/>
                    </a:lnTo>
                    <a:close/>
                  </a:path>
                </a:pathLst>
              </a:custGeom>
              <a:solidFill>
                <a:srgbClr val="97979A"/>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5" name="Shape 1085"/>
              <p:cNvSpPr/>
              <p:nvPr/>
            </p:nvSpPr>
            <p:spPr>
              <a:xfrm>
                <a:off x="857887" y="-1"/>
                <a:ext cx="420337"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47" y="18000"/>
                    </a:lnTo>
                    <a:lnTo>
                      <a:pt x="20273" y="18900"/>
                    </a:lnTo>
                    <a:lnTo>
                      <a:pt x="20052" y="19543"/>
                    </a:lnTo>
                    <a:lnTo>
                      <a:pt x="19757" y="20057"/>
                    </a:lnTo>
                    <a:lnTo>
                      <a:pt x="19315" y="20571"/>
                    </a:lnTo>
                    <a:lnTo>
                      <a:pt x="18946" y="20957"/>
                    </a:lnTo>
                    <a:lnTo>
                      <a:pt x="18430" y="21343"/>
                    </a:lnTo>
                    <a:lnTo>
                      <a:pt x="18061" y="21471"/>
                    </a:lnTo>
                    <a:lnTo>
                      <a:pt x="17619" y="21600"/>
                    </a:lnTo>
                    <a:lnTo>
                      <a:pt x="0" y="20957"/>
                    </a:lnTo>
                    <a:lnTo>
                      <a:pt x="0" y="0"/>
                    </a:lnTo>
                    <a:close/>
                  </a:path>
                </a:pathLst>
              </a:custGeom>
              <a:solidFill>
                <a:srgbClr val="98989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6" name="Shape 1086"/>
              <p:cNvSpPr/>
              <p:nvPr/>
            </p:nvSpPr>
            <p:spPr>
              <a:xfrm>
                <a:off x="863625" y="-1"/>
                <a:ext cx="414599"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29" y="18000"/>
                    </a:lnTo>
                    <a:lnTo>
                      <a:pt x="20255" y="18900"/>
                    </a:lnTo>
                    <a:lnTo>
                      <a:pt x="20030" y="19414"/>
                    </a:lnTo>
                    <a:lnTo>
                      <a:pt x="19731" y="20057"/>
                    </a:lnTo>
                    <a:lnTo>
                      <a:pt x="19283" y="20571"/>
                    </a:lnTo>
                    <a:lnTo>
                      <a:pt x="18536" y="21343"/>
                    </a:lnTo>
                    <a:lnTo>
                      <a:pt x="17564" y="21600"/>
                    </a:lnTo>
                    <a:lnTo>
                      <a:pt x="0" y="20700"/>
                    </a:lnTo>
                    <a:lnTo>
                      <a:pt x="0" y="0"/>
                    </a:lnTo>
                    <a:close/>
                  </a:path>
                </a:pathLst>
              </a:custGeom>
              <a:solidFill>
                <a:srgbClr val="99999C"/>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7" name="Shape 1087"/>
              <p:cNvSpPr/>
              <p:nvPr/>
            </p:nvSpPr>
            <p:spPr>
              <a:xfrm>
                <a:off x="869364" y="0"/>
                <a:ext cx="408861" cy="1807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12" y="18108"/>
                    </a:lnTo>
                    <a:lnTo>
                      <a:pt x="20236" y="19013"/>
                    </a:lnTo>
                    <a:lnTo>
                      <a:pt x="20008" y="19531"/>
                    </a:lnTo>
                    <a:lnTo>
                      <a:pt x="19705" y="20177"/>
                    </a:lnTo>
                    <a:lnTo>
                      <a:pt x="19251" y="20695"/>
                    </a:lnTo>
                    <a:lnTo>
                      <a:pt x="18493" y="21471"/>
                    </a:lnTo>
                    <a:lnTo>
                      <a:pt x="17507" y="21600"/>
                    </a:lnTo>
                    <a:lnTo>
                      <a:pt x="0" y="20695"/>
                    </a:lnTo>
                    <a:lnTo>
                      <a:pt x="0" y="0"/>
                    </a:lnTo>
                    <a:close/>
                  </a:path>
                </a:pathLst>
              </a:custGeom>
              <a:solidFill>
                <a:srgbClr val="99999C"/>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8" name="Shape 1088"/>
              <p:cNvSpPr/>
              <p:nvPr/>
            </p:nvSpPr>
            <p:spPr>
              <a:xfrm>
                <a:off x="875102" y="0"/>
                <a:ext cx="403123" cy="1807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93" y="18108"/>
                    </a:lnTo>
                    <a:lnTo>
                      <a:pt x="20216" y="18754"/>
                    </a:lnTo>
                    <a:lnTo>
                      <a:pt x="19986" y="19531"/>
                    </a:lnTo>
                    <a:lnTo>
                      <a:pt x="19678" y="20177"/>
                    </a:lnTo>
                    <a:lnTo>
                      <a:pt x="19217" y="20695"/>
                    </a:lnTo>
                    <a:lnTo>
                      <a:pt x="18448" y="21471"/>
                    </a:lnTo>
                    <a:lnTo>
                      <a:pt x="17603" y="21600"/>
                    </a:lnTo>
                    <a:lnTo>
                      <a:pt x="0" y="20565"/>
                    </a:lnTo>
                    <a:lnTo>
                      <a:pt x="0" y="0"/>
                    </a:lnTo>
                    <a:close/>
                  </a:path>
                </a:pathLst>
              </a:custGeom>
              <a:solidFill>
                <a:srgbClr val="9A9A9D"/>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9" name="Shape 1089"/>
              <p:cNvSpPr/>
              <p:nvPr/>
            </p:nvSpPr>
            <p:spPr>
              <a:xfrm>
                <a:off x="879405" y="0"/>
                <a:ext cx="398819" cy="180711"/>
              </a:xfrm>
              <a:custGeom>
                <a:avLst/>
                <a:gdLst/>
                <a:ahLst/>
                <a:cxnLst>
                  <a:cxn ang="0">
                    <a:pos x="wd2" y="hd2"/>
                  </a:cxn>
                  <a:cxn ang="5400000">
                    <a:pos x="wd2" y="hd2"/>
                  </a:cxn>
                  <a:cxn ang="10800000">
                    <a:pos x="wd2" y="hd2"/>
                  </a:cxn>
                  <a:cxn ang="16200000">
                    <a:pos x="wd2" y="hd2"/>
                  </a:cxn>
                </a:cxnLst>
                <a:rect l="0" t="0" r="r" b="b"/>
                <a:pathLst>
                  <a:path w="21600" h="21600" extrusionOk="0">
                    <a:moveTo>
                      <a:pt x="78" y="0"/>
                    </a:moveTo>
                    <a:lnTo>
                      <a:pt x="21600" y="0"/>
                    </a:lnTo>
                    <a:lnTo>
                      <a:pt x="20279" y="18108"/>
                    </a:lnTo>
                    <a:lnTo>
                      <a:pt x="20201" y="18754"/>
                    </a:lnTo>
                    <a:lnTo>
                      <a:pt x="19968" y="19531"/>
                    </a:lnTo>
                    <a:lnTo>
                      <a:pt x="19658" y="20177"/>
                    </a:lnTo>
                    <a:lnTo>
                      <a:pt x="19191" y="20565"/>
                    </a:lnTo>
                    <a:lnTo>
                      <a:pt x="18803" y="21083"/>
                    </a:lnTo>
                    <a:lnTo>
                      <a:pt x="18414" y="21471"/>
                    </a:lnTo>
                    <a:lnTo>
                      <a:pt x="17560" y="21600"/>
                    </a:lnTo>
                    <a:lnTo>
                      <a:pt x="0" y="20307"/>
                    </a:lnTo>
                    <a:lnTo>
                      <a:pt x="78" y="0"/>
                    </a:lnTo>
                    <a:close/>
                  </a:path>
                </a:pathLst>
              </a:custGeom>
              <a:solidFill>
                <a:srgbClr val="9A9A9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0" name="Shape 1090"/>
              <p:cNvSpPr/>
              <p:nvPr/>
            </p:nvSpPr>
            <p:spPr>
              <a:xfrm>
                <a:off x="885144" y="0"/>
                <a:ext cx="393080" cy="180711"/>
              </a:xfrm>
              <a:custGeom>
                <a:avLst/>
                <a:gdLst/>
                <a:ahLst/>
                <a:cxnLst>
                  <a:cxn ang="0">
                    <a:pos x="wd2" y="hd2"/>
                  </a:cxn>
                  <a:cxn ang="5400000">
                    <a:pos x="wd2" y="hd2"/>
                  </a:cxn>
                  <a:cxn ang="10800000">
                    <a:pos x="wd2" y="hd2"/>
                  </a:cxn>
                  <a:cxn ang="16200000">
                    <a:pos x="wd2" y="hd2"/>
                  </a:cxn>
                </a:cxnLst>
                <a:rect l="0" t="0" r="r" b="b"/>
                <a:pathLst>
                  <a:path w="21600" h="21600" extrusionOk="0">
                    <a:moveTo>
                      <a:pt x="79" y="0"/>
                    </a:moveTo>
                    <a:lnTo>
                      <a:pt x="21600" y="0"/>
                    </a:lnTo>
                    <a:lnTo>
                      <a:pt x="20260" y="18108"/>
                    </a:lnTo>
                    <a:lnTo>
                      <a:pt x="20181" y="18754"/>
                    </a:lnTo>
                    <a:lnTo>
                      <a:pt x="19945" y="19531"/>
                    </a:lnTo>
                    <a:lnTo>
                      <a:pt x="19629" y="20177"/>
                    </a:lnTo>
                    <a:lnTo>
                      <a:pt x="19314" y="20565"/>
                    </a:lnTo>
                    <a:lnTo>
                      <a:pt x="18841" y="21083"/>
                    </a:lnTo>
                    <a:lnTo>
                      <a:pt x="18368" y="21212"/>
                    </a:lnTo>
                    <a:lnTo>
                      <a:pt x="17501" y="21600"/>
                    </a:lnTo>
                    <a:lnTo>
                      <a:pt x="0" y="20177"/>
                    </a:lnTo>
                    <a:lnTo>
                      <a:pt x="79" y="0"/>
                    </a:lnTo>
                    <a:close/>
                  </a:path>
                </a:pathLst>
              </a:custGeom>
              <a:solidFill>
                <a:srgbClr val="9B9B9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1" name="Shape 1091"/>
              <p:cNvSpPr/>
              <p:nvPr/>
            </p:nvSpPr>
            <p:spPr>
              <a:xfrm>
                <a:off x="890882" y="0"/>
                <a:ext cx="387342" cy="1807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40" y="18108"/>
                    </a:lnTo>
                    <a:lnTo>
                      <a:pt x="20160" y="18754"/>
                    </a:lnTo>
                    <a:lnTo>
                      <a:pt x="19920" y="19531"/>
                    </a:lnTo>
                    <a:lnTo>
                      <a:pt x="19280" y="20565"/>
                    </a:lnTo>
                    <a:lnTo>
                      <a:pt x="18800" y="21083"/>
                    </a:lnTo>
                    <a:lnTo>
                      <a:pt x="18400" y="21212"/>
                    </a:lnTo>
                    <a:lnTo>
                      <a:pt x="17520" y="21600"/>
                    </a:lnTo>
                    <a:lnTo>
                      <a:pt x="0" y="20177"/>
                    </a:lnTo>
                    <a:lnTo>
                      <a:pt x="0" y="0"/>
                    </a:lnTo>
                    <a:close/>
                  </a:path>
                </a:pathLst>
              </a:custGeom>
              <a:solidFill>
                <a:srgbClr val="9C9C9F"/>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2" name="Shape 1092"/>
              <p:cNvSpPr/>
              <p:nvPr/>
            </p:nvSpPr>
            <p:spPr>
              <a:xfrm>
                <a:off x="896621" y="0"/>
                <a:ext cx="381603" cy="1807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20" y="18108"/>
                    </a:lnTo>
                    <a:lnTo>
                      <a:pt x="20138" y="18754"/>
                    </a:lnTo>
                    <a:lnTo>
                      <a:pt x="19895" y="19531"/>
                    </a:lnTo>
                    <a:lnTo>
                      <a:pt x="19245" y="20565"/>
                    </a:lnTo>
                    <a:lnTo>
                      <a:pt x="18352" y="21212"/>
                    </a:lnTo>
                    <a:lnTo>
                      <a:pt x="17459" y="21600"/>
                    </a:lnTo>
                    <a:lnTo>
                      <a:pt x="0" y="20048"/>
                    </a:lnTo>
                    <a:lnTo>
                      <a:pt x="0" y="0"/>
                    </a:lnTo>
                    <a:close/>
                  </a:path>
                </a:pathLst>
              </a:custGeom>
              <a:solidFill>
                <a:srgbClr val="9C9C9F"/>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3" name="Shape 1093"/>
              <p:cNvSpPr/>
              <p:nvPr/>
            </p:nvSpPr>
            <p:spPr>
              <a:xfrm>
                <a:off x="899490" y="0"/>
                <a:ext cx="378734" cy="180711"/>
              </a:xfrm>
              <a:custGeom>
                <a:avLst/>
                <a:gdLst/>
                <a:ahLst/>
                <a:cxnLst>
                  <a:cxn ang="0">
                    <a:pos x="wd2" y="hd2"/>
                  </a:cxn>
                  <a:cxn ang="5400000">
                    <a:pos x="wd2" y="hd2"/>
                  </a:cxn>
                  <a:cxn ang="10800000">
                    <a:pos x="wd2" y="hd2"/>
                  </a:cxn>
                  <a:cxn ang="16200000">
                    <a:pos x="wd2" y="hd2"/>
                  </a:cxn>
                </a:cxnLst>
                <a:rect l="0" t="0" r="r" b="b"/>
                <a:pathLst>
                  <a:path w="21600" h="21600" extrusionOk="0">
                    <a:moveTo>
                      <a:pt x="164" y="0"/>
                    </a:moveTo>
                    <a:lnTo>
                      <a:pt x="21600" y="0"/>
                    </a:lnTo>
                    <a:lnTo>
                      <a:pt x="20209" y="18108"/>
                    </a:lnTo>
                    <a:lnTo>
                      <a:pt x="20127" y="18754"/>
                    </a:lnTo>
                    <a:lnTo>
                      <a:pt x="19882" y="19531"/>
                    </a:lnTo>
                    <a:lnTo>
                      <a:pt x="19227" y="20565"/>
                    </a:lnTo>
                    <a:lnTo>
                      <a:pt x="18327" y="21212"/>
                    </a:lnTo>
                    <a:lnTo>
                      <a:pt x="17427" y="21600"/>
                    </a:lnTo>
                    <a:lnTo>
                      <a:pt x="0" y="19789"/>
                    </a:lnTo>
                    <a:lnTo>
                      <a:pt x="164" y="0"/>
                    </a:lnTo>
                    <a:close/>
                  </a:path>
                </a:pathLst>
              </a:custGeom>
              <a:solidFill>
                <a:srgbClr val="9D9DA0"/>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4" name="Shape 1094"/>
              <p:cNvSpPr/>
              <p:nvPr/>
            </p:nvSpPr>
            <p:spPr>
              <a:xfrm>
                <a:off x="905228" y="0"/>
                <a:ext cx="372996" cy="180711"/>
              </a:xfrm>
              <a:custGeom>
                <a:avLst/>
                <a:gdLst/>
                <a:ahLst/>
                <a:cxnLst>
                  <a:cxn ang="0">
                    <a:pos x="wd2" y="hd2"/>
                  </a:cxn>
                  <a:cxn ang="5400000">
                    <a:pos x="wd2" y="hd2"/>
                  </a:cxn>
                  <a:cxn ang="10800000">
                    <a:pos x="wd2" y="hd2"/>
                  </a:cxn>
                  <a:cxn ang="16200000">
                    <a:pos x="wd2" y="hd2"/>
                  </a:cxn>
                </a:cxnLst>
                <a:rect l="0" t="0" r="r" b="b"/>
                <a:pathLst>
                  <a:path w="21600" h="21600" extrusionOk="0">
                    <a:moveTo>
                      <a:pt x="166" y="0"/>
                    </a:moveTo>
                    <a:lnTo>
                      <a:pt x="21600" y="0"/>
                    </a:lnTo>
                    <a:lnTo>
                      <a:pt x="20188" y="18108"/>
                    </a:lnTo>
                    <a:lnTo>
                      <a:pt x="20105" y="18754"/>
                    </a:lnTo>
                    <a:lnTo>
                      <a:pt x="19855" y="19531"/>
                    </a:lnTo>
                    <a:lnTo>
                      <a:pt x="19191" y="20565"/>
                    </a:lnTo>
                    <a:lnTo>
                      <a:pt x="18277" y="21212"/>
                    </a:lnTo>
                    <a:lnTo>
                      <a:pt x="17363" y="21600"/>
                    </a:lnTo>
                    <a:lnTo>
                      <a:pt x="0" y="19660"/>
                    </a:lnTo>
                    <a:lnTo>
                      <a:pt x="166" y="0"/>
                    </a:lnTo>
                    <a:close/>
                  </a:path>
                </a:pathLst>
              </a:custGeom>
              <a:solidFill>
                <a:srgbClr val="9D9DA1"/>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5" name="Shape 1095"/>
              <p:cNvSpPr/>
              <p:nvPr/>
            </p:nvSpPr>
            <p:spPr>
              <a:xfrm>
                <a:off x="912401" y="0"/>
                <a:ext cx="365823" cy="180711"/>
              </a:xfrm>
              <a:custGeom>
                <a:avLst/>
                <a:gdLst/>
                <a:ahLst/>
                <a:cxnLst>
                  <a:cxn ang="0">
                    <a:pos x="wd2" y="hd2"/>
                  </a:cxn>
                  <a:cxn ang="5400000">
                    <a:pos x="wd2" y="hd2"/>
                  </a:cxn>
                  <a:cxn ang="10800000">
                    <a:pos x="wd2" y="hd2"/>
                  </a:cxn>
                  <a:cxn ang="16200000">
                    <a:pos x="wd2" y="hd2"/>
                  </a:cxn>
                </a:cxnLst>
                <a:rect l="0" t="0" r="r" b="b"/>
                <a:pathLst>
                  <a:path w="21600" h="21600" extrusionOk="0">
                    <a:moveTo>
                      <a:pt x="85" y="0"/>
                    </a:moveTo>
                    <a:lnTo>
                      <a:pt x="21600" y="0"/>
                    </a:lnTo>
                    <a:lnTo>
                      <a:pt x="20160" y="18108"/>
                    </a:lnTo>
                    <a:lnTo>
                      <a:pt x="20075" y="18754"/>
                    </a:lnTo>
                    <a:lnTo>
                      <a:pt x="19821" y="19531"/>
                    </a:lnTo>
                    <a:lnTo>
                      <a:pt x="19144" y="20565"/>
                    </a:lnTo>
                    <a:lnTo>
                      <a:pt x="18212" y="21212"/>
                    </a:lnTo>
                    <a:lnTo>
                      <a:pt x="17365" y="21600"/>
                    </a:lnTo>
                    <a:lnTo>
                      <a:pt x="0" y="19531"/>
                    </a:lnTo>
                    <a:lnTo>
                      <a:pt x="85" y="0"/>
                    </a:lnTo>
                    <a:close/>
                  </a:path>
                </a:pathLst>
              </a:custGeom>
              <a:solidFill>
                <a:srgbClr val="9E9EA1"/>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6" name="Shape 1096"/>
              <p:cNvSpPr/>
              <p:nvPr/>
            </p:nvSpPr>
            <p:spPr>
              <a:xfrm>
                <a:off x="918140" y="0"/>
                <a:ext cx="360084" cy="180711"/>
              </a:xfrm>
              <a:custGeom>
                <a:avLst/>
                <a:gdLst/>
                <a:ahLst/>
                <a:cxnLst>
                  <a:cxn ang="0">
                    <a:pos x="wd2" y="hd2"/>
                  </a:cxn>
                  <a:cxn ang="5400000">
                    <a:pos x="wd2" y="hd2"/>
                  </a:cxn>
                  <a:cxn ang="10800000">
                    <a:pos x="wd2" y="hd2"/>
                  </a:cxn>
                  <a:cxn ang="16200000">
                    <a:pos x="wd2" y="hd2"/>
                  </a:cxn>
                </a:cxnLst>
                <a:rect l="0" t="0" r="r" b="b"/>
                <a:pathLst>
                  <a:path w="21600" h="21600" extrusionOk="0">
                    <a:moveTo>
                      <a:pt x="86" y="0"/>
                    </a:moveTo>
                    <a:lnTo>
                      <a:pt x="21600" y="0"/>
                    </a:lnTo>
                    <a:lnTo>
                      <a:pt x="20137" y="18108"/>
                    </a:lnTo>
                    <a:lnTo>
                      <a:pt x="20051" y="18754"/>
                    </a:lnTo>
                    <a:lnTo>
                      <a:pt x="19793" y="19531"/>
                    </a:lnTo>
                    <a:lnTo>
                      <a:pt x="19104" y="20565"/>
                    </a:lnTo>
                    <a:lnTo>
                      <a:pt x="18244" y="21212"/>
                    </a:lnTo>
                    <a:lnTo>
                      <a:pt x="17297" y="21600"/>
                    </a:lnTo>
                    <a:lnTo>
                      <a:pt x="0" y="19272"/>
                    </a:lnTo>
                    <a:lnTo>
                      <a:pt x="86" y="0"/>
                    </a:lnTo>
                    <a:close/>
                  </a:path>
                </a:pathLst>
              </a:custGeom>
              <a:solidFill>
                <a:srgbClr val="9F9FA2"/>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7" name="Shape 1097"/>
              <p:cNvSpPr/>
              <p:nvPr/>
            </p:nvSpPr>
            <p:spPr>
              <a:xfrm>
                <a:off x="921009" y="-1"/>
                <a:ext cx="357216" cy="179629"/>
              </a:xfrm>
              <a:custGeom>
                <a:avLst/>
                <a:gdLst/>
                <a:ahLst/>
                <a:cxnLst>
                  <a:cxn ang="0">
                    <a:pos x="wd2" y="hd2"/>
                  </a:cxn>
                  <a:cxn ang="5400000">
                    <a:pos x="wd2" y="hd2"/>
                  </a:cxn>
                  <a:cxn ang="10800000">
                    <a:pos x="wd2" y="hd2"/>
                  </a:cxn>
                  <a:cxn ang="16200000">
                    <a:pos x="wd2" y="hd2"/>
                  </a:cxn>
                </a:cxnLst>
                <a:rect l="0" t="0" r="r" b="b"/>
                <a:pathLst>
                  <a:path w="21600" h="21600" extrusionOk="0">
                    <a:moveTo>
                      <a:pt x="173" y="0"/>
                    </a:moveTo>
                    <a:lnTo>
                      <a:pt x="21600" y="0"/>
                    </a:lnTo>
                    <a:lnTo>
                      <a:pt x="20125" y="18217"/>
                    </a:lnTo>
                    <a:lnTo>
                      <a:pt x="20039" y="18867"/>
                    </a:lnTo>
                    <a:lnTo>
                      <a:pt x="19778" y="19648"/>
                    </a:lnTo>
                    <a:lnTo>
                      <a:pt x="19518" y="20169"/>
                    </a:lnTo>
                    <a:lnTo>
                      <a:pt x="19084" y="20689"/>
                    </a:lnTo>
                    <a:lnTo>
                      <a:pt x="18217" y="21340"/>
                    </a:lnTo>
                    <a:lnTo>
                      <a:pt x="17263" y="21600"/>
                    </a:lnTo>
                    <a:lnTo>
                      <a:pt x="0" y="19258"/>
                    </a:lnTo>
                    <a:lnTo>
                      <a:pt x="173" y="0"/>
                    </a:lnTo>
                    <a:close/>
                  </a:path>
                </a:pathLst>
              </a:custGeom>
              <a:solidFill>
                <a:srgbClr val="9F9FA3"/>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8" name="Shape 1098"/>
              <p:cNvSpPr/>
              <p:nvPr/>
            </p:nvSpPr>
            <p:spPr>
              <a:xfrm>
                <a:off x="926747" y="-1"/>
                <a:ext cx="351477" cy="179629"/>
              </a:xfrm>
              <a:custGeom>
                <a:avLst/>
                <a:gdLst/>
                <a:ahLst/>
                <a:cxnLst>
                  <a:cxn ang="0">
                    <a:pos x="wd2" y="hd2"/>
                  </a:cxn>
                  <a:cxn ang="5400000">
                    <a:pos x="wd2" y="hd2"/>
                  </a:cxn>
                  <a:cxn ang="10800000">
                    <a:pos x="wd2" y="hd2"/>
                  </a:cxn>
                  <a:cxn ang="16200000">
                    <a:pos x="wd2" y="hd2"/>
                  </a:cxn>
                </a:cxnLst>
                <a:rect l="0" t="0" r="r" b="b"/>
                <a:pathLst>
                  <a:path w="21600" h="21600" extrusionOk="0">
                    <a:moveTo>
                      <a:pt x="176" y="0"/>
                    </a:moveTo>
                    <a:lnTo>
                      <a:pt x="21600" y="0"/>
                    </a:lnTo>
                    <a:lnTo>
                      <a:pt x="20101" y="18217"/>
                    </a:lnTo>
                    <a:lnTo>
                      <a:pt x="20013" y="18867"/>
                    </a:lnTo>
                    <a:lnTo>
                      <a:pt x="19749" y="19648"/>
                    </a:lnTo>
                    <a:lnTo>
                      <a:pt x="19484" y="20169"/>
                    </a:lnTo>
                    <a:lnTo>
                      <a:pt x="19043" y="20689"/>
                    </a:lnTo>
                    <a:lnTo>
                      <a:pt x="18162" y="21210"/>
                    </a:lnTo>
                    <a:lnTo>
                      <a:pt x="17192" y="21600"/>
                    </a:lnTo>
                    <a:lnTo>
                      <a:pt x="0" y="19258"/>
                    </a:lnTo>
                    <a:lnTo>
                      <a:pt x="176" y="0"/>
                    </a:lnTo>
                    <a:close/>
                  </a:path>
                </a:pathLst>
              </a:custGeom>
              <a:solidFill>
                <a:srgbClr val="A0A0A3"/>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9" name="Shape 1099"/>
              <p:cNvSpPr/>
              <p:nvPr/>
            </p:nvSpPr>
            <p:spPr>
              <a:xfrm>
                <a:off x="932486" y="-1"/>
                <a:ext cx="345739" cy="179629"/>
              </a:xfrm>
              <a:custGeom>
                <a:avLst/>
                <a:gdLst/>
                <a:ahLst/>
                <a:cxnLst>
                  <a:cxn ang="0">
                    <a:pos x="wd2" y="hd2"/>
                  </a:cxn>
                  <a:cxn ang="5400000">
                    <a:pos x="wd2" y="hd2"/>
                  </a:cxn>
                  <a:cxn ang="10800000">
                    <a:pos x="wd2" y="hd2"/>
                  </a:cxn>
                  <a:cxn ang="16200000">
                    <a:pos x="wd2" y="hd2"/>
                  </a:cxn>
                </a:cxnLst>
                <a:rect l="0" t="0" r="r" b="b"/>
                <a:pathLst>
                  <a:path w="21600" h="21600" extrusionOk="0">
                    <a:moveTo>
                      <a:pt x="179" y="0"/>
                    </a:moveTo>
                    <a:lnTo>
                      <a:pt x="21600" y="0"/>
                    </a:lnTo>
                    <a:lnTo>
                      <a:pt x="20076" y="18217"/>
                    </a:lnTo>
                    <a:lnTo>
                      <a:pt x="19987" y="18867"/>
                    </a:lnTo>
                    <a:lnTo>
                      <a:pt x="19718" y="19648"/>
                    </a:lnTo>
                    <a:lnTo>
                      <a:pt x="19449" y="20169"/>
                    </a:lnTo>
                    <a:lnTo>
                      <a:pt x="19001" y="20429"/>
                    </a:lnTo>
                    <a:lnTo>
                      <a:pt x="18105" y="21210"/>
                    </a:lnTo>
                    <a:lnTo>
                      <a:pt x="17298" y="21600"/>
                    </a:lnTo>
                    <a:lnTo>
                      <a:pt x="0" y="19128"/>
                    </a:lnTo>
                    <a:lnTo>
                      <a:pt x="179" y="0"/>
                    </a:lnTo>
                    <a:close/>
                  </a:path>
                </a:pathLst>
              </a:custGeom>
              <a:solidFill>
                <a:srgbClr val="A1A1A4"/>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0" name="Shape 1100"/>
              <p:cNvSpPr/>
              <p:nvPr/>
            </p:nvSpPr>
            <p:spPr>
              <a:xfrm>
                <a:off x="939658" y="-1"/>
                <a:ext cx="338566" cy="179629"/>
              </a:xfrm>
              <a:custGeom>
                <a:avLst/>
                <a:gdLst/>
                <a:ahLst/>
                <a:cxnLst>
                  <a:cxn ang="0">
                    <a:pos x="wd2" y="hd2"/>
                  </a:cxn>
                  <a:cxn ang="5400000">
                    <a:pos x="wd2" y="hd2"/>
                  </a:cxn>
                  <a:cxn ang="10800000">
                    <a:pos x="wd2" y="hd2"/>
                  </a:cxn>
                  <a:cxn ang="16200000">
                    <a:pos x="wd2" y="hd2"/>
                  </a:cxn>
                </a:cxnLst>
                <a:rect l="0" t="0" r="r" b="b"/>
                <a:pathLst>
                  <a:path w="21600" h="21600" extrusionOk="0">
                    <a:moveTo>
                      <a:pt x="92" y="0"/>
                    </a:moveTo>
                    <a:lnTo>
                      <a:pt x="21600" y="0"/>
                    </a:lnTo>
                    <a:lnTo>
                      <a:pt x="20044" y="18217"/>
                    </a:lnTo>
                    <a:lnTo>
                      <a:pt x="19953" y="18867"/>
                    </a:lnTo>
                    <a:lnTo>
                      <a:pt x="19678" y="19648"/>
                    </a:lnTo>
                    <a:lnTo>
                      <a:pt x="19403" y="20169"/>
                    </a:lnTo>
                    <a:lnTo>
                      <a:pt x="19037" y="20429"/>
                    </a:lnTo>
                    <a:lnTo>
                      <a:pt x="18031" y="21210"/>
                    </a:lnTo>
                    <a:lnTo>
                      <a:pt x="17207" y="21600"/>
                    </a:lnTo>
                    <a:lnTo>
                      <a:pt x="0" y="18867"/>
                    </a:lnTo>
                    <a:lnTo>
                      <a:pt x="92" y="0"/>
                    </a:lnTo>
                    <a:close/>
                  </a:path>
                </a:pathLst>
              </a:custGeom>
              <a:solidFill>
                <a:srgbClr val="A1A1A4"/>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1" name="Shape 1101"/>
              <p:cNvSpPr/>
              <p:nvPr/>
            </p:nvSpPr>
            <p:spPr>
              <a:xfrm>
                <a:off x="945397" y="-1"/>
                <a:ext cx="332827" cy="179629"/>
              </a:xfrm>
              <a:custGeom>
                <a:avLst/>
                <a:gdLst/>
                <a:ahLst/>
                <a:cxnLst>
                  <a:cxn ang="0">
                    <a:pos x="wd2" y="hd2"/>
                  </a:cxn>
                  <a:cxn ang="5400000">
                    <a:pos x="wd2" y="hd2"/>
                  </a:cxn>
                  <a:cxn ang="10800000">
                    <a:pos x="wd2" y="hd2"/>
                  </a:cxn>
                  <a:cxn ang="16200000">
                    <a:pos x="wd2" y="hd2"/>
                  </a:cxn>
                </a:cxnLst>
                <a:rect l="0" t="0" r="r" b="b"/>
                <a:pathLst>
                  <a:path w="21600" h="21600" extrusionOk="0">
                    <a:moveTo>
                      <a:pt x="93" y="0"/>
                    </a:moveTo>
                    <a:lnTo>
                      <a:pt x="21600" y="0"/>
                    </a:lnTo>
                    <a:lnTo>
                      <a:pt x="20017" y="18217"/>
                    </a:lnTo>
                    <a:lnTo>
                      <a:pt x="19924" y="18867"/>
                    </a:lnTo>
                    <a:lnTo>
                      <a:pt x="19645" y="19648"/>
                    </a:lnTo>
                    <a:lnTo>
                      <a:pt x="19366" y="20169"/>
                    </a:lnTo>
                    <a:lnTo>
                      <a:pt x="18993" y="20429"/>
                    </a:lnTo>
                    <a:lnTo>
                      <a:pt x="18155" y="21210"/>
                    </a:lnTo>
                    <a:lnTo>
                      <a:pt x="17131" y="21600"/>
                    </a:lnTo>
                    <a:lnTo>
                      <a:pt x="0" y="18737"/>
                    </a:lnTo>
                    <a:lnTo>
                      <a:pt x="93" y="0"/>
                    </a:lnTo>
                    <a:close/>
                  </a:path>
                </a:pathLst>
              </a:custGeom>
              <a:solidFill>
                <a:srgbClr val="A2A2A5"/>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2" name="Shape 1102"/>
              <p:cNvSpPr/>
              <p:nvPr/>
            </p:nvSpPr>
            <p:spPr>
              <a:xfrm>
                <a:off x="948266" y="-1"/>
                <a:ext cx="329958" cy="179629"/>
              </a:xfrm>
              <a:custGeom>
                <a:avLst/>
                <a:gdLst/>
                <a:ahLst/>
                <a:cxnLst>
                  <a:cxn ang="0">
                    <a:pos x="wd2" y="hd2"/>
                  </a:cxn>
                  <a:cxn ang="5400000">
                    <a:pos x="wd2" y="hd2"/>
                  </a:cxn>
                  <a:cxn ang="10800000">
                    <a:pos x="wd2" y="hd2"/>
                  </a:cxn>
                  <a:cxn ang="16200000">
                    <a:pos x="wd2" y="hd2"/>
                  </a:cxn>
                </a:cxnLst>
                <a:rect l="0" t="0" r="r" b="b"/>
                <a:pathLst>
                  <a:path w="21600" h="21600" extrusionOk="0">
                    <a:moveTo>
                      <a:pt x="282" y="0"/>
                    </a:moveTo>
                    <a:lnTo>
                      <a:pt x="21600" y="0"/>
                    </a:lnTo>
                    <a:lnTo>
                      <a:pt x="20003" y="18217"/>
                    </a:lnTo>
                    <a:lnTo>
                      <a:pt x="19910" y="18867"/>
                    </a:lnTo>
                    <a:lnTo>
                      <a:pt x="19346" y="19908"/>
                    </a:lnTo>
                    <a:lnTo>
                      <a:pt x="18970" y="20429"/>
                    </a:lnTo>
                    <a:lnTo>
                      <a:pt x="18125" y="21210"/>
                    </a:lnTo>
                    <a:lnTo>
                      <a:pt x="17186" y="21600"/>
                    </a:lnTo>
                    <a:lnTo>
                      <a:pt x="0" y="18607"/>
                    </a:lnTo>
                    <a:lnTo>
                      <a:pt x="282" y="0"/>
                    </a:lnTo>
                    <a:close/>
                  </a:path>
                </a:pathLst>
              </a:custGeom>
              <a:solidFill>
                <a:srgbClr val="A2A2A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3" name="Shape 1103"/>
              <p:cNvSpPr/>
              <p:nvPr/>
            </p:nvSpPr>
            <p:spPr>
              <a:xfrm>
                <a:off x="954004" y="-1"/>
                <a:ext cx="324220" cy="179629"/>
              </a:xfrm>
              <a:custGeom>
                <a:avLst/>
                <a:gdLst/>
                <a:ahLst/>
                <a:cxnLst>
                  <a:cxn ang="0">
                    <a:pos x="wd2" y="hd2"/>
                  </a:cxn>
                  <a:cxn ang="5400000">
                    <a:pos x="wd2" y="hd2"/>
                  </a:cxn>
                  <a:cxn ang="10800000">
                    <a:pos x="wd2" y="hd2"/>
                  </a:cxn>
                  <a:cxn ang="16200000">
                    <a:pos x="wd2" y="hd2"/>
                  </a:cxn>
                </a:cxnLst>
                <a:rect l="0" t="0" r="r" b="b"/>
                <a:pathLst>
                  <a:path w="21600" h="21600" extrusionOk="0">
                    <a:moveTo>
                      <a:pt x="287" y="0"/>
                    </a:moveTo>
                    <a:lnTo>
                      <a:pt x="21600" y="0"/>
                    </a:lnTo>
                    <a:lnTo>
                      <a:pt x="19975" y="18217"/>
                    </a:lnTo>
                    <a:lnTo>
                      <a:pt x="19880" y="18867"/>
                    </a:lnTo>
                    <a:lnTo>
                      <a:pt x="19306" y="19908"/>
                    </a:lnTo>
                    <a:lnTo>
                      <a:pt x="18924" y="20429"/>
                    </a:lnTo>
                    <a:lnTo>
                      <a:pt x="18064" y="21210"/>
                    </a:lnTo>
                    <a:lnTo>
                      <a:pt x="17108" y="21600"/>
                    </a:lnTo>
                    <a:lnTo>
                      <a:pt x="0" y="18347"/>
                    </a:lnTo>
                    <a:lnTo>
                      <a:pt x="287" y="0"/>
                    </a:lnTo>
                    <a:close/>
                  </a:path>
                </a:pathLst>
              </a:custGeom>
              <a:solidFill>
                <a:srgbClr val="A3A3A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4" name="Shape 1104"/>
              <p:cNvSpPr/>
              <p:nvPr/>
            </p:nvSpPr>
            <p:spPr>
              <a:xfrm>
                <a:off x="959743" y="-1"/>
                <a:ext cx="318481" cy="179629"/>
              </a:xfrm>
              <a:custGeom>
                <a:avLst/>
                <a:gdLst/>
                <a:ahLst/>
                <a:cxnLst>
                  <a:cxn ang="0">
                    <a:pos x="wd2" y="hd2"/>
                  </a:cxn>
                  <a:cxn ang="5400000">
                    <a:pos x="wd2" y="hd2"/>
                  </a:cxn>
                  <a:cxn ang="10800000">
                    <a:pos x="wd2" y="hd2"/>
                  </a:cxn>
                  <a:cxn ang="16200000">
                    <a:pos x="wd2" y="hd2"/>
                  </a:cxn>
                </a:cxnLst>
                <a:rect l="0" t="0" r="r" b="b"/>
                <a:pathLst>
                  <a:path w="21600" h="21600" extrusionOk="0">
                    <a:moveTo>
                      <a:pt x="195" y="0"/>
                    </a:moveTo>
                    <a:lnTo>
                      <a:pt x="21600" y="0"/>
                    </a:lnTo>
                    <a:lnTo>
                      <a:pt x="19946" y="18217"/>
                    </a:lnTo>
                    <a:lnTo>
                      <a:pt x="19849" y="18867"/>
                    </a:lnTo>
                    <a:lnTo>
                      <a:pt x="19265" y="19908"/>
                    </a:lnTo>
                    <a:lnTo>
                      <a:pt x="18876" y="20429"/>
                    </a:lnTo>
                    <a:lnTo>
                      <a:pt x="18000" y="21210"/>
                    </a:lnTo>
                    <a:lnTo>
                      <a:pt x="17027" y="21600"/>
                    </a:lnTo>
                    <a:lnTo>
                      <a:pt x="0" y="18347"/>
                    </a:lnTo>
                    <a:lnTo>
                      <a:pt x="195" y="0"/>
                    </a:lnTo>
                    <a:close/>
                  </a:path>
                </a:pathLst>
              </a:custGeom>
              <a:solidFill>
                <a:srgbClr val="A4A4A7"/>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5" name="Shape 1105"/>
              <p:cNvSpPr/>
              <p:nvPr/>
            </p:nvSpPr>
            <p:spPr>
              <a:xfrm>
                <a:off x="965481" y="-1"/>
                <a:ext cx="312743" cy="179629"/>
              </a:xfrm>
              <a:custGeom>
                <a:avLst/>
                <a:gdLst/>
                <a:ahLst/>
                <a:cxnLst>
                  <a:cxn ang="0">
                    <a:pos x="wd2" y="hd2"/>
                  </a:cxn>
                  <a:cxn ang="5400000">
                    <a:pos x="wd2" y="hd2"/>
                  </a:cxn>
                  <a:cxn ang="10800000">
                    <a:pos x="wd2" y="hd2"/>
                  </a:cxn>
                  <a:cxn ang="16200000">
                    <a:pos x="wd2" y="hd2"/>
                  </a:cxn>
                </a:cxnLst>
                <a:rect l="0" t="0" r="r" b="b"/>
                <a:pathLst>
                  <a:path w="21600" h="21600" extrusionOk="0">
                    <a:moveTo>
                      <a:pt x="198" y="0"/>
                    </a:moveTo>
                    <a:lnTo>
                      <a:pt x="21600" y="0"/>
                    </a:lnTo>
                    <a:lnTo>
                      <a:pt x="19916" y="18217"/>
                    </a:lnTo>
                    <a:lnTo>
                      <a:pt x="19817" y="18867"/>
                    </a:lnTo>
                    <a:lnTo>
                      <a:pt x="19222" y="19908"/>
                    </a:lnTo>
                    <a:lnTo>
                      <a:pt x="18826" y="20429"/>
                    </a:lnTo>
                    <a:lnTo>
                      <a:pt x="17934" y="21210"/>
                    </a:lnTo>
                    <a:lnTo>
                      <a:pt x="16943" y="21600"/>
                    </a:lnTo>
                    <a:lnTo>
                      <a:pt x="0" y="18217"/>
                    </a:lnTo>
                    <a:lnTo>
                      <a:pt x="198" y="0"/>
                    </a:lnTo>
                    <a:close/>
                  </a:path>
                </a:pathLst>
              </a:custGeom>
              <a:solidFill>
                <a:srgbClr val="A4A4A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6" name="Shape 1106"/>
              <p:cNvSpPr/>
              <p:nvPr/>
            </p:nvSpPr>
            <p:spPr>
              <a:xfrm>
                <a:off x="969785" y="0"/>
                <a:ext cx="308440" cy="177464"/>
              </a:xfrm>
              <a:custGeom>
                <a:avLst/>
                <a:gdLst/>
                <a:ahLst/>
                <a:cxnLst>
                  <a:cxn ang="0">
                    <a:pos x="wd2" y="hd2"/>
                  </a:cxn>
                  <a:cxn ang="5400000">
                    <a:pos x="wd2" y="hd2"/>
                  </a:cxn>
                  <a:cxn ang="10800000">
                    <a:pos x="wd2" y="hd2"/>
                  </a:cxn>
                  <a:cxn ang="16200000">
                    <a:pos x="wd2" y="hd2"/>
                  </a:cxn>
                </a:cxnLst>
                <a:rect l="0" t="0" r="r" b="b"/>
                <a:pathLst>
                  <a:path w="21600" h="21600" extrusionOk="0">
                    <a:moveTo>
                      <a:pt x="301" y="0"/>
                    </a:moveTo>
                    <a:lnTo>
                      <a:pt x="21600" y="0"/>
                    </a:lnTo>
                    <a:lnTo>
                      <a:pt x="19892" y="18439"/>
                    </a:lnTo>
                    <a:lnTo>
                      <a:pt x="19792" y="19098"/>
                    </a:lnTo>
                    <a:lnTo>
                      <a:pt x="19591" y="19624"/>
                    </a:lnTo>
                    <a:lnTo>
                      <a:pt x="18787" y="20678"/>
                    </a:lnTo>
                    <a:lnTo>
                      <a:pt x="17883" y="21468"/>
                    </a:lnTo>
                    <a:lnTo>
                      <a:pt x="16979" y="21600"/>
                    </a:lnTo>
                    <a:lnTo>
                      <a:pt x="0" y="18176"/>
                    </a:lnTo>
                    <a:lnTo>
                      <a:pt x="301" y="0"/>
                    </a:lnTo>
                    <a:close/>
                  </a:path>
                </a:pathLst>
              </a:custGeom>
              <a:solidFill>
                <a:srgbClr val="A5A5A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7" name="Shape 1107"/>
              <p:cNvSpPr/>
              <p:nvPr/>
            </p:nvSpPr>
            <p:spPr>
              <a:xfrm>
                <a:off x="975524" y="0"/>
                <a:ext cx="302701" cy="177464"/>
              </a:xfrm>
              <a:custGeom>
                <a:avLst/>
                <a:gdLst/>
                <a:ahLst/>
                <a:cxnLst>
                  <a:cxn ang="0">
                    <a:pos x="wd2" y="hd2"/>
                  </a:cxn>
                  <a:cxn ang="5400000">
                    <a:pos x="wd2" y="hd2"/>
                  </a:cxn>
                  <a:cxn ang="10800000">
                    <a:pos x="wd2" y="hd2"/>
                  </a:cxn>
                  <a:cxn ang="16200000">
                    <a:pos x="wd2" y="hd2"/>
                  </a:cxn>
                </a:cxnLst>
                <a:rect l="0" t="0" r="r" b="b"/>
                <a:pathLst>
                  <a:path w="21600" h="21600" extrusionOk="0">
                    <a:moveTo>
                      <a:pt x="307" y="0"/>
                    </a:moveTo>
                    <a:lnTo>
                      <a:pt x="21600" y="0"/>
                    </a:lnTo>
                    <a:lnTo>
                      <a:pt x="19860" y="18439"/>
                    </a:lnTo>
                    <a:lnTo>
                      <a:pt x="19757" y="19098"/>
                    </a:lnTo>
                    <a:lnTo>
                      <a:pt x="19553" y="19624"/>
                    </a:lnTo>
                    <a:lnTo>
                      <a:pt x="18734" y="20678"/>
                    </a:lnTo>
                    <a:lnTo>
                      <a:pt x="17915" y="21205"/>
                    </a:lnTo>
                    <a:lnTo>
                      <a:pt x="16891" y="21600"/>
                    </a:lnTo>
                    <a:lnTo>
                      <a:pt x="0" y="18044"/>
                    </a:lnTo>
                    <a:lnTo>
                      <a:pt x="307" y="0"/>
                    </a:lnTo>
                    <a:close/>
                  </a:path>
                </a:pathLst>
              </a:custGeom>
              <a:solidFill>
                <a:srgbClr val="A6A6A9"/>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8" name="Shape 1108"/>
              <p:cNvSpPr/>
              <p:nvPr/>
            </p:nvSpPr>
            <p:spPr>
              <a:xfrm>
                <a:off x="981262" y="0"/>
                <a:ext cx="296963" cy="177464"/>
              </a:xfrm>
              <a:custGeom>
                <a:avLst/>
                <a:gdLst/>
                <a:ahLst/>
                <a:cxnLst>
                  <a:cxn ang="0">
                    <a:pos x="wd2" y="hd2"/>
                  </a:cxn>
                  <a:cxn ang="5400000">
                    <a:pos x="wd2" y="hd2"/>
                  </a:cxn>
                  <a:cxn ang="10800000">
                    <a:pos x="wd2" y="hd2"/>
                  </a:cxn>
                  <a:cxn ang="16200000">
                    <a:pos x="wd2" y="hd2"/>
                  </a:cxn>
                </a:cxnLst>
                <a:rect l="0" t="0" r="r" b="b"/>
                <a:pathLst>
                  <a:path w="21600" h="21600" extrusionOk="0">
                    <a:moveTo>
                      <a:pt x="313" y="0"/>
                    </a:moveTo>
                    <a:lnTo>
                      <a:pt x="21600" y="0"/>
                    </a:lnTo>
                    <a:lnTo>
                      <a:pt x="19826" y="18439"/>
                    </a:lnTo>
                    <a:lnTo>
                      <a:pt x="19722" y="19098"/>
                    </a:lnTo>
                    <a:lnTo>
                      <a:pt x="19513" y="19624"/>
                    </a:lnTo>
                    <a:lnTo>
                      <a:pt x="19096" y="20151"/>
                    </a:lnTo>
                    <a:lnTo>
                      <a:pt x="18678" y="20546"/>
                    </a:lnTo>
                    <a:lnTo>
                      <a:pt x="17843" y="21205"/>
                    </a:lnTo>
                    <a:lnTo>
                      <a:pt x="16800" y="21600"/>
                    </a:lnTo>
                    <a:lnTo>
                      <a:pt x="0" y="17912"/>
                    </a:lnTo>
                    <a:lnTo>
                      <a:pt x="313" y="0"/>
                    </a:lnTo>
                    <a:close/>
                  </a:path>
                </a:pathLst>
              </a:custGeom>
              <a:solidFill>
                <a:srgbClr val="A6A6AA"/>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9" name="Shape 1109"/>
              <p:cNvSpPr/>
              <p:nvPr/>
            </p:nvSpPr>
            <p:spPr>
              <a:xfrm>
                <a:off x="987000" y="0"/>
                <a:ext cx="291225" cy="177464"/>
              </a:xfrm>
              <a:custGeom>
                <a:avLst/>
                <a:gdLst/>
                <a:ahLst/>
                <a:cxnLst>
                  <a:cxn ang="0">
                    <a:pos x="wd2" y="hd2"/>
                  </a:cxn>
                  <a:cxn ang="5400000">
                    <a:pos x="wd2" y="hd2"/>
                  </a:cxn>
                  <a:cxn ang="10800000">
                    <a:pos x="wd2" y="hd2"/>
                  </a:cxn>
                  <a:cxn ang="16200000">
                    <a:pos x="wd2" y="hd2"/>
                  </a:cxn>
                </a:cxnLst>
                <a:rect l="0" t="0" r="r" b="b"/>
                <a:pathLst>
                  <a:path w="21600" h="21600" extrusionOk="0">
                    <a:moveTo>
                      <a:pt x="319" y="0"/>
                    </a:moveTo>
                    <a:lnTo>
                      <a:pt x="21600" y="0"/>
                    </a:lnTo>
                    <a:lnTo>
                      <a:pt x="19791" y="18439"/>
                    </a:lnTo>
                    <a:lnTo>
                      <a:pt x="19685" y="19098"/>
                    </a:lnTo>
                    <a:lnTo>
                      <a:pt x="19472" y="19624"/>
                    </a:lnTo>
                    <a:lnTo>
                      <a:pt x="18727" y="20546"/>
                    </a:lnTo>
                    <a:lnTo>
                      <a:pt x="17769" y="21205"/>
                    </a:lnTo>
                    <a:lnTo>
                      <a:pt x="16705" y="21600"/>
                    </a:lnTo>
                    <a:lnTo>
                      <a:pt x="0" y="17649"/>
                    </a:lnTo>
                    <a:lnTo>
                      <a:pt x="319" y="0"/>
                    </a:lnTo>
                    <a:close/>
                  </a:path>
                </a:pathLst>
              </a:custGeom>
              <a:solidFill>
                <a:srgbClr val="A7A7AA"/>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0" name="Shape 1110"/>
              <p:cNvSpPr/>
              <p:nvPr/>
            </p:nvSpPr>
            <p:spPr>
              <a:xfrm>
                <a:off x="991304" y="0"/>
                <a:ext cx="286920" cy="177464"/>
              </a:xfrm>
              <a:custGeom>
                <a:avLst/>
                <a:gdLst/>
                <a:ahLst/>
                <a:cxnLst>
                  <a:cxn ang="0">
                    <a:pos x="wd2" y="hd2"/>
                  </a:cxn>
                  <a:cxn ang="5400000">
                    <a:pos x="wd2" y="hd2"/>
                  </a:cxn>
                  <a:cxn ang="10800000">
                    <a:pos x="wd2" y="hd2"/>
                  </a:cxn>
                  <a:cxn ang="16200000">
                    <a:pos x="wd2" y="hd2"/>
                  </a:cxn>
                </a:cxnLst>
                <a:rect l="0" t="0" r="r" b="b"/>
                <a:pathLst>
                  <a:path w="21600" h="21600" extrusionOk="0">
                    <a:moveTo>
                      <a:pt x="324" y="0"/>
                    </a:moveTo>
                    <a:lnTo>
                      <a:pt x="21600" y="0"/>
                    </a:lnTo>
                    <a:lnTo>
                      <a:pt x="19764" y="18439"/>
                    </a:lnTo>
                    <a:lnTo>
                      <a:pt x="19656" y="19098"/>
                    </a:lnTo>
                    <a:lnTo>
                      <a:pt x="19440" y="19624"/>
                    </a:lnTo>
                    <a:lnTo>
                      <a:pt x="18684" y="20546"/>
                    </a:lnTo>
                    <a:lnTo>
                      <a:pt x="17712" y="21205"/>
                    </a:lnTo>
                    <a:lnTo>
                      <a:pt x="16848" y="21600"/>
                    </a:lnTo>
                    <a:lnTo>
                      <a:pt x="0" y="17649"/>
                    </a:lnTo>
                    <a:lnTo>
                      <a:pt x="324" y="0"/>
                    </a:lnTo>
                    <a:close/>
                  </a:path>
                </a:pathLst>
              </a:custGeom>
              <a:solidFill>
                <a:srgbClr val="A7A7A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1" name="Shape 1111"/>
              <p:cNvSpPr/>
              <p:nvPr/>
            </p:nvSpPr>
            <p:spPr>
              <a:xfrm>
                <a:off x="997042" y="0"/>
                <a:ext cx="281182" cy="177464"/>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21600" y="0"/>
                    </a:lnTo>
                    <a:lnTo>
                      <a:pt x="19727" y="18439"/>
                    </a:lnTo>
                    <a:lnTo>
                      <a:pt x="19616" y="19098"/>
                    </a:lnTo>
                    <a:lnTo>
                      <a:pt x="19396" y="19624"/>
                    </a:lnTo>
                    <a:lnTo>
                      <a:pt x="18624" y="20546"/>
                    </a:lnTo>
                    <a:lnTo>
                      <a:pt x="17633" y="21205"/>
                    </a:lnTo>
                    <a:lnTo>
                      <a:pt x="16751" y="21600"/>
                    </a:lnTo>
                    <a:lnTo>
                      <a:pt x="0" y="17517"/>
                    </a:lnTo>
                    <a:lnTo>
                      <a:pt x="331" y="0"/>
                    </a:lnTo>
                    <a:close/>
                  </a:path>
                </a:pathLst>
              </a:custGeom>
              <a:solidFill>
                <a:srgbClr val="A8A8A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2" name="Shape 1112"/>
              <p:cNvSpPr/>
              <p:nvPr/>
            </p:nvSpPr>
            <p:spPr>
              <a:xfrm>
                <a:off x="1002780" y="0"/>
                <a:ext cx="275444" cy="177464"/>
              </a:xfrm>
              <a:custGeom>
                <a:avLst/>
                <a:gdLst/>
                <a:ahLst/>
                <a:cxnLst>
                  <a:cxn ang="0">
                    <a:pos x="wd2" y="hd2"/>
                  </a:cxn>
                  <a:cxn ang="5400000">
                    <a:pos x="wd2" y="hd2"/>
                  </a:cxn>
                  <a:cxn ang="10800000">
                    <a:pos x="wd2" y="hd2"/>
                  </a:cxn>
                  <a:cxn ang="16200000">
                    <a:pos x="wd2" y="hd2"/>
                  </a:cxn>
                </a:cxnLst>
                <a:rect l="0" t="0" r="r" b="b"/>
                <a:pathLst>
                  <a:path w="21600" h="21600" extrusionOk="0">
                    <a:moveTo>
                      <a:pt x="337" y="0"/>
                    </a:moveTo>
                    <a:lnTo>
                      <a:pt x="21600" y="0"/>
                    </a:lnTo>
                    <a:lnTo>
                      <a:pt x="19688" y="18439"/>
                    </a:lnTo>
                    <a:lnTo>
                      <a:pt x="19575" y="19098"/>
                    </a:lnTo>
                    <a:lnTo>
                      <a:pt x="19350" y="19624"/>
                    </a:lnTo>
                    <a:lnTo>
                      <a:pt x="19013" y="20151"/>
                    </a:lnTo>
                    <a:lnTo>
                      <a:pt x="18563" y="20546"/>
                    </a:lnTo>
                    <a:lnTo>
                      <a:pt x="17663" y="21205"/>
                    </a:lnTo>
                    <a:lnTo>
                      <a:pt x="16650" y="21600"/>
                    </a:lnTo>
                    <a:lnTo>
                      <a:pt x="0" y="17385"/>
                    </a:lnTo>
                    <a:lnTo>
                      <a:pt x="337" y="0"/>
                    </a:lnTo>
                    <a:close/>
                  </a:path>
                </a:pathLst>
              </a:custGeom>
              <a:solidFill>
                <a:srgbClr val="A9A9AC"/>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3" name="Shape 1113"/>
              <p:cNvSpPr/>
              <p:nvPr/>
            </p:nvSpPr>
            <p:spPr>
              <a:xfrm>
                <a:off x="1008519" y="0"/>
                <a:ext cx="269705" cy="177464"/>
              </a:xfrm>
              <a:custGeom>
                <a:avLst/>
                <a:gdLst/>
                <a:ahLst/>
                <a:cxnLst>
                  <a:cxn ang="0">
                    <a:pos x="wd2" y="hd2"/>
                  </a:cxn>
                  <a:cxn ang="5400000">
                    <a:pos x="wd2" y="hd2"/>
                  </a:cxn>
                  <a:cxn ang="10800000">
                    <a:pos x="wd2" y="hd2"/>
                  </a:cxn>
                  <a:cxn ang="16200000">
                    <a:pos x="wd2" y="hd2"/>
                  </a:cxn>
                </a:cxnLst>
                <a:rect l="0" t="0" r="r" b="b"/>
                <a:pathLst>
                  <a:path w="21600" h="21600" extrusionOk="0">
                    <a:moveTo>
                      <a:pt x="345" y="0"/>
                    </a:moveTo>
                    <a:lnTo>
                      <a:pt x="21600" y="0"/>
                    </a:lnTo>
                    <a:lnTo>
                      <a:pt x="19647" y="18439"/>
                    </a:lnTo>
                    <a:lnTo>
                      <a:pt x="19532" y="19098"/>
                    </a:lnTo>
                    <a:lnTo>
                      <a:pt x="19302" y="19624"/>
                    </a:lnTo>
                    <a:lnTo>
                      <a:pt x="18957" y="20151"/>
                    </a:lnTo>
                    <a:lnTo>
                      <a:pt x="18498" y="20546"/>
                    </a:lnTo>
                    <a:lnTo>
                      <a:pt x="17579" y="21205"/>
                    </a:lnTo>
                    <a:lnTo>
                      <a:pt x="16545" y="21600"/>
                    </a:lnTo>
                    <a:lnTo>
                      <a:pt x="0" y="17122"/>
                    </a:lnTo>
                    <a:lnTo>
                      <a:pt x="345" y="0"/>
                    </a:lnTo>
                    <a:close/>
                  </a:path>
                </a:pathLst>
              </a:custGeom>
              <a:solidFill>
                <a:srgbClr val="A9A9AD"/>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4" name="Shape 1114"/>
              <p:cNvSpPr/>
              <p:nvPr/>
            </p:nvSpPr>
            <p:spPr>
              <a:xfrm>
                <a:off x="1014257" y="0"/>
                <a:ext cx="263967" cy="177464"/>
              </a:xfrm>
              <a:custGeom>
                <a:avLst/>
                <a:gdLst/>
                <a:ahLst/>
                <a:cxnLst>
                  <a:cxn ang="0">
                    <a:pos x="wd2" y="hd2"/>
                  </a:cxn>
                  <a:cxn ang="5400000">
                    <a:pos x="wd2" y="hd2"/>
                  </a:cxn>
                  <a:cxn ang="10800000">
                    <a:pos x="wd2" y="hd2"/>
                  </a:cxn>
                  <a:cxn ang="16200000">
                    <a:pos x="wd2" y="hd2"/>
                  </a:cxn>
                </a:cxnLst>
                <a:rect l="0" t="0" r="r" b="b"/>
                <a:pathLst>
                  <a:path w="21600" h="21600" extrusionOk="0">
                    <a:moveTo>
                      <a:pt x="352" y="0"/>
                    </a:moveTo>
                    <a:lnTo>
                      <a:pt x="21600" y="0"/>
                    </a:lnTo>
                    <a:lnTo>
                      <a:pt x="19604" y="18439"/>
                    </a:lnTo>
                    <a:lnTo>
                      <a:pt x="19487" y="19098"/>
                    </a:lnTo>
                    <a:lnTo>
                      <a:pt x="19252" y="19624"/>
                    </a:lnTo>
                    <a:lnTo>
                      <a:pt x="18430" y="20546"/>
                    </a:lnTo>
                    <a:lnTo>
                      <a:pt x="17491" y="21205"/>
                    </a:lnTo>
                    <a:lnTo>
                      <a:pt x="16552" y="21600"/>
                    </a:lnTo>
                    <a:lnTo>
                      <a:pt x="0" y="16990"/>
                    </a:lnTo>
                    <a:lnTo>
                      <a:pt x="352" y="0"/>
                    </a:lnTo>
                    <a:close/>
                  </a:path>
                </a:pathLst>
              </a:custGeom>
              <a:solidFill>
                <a:srgbClr val="AAAAAD"/>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5" name="Shape 1115"/>
              <p:cNvSpPr/>
              <p:nvPr/>
            </p:nvSpPr>
            <p:spPr>
              <a:xfrm>
                <a:off x="1018561" y="0"/>
                <a:ext cx="259664" cy="177464"/>
              </a:xfrm>
              <a:custGeom>
                <a:avLst/>
                <a:gdLst/>
                <a:ahLst/>
                <a:cxnLst>
                  <a:cxn ang="0">
                    <a:pos x="wd2" y="hd2"/>
                  </a:cxn>
                  <a:cxn ang="5400000">
                    <a:pos x="wd2" y="hd2"/>
                  </a:cxn>
                  <a:cxn ang="10800000">
                    <a:pos x="wd2" y="hd2"/>
                  </a:cxn>
                  <a:cxn ang="16200000">
                    <a:pos x="wd2" y="hd2"/>
                  </a:cxn>
                </a:cxnLst>
                <a:rect l="0" t="0" r="r" b="b"/>
                <a:pathLst>
                  <a:path w="21600" h="21600" extrusionOk="0">
                    <a:moveTo>
                      <a:pt x="477" y="0"/>
                    </a:moveTo>
                    <a:lnTo>
                      <a:pt x="21600" y="0"/>
                    </a:lnTo>
                    <a:lnTo>
                      <a:pt x="19571" y="18439"/>
                    </a:lnTo>
                    <a:lnTo>
                      <a:pt x="19452" y="19098"/>
                    </a:lnTo>
                    <a:lnTo>
                      <a:pt x="19213" y="19624"/>
                    </a:lnTo>
                    <a:lnTo>
                      <a:pt x="18378" y="20546"/>
                    </a:lnTo>
                    <a:lnTo>
                      <a:pt x="16469" y="21600"/>
                    </a:lnTo>
                    <a:lnTo>
                      <a:pt x="0" y="16859"/>
                    </a:lnTo>
                    <a:lnTo>
                      <a:pt x="477" y="0"/>
                    </a:lnTo>
                    <a:close/>
                  </a:path>
                </a:pathLst>
              </a:custGeom>
              <a:solidFill>
                <a:srgbClr val="AAAAA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6" name="Shape 1116"/>
              <p:cNvSpPr/>
              <p:nvPr/>
            </p:nvSpPr>
            <p:spPr>
              <a:xfrm>
                <a:off x="1024300" y="0"/>
                <a:ext cx="253924" cy="176382"/>
              </a:xfrm>
              <a:custGeom>
                <a:avLst/>
                <a:gdLst/>
                <a:ahLst/>
                <a:cxnLst>
                  <a:cxn ang="0">
                    <a:pos x="wd2" y="hd2"/>
                  </a:cxn>
                  <a:cxn ang="5400000">
                    <a:pos x="wd2" y="hd2"/>
                  </a:cxn>
                  <a:cxn ang="10800000">
                    <a:pos x="wd2" y="hd2"/>
                  </a:cxn>
                  <a:cxn ang="16200000">
                    <a:pos x="wd2" y="hd2"/>
                  </a:cxn>
                </a:cxnLst>
                <a:rect l="0" t="0" r="r" b="b"/>
                <a:pathLst>
                  <a:path w="21600" h="21600" extrusionOk="0">
                    <a:moveTo>
                      <a:pt x="488" y="0"/>
                    </a:moveTo>
                    <a:lnTo>
                      <a:pt x="21600" y="0"/>
                    </a:lnTo>
                    <a:lnTo>
                      <a:pt x="19525" y="18552"/>
                    </a:lnTo>
                    <a:lnTo>
                      <a:pt x="19403" y="19215"/>
                    </a:lnTo>
                    <a:lnTo>
                      <a:pt x="19159" y="19745"/>
                    </a:lnTo>
                    <a:lnTo>
                      <a:pt x="18305" y="20672"/>
                    </a:lnTo>
                    <a:lnTo>
                      <a:pt x="17329" y="21202"/>
                    </a:lnTo>
                    <a:lnTo>
                      <a:pt x="16353" y="21600"/>
                    </a:lnTo>
                    <a:lnTo>
                      <a:pt x="0" y="16962"/>
                    </a:lnTo>
                    <a:lnTo>
                      <a:pt x="488" y="0"/>
                    </a:lnTo>
                    <a:close/>
                  </a:path>
                </a:pathLst>
              </a:custGeom>
              <a:solidFill>
                <a:srgbClr val="ABABAF"/>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7" name="Shape 1117"/>
              <p:cNvSpPr/>
              <p:nvPr/>
            </p:nvSpPr>
            <p:spPr>
              <a:xfrm>
                <a:off x="1030038" y="0"/>
                <a:ext cx="248187" cy="176382"/>
              </a:xfrm>
              <a:custGeom>
                <a:avLst/>
                <a:gdLst/>
                <a:ahLst/>
                <a:cxnLst>
                  <a:cxn ang="0">
                    <a:pos x="wd2" y="hd2"/>
                  </a:cxn>
                  <a:cxn ang="5400000">
                    <a:pos x="wd2" y="hd2"/>
                  </a:cxn>
                  <a:cxn ang="10800000">
                    <a:pos x="wd2" y="hd2"/>
                  </a:cxn>
                  <a:cxn ang="16200000">
                    <a:pos x="wd2" y="hd2"/>
                  </a:cxn>
                </a:cxnLst>
                <a:rect l="0" t="0" r="r" b="b"/>
                <a:pathLst>
                  <a:path w="21600" h="21600" extrusionOk="0">
                    <a:moveTo>
                      <a:pt x="375" y="0"/>
                    </a:moveTo>
                    <a:lnTo>
                      <a:pt x="21600" y="0"/>
                    </a:lnTo>
                    <a:lnTo>
                      <a:pt x="19477" y="18552"/>
                    </a:lnTo>
                    <a:lnTo>
                      <a:pt x="19353" y="19215"/>
                    </a:lnTo>
                    <a:lnTo>
                      <a:pt x="19103" y="19745"/>
                    </a:lnTo>
                    <a:lnTo>
                      <a:pt x="18229" y="20672"/>
                    </a:lnTo>
                    <a:lnTo>
                      <a:pt x="17480" y="21202"/>
                    </a:lnTo>
                    <a:lnTo>
                      <a:pt x="16481" y="21600"/>
                    </a:lnTo>
                    <a:lnTo>
                      <a:pt x="0" y="16697"/>
                    </a:lnTo>
                    <a:lnTo>
                      <a:pt x="375" y="0"/>
                    </a:lnTo>
                    <a:close/>
                  </a:path>
                </a:pathLst>
              </a:custGeom>
              <a:solidFill>
                <a:srgbClr val="ACACAF"/>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8" name="Shape 1118"/>
              <p:cNvSpPr/>
              <p:nvPr/>
            </p:nvSpPr>
            <p:spPr>
              <a:xfrm>
                <a:off x="1035777" y="0"/>
                <a:ext cx="242448" cy="176382"/>
              </a:xfrm>
              <a:custGeom>
                <a:avLst/>
                <a:gdLst/>
                <a:ahLst/>
                <a:cxnLst>
                  <a:cxn ang="0">
                    <a:pos x="wd2" y="hd2"/>
                  </a:cxn>
                  <a:cxn ang="5400000">
                    <a:pos x="wd2" y="hd2"/>
                  </a:cxn>
                  <a:cxn ang="10800000">
                    <a:pos x="wd2" y="hd2"/>
                  </a:cxn>
                  <a:cxn ang="16200000">
                    <a:pos x="wd2" y="hd2"/>
                  </a:cxn>
                </a:cxnLst>
                <a:rect l="0" t="0" r="r" b="b"/>
                <a:pathLst>
                  <a:path w="21600" h="21600" extrusionOk="0">
                    <a:moveTo>
                      <a:pt x="383" y="0"/>
                    </a:moveTo>
                    <a:lnTo>
                      <a:pt x="21600" y="0"/>
                    </a:lnTo>
                    <a:lnTo>
                      <a:pt x="19427" y="18552"/>
                    </a:lnTo>
                    <a:lnTo>
                      <a:pt x="19299" y="19082"/>
                    </a:lnTo>
                    <a:lnTo>
                      <a:pt x="19044" y="19612"/>
                    </a:lnTo>
                    <a:lnTo>
                      <a:pt x="18149" y="20540"/>
                    </a:lnTo>
                    <a:lnTo>
                      <a:pt x="17382" y="21202"/>
                    </a:lnTo>
                    <a:lnTo>
                      <a:pt x="16360" y="21600"/>
                    </a:lnTo>
                    <a:lnTo>
                      <a:pt x="0" y="16564"/>
                    </a:lnTo>
                    <a:lnTo>
                      <a:pt x="383" y="0"/>
                    </a:lnTo>
                    <a:close/>
                  </a:path>
                </a:pathLst>
              </a:custGeom>
              <a:solidFill>
                <a:srgbClr val="ACACB0"/>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9" name="Shape 1119"/>
              <p:cNvSpPr/>
              <p:nvPr/>
            </p:nvSpPr>
            <p:spPr>
              <a:xfrm>
                <a:off x="1040080" y="0"/>
                <a:ext cx="238144" cy="176382"/>
              </a:xfrm>
              <a:custGeom>
                <a:avLst/>
                <a:gdLst/>
                <a:ahLst/>
                <a:cxnLst>
                  <a:cxn ang="0">
                    <a:pos x="wd2" y="hd2"/>
                  </a:cxn>
                  <a:cxn ang="5400000">
                    <a:pos x="wd2" y="hd2"/>
                  </a:cxn>
                  <a:cxn ang="10800000">
                    <a:pos x="wd2" y="hd2"/>
                  </a:cxn>
                  <a:cxn ang="16200000">
                    <a:pos x="wd2" y="hd2"/>
                  </a:cxn>
                </a:cxnLst>
                <a:rect l="0" t="0" r="r" b="b"/>
                <a:pathLst>
                  <a:path w="21600" h="21600" extrusionOk="0">
                    <a:moveTo>
                      <a:pt x="520" y="0"/>
                    </a:moveTo>
                    <a:lnTo>
                      <a:pt x="21600" y="0"/>
                    </a:lnTo>
                    <a:lnTo>
                      <a:pt x="19388" y="18552"/>
                    </a:lnTo>
                    <a:lnTo>
                      <a:pt x="19258" y="19082"/>
                    </a:lnTo>
                    <a:lnTo>
                      <a:pt x="18998" y="19612"/>
                    </a:lnTo>
                    <a:lnTo>
                      <a:pt x="18347" y="20540"/>
                    </a:lnTo>
                    <a:lnTo>
                      <a:pt x="17306" y="21202"/>
                    </a:lnTo>
                    <a:lnTo>
                      <a:pt x="16265" y="21600"/>
                    </a:lnTo>
                    <a:lnTo>
                      <a:pt x="0" y="16432"/>
                    </a:lnTo>
                    <a:lnTo>
                      <a:pt x="520" y="0"/>
                    </a:lnTo>
                    <a:close/>
                  </a:path>
                </a:pathLst>
              </a:custGeom>
              <a:solidFill>
                <a:srgbClr val="ADADB0"/>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0" name="Shape 1120"/>
              <p:cNvSpPr/>
              <p:nvPr/>
            </p:nvSpPr>
            <p:spPr>
              <a:xfrm>
                <a:off x="1045818" y="0"/>
                <a:ext cx="232406" cy="176382"/>
              </a:xfrm>
              <a:custGeom>
                <a:avLst/>
                <a:gdLst/>
                <a:ahLst/>
                <a:cxnLst>
                  <a:cxn ang="0">
                    <a:pos x="wd2" y="hd2"/>
                  </a:cxn>
                  <a:cxn ang="5400000">
                    <a:pos x="wd2" y="hd2"/>
                  </a:cxn>
                  <a:cxn ang="10800000">
                    <a:pos x="wd2" y="hd2"/>
                  </a:cxn>
                  <a:cxn ang="16200000">
                    <a:pos x="wd2" y="hd2"/>
                  </a:cxn>
                </a:cxnLst>
                <a:rect l="0" t="0" r="r" b="b"/>
                <a:pathLst>
                  <a:path w="21600" h="21600" extrusionOk="0">
                    <a:moveTo>
                      <a:pt x="533" y="0"/>
                    </a:moveTo>
                    <a:lnTo>
                      <a:pt x="21600" y="0"/>
                    </a:lnTo>
                    <a:lnTo>
                      <a:pt x="19333" y="18552"/>
                    </a:lnTo>
                    <a:lnTo>
                      <a:pt x="19200" y="19082"/>
                    </a:lnTo>
                    <a:lnTo>
                      <a:pt x="18933" y="19612"/>
                    </a:lnTo>
                    <a:lnTo>
                      <a:pt x="18267" y="20540"/>
                    </a:lnTo>
                    <a:lnTo>
                      <a:pt x="17200" y="21202"/>
                    </a:lnTo>
                    <a:lnTo>
                      <a:pt x="16133" y="21600"/>
                    </a:lnTo>
                    <a:lnTo>
                      <a:pt x="0" y="16167"/>
                    </a:lnTo>
                    <a:lnTo>
                      <a:pt x="533" y="0"/>
                    </a:lnTo>
                    <a:close/>
                  </a:path>
                </a:pathLst>
              </a:custGeom>
              <a:solidFill>
                <a:srgbClr val="AEAEB1"/>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1" name="Shape 1121"/>
              <p:cNvSpPr/>
              <p:nvPr/>
            </p:nvSpPr>
            <p:spPr>
              <a:xfrm>
                <a:off x="1051557" y="0"/>
                <a:ext cx="226667" cy="176382"/>
              </a:xfrm>
              <a:custGeom>
                <a:avLst/>
                <a:gdLst/>
                <a:ahLst/>
                <a:cxnLst>
                  <a:cxn ang="0">
                    <a:pos x="wd2" y="hd2"/>
                  </a:cxn>
                  <a:cxn ang="5400000">
                    <a:pos x="wd2" y="hd2"/>
                  </a:cxn>
                  <a:cxn ang="10800000">
                    <a:pos x="wd2" y="hd2"/>
                  </a:cxn>
                  <a:cxn ang="16200000">
                    <a:pos x="wd2" y="hd2"/>
                  </a:cxn>
                </a:cxnLst>
                <a:rect l="0" t="0" r="r" b="b"/>
                <a:pathLst>
                  <a:path w="21600" h="21600" extrusionOk="0">
                    <a:moveTo>
                      <a:pt x="547" y="0"/>
                    </a:moveTo>
                    <a:lnTo>
                      <a:pt x="21600" y="0"/>
                    </a:lnTo>
                    <a:lnTo>
                      <a:pt x="19276" y="18552"/>
                    </a:lnTo>
                    <a:lnTo>
                      <a:pt x="19139" y="19082"/>
                    </a:lnTo>
                    <a:lnTo>
                      <a:pt x="18866" y="19612"/>
                    </a:lnTo>
                    <a:lnTo>
                      <a:pt x="18182" y="20540"/>
                    </a:lnTo>
                    <a:lnTo>
                      <a:pt x="17089" y="21202"/>
                    </a:lnTo>
                    <a:lnTo>
                      <a:pt x="16132" y="21600"/>
                    </a:lnTo>
                    <a:lnTo>
                      <a:pt x="0" y="16034"/>
                    </a:lnTo>
                    <a:lnTo>
                      <a:pt x="547" y="0"/>
                    </a:lnTo>
                    <a:close/>
                  </a:path>
                </a:pathLst>
              </a:custGeom>
              <a:solidFill>
                <a:srgbClr val="AEAEB2"/>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2" name="Shape 1122"/>
              <p:cNvSpPr/>
              <p:nvPr/>
            </p:nvSpPr>
            <p:spPr>
              <a:xfrm>
                <a:off x="1057295" y="0"/>
                <a:ext cx="220929" cy="176382"/>
              </a:xfrm>
              <a:custGeom>
                <a:avLst/>
                <a:gdLst/>
                <a:ahLst/>
                <a:cxnLst>
                  <a:cxn ang="0">
                    <a:pos x="wd2" y="hd2"/>
                  </a:cxn>
                  <a:cxn ang="5400000">
                    <a:pos x="wd2" y="hd2"/>
                  </a:cxn>
                  <a:cxn ang="10800000">
                    <a:pos x="wd2" y="hd2"/>
                  </a:cxn>
                  <a:cxn ang="16200000">
                    <a:pos x="wd2" y="hd2"/>
                  </a:cxn>
                </a:cxnLst>
                <a:rect l="0" t="0" r="r" b="b"/>
                <a:pathLst>
                  <a:path w="21600" h="21600" extrusionOk="0">
                    <a:moveTo>
                      <a:pt x="561" y="0"/>
                    </a:moveTo>
                    <a:lnTo>
                      <a:pt x="21600" y="0"/>
                    </a:lnTo>
                    <a:lnTo>
                      <a:pt x="19216" y="18552"/>
                    </a:lnTo>
                    <a:lnTo>
                      <a:pt x="19075" y="19082"/>
                    </a:lnTo>
                    <a:lnTo>
                      <a:pt x="18795" y="19612"/>
                    </a:lnTo>
                    <a:lnTo>
                      <a:pt x="18094" y="20540"/>
                    </a:lnTo>
                    <a:lnTo>
                      <a:pt x="17112" y="21202"/>
                    </a:lnTo>
                    <a:lnTo>
                      <a:pt x="15990" y="21600"/>
                    </a:lnTo>
                    <a:lnTo>
                      <a:pt x="0" y="15769"/>
                    </a:lnTo>
                    <a:lnTo>
                      <a:pt x="561" y="0"/>
                    </a:lnTo>
                    <a:close/>
                  </a:path>
                </a:pathLst>
              </a:custGeom>
              <a:solidFill>
                <a:srgbClr val="AFAFB2"/>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3" name="Shape 1123"/>
              <p:cNvSpPr/>
              <p:nvPr/>
            </p:nvSpPr>
            <p:spPr>
              <a:xfrm>
                <a:off x="1061599" y="0"/>
                <a:ext cx="216626" cy="176382"/>
              </a:xfrm>
              <a:custGeom>
                <a:avLst/>
                <a:gdLst/>
                <a:ahLst/>
                <a:cxnLst>
                  <a:cxn ang="0">
                    <a:pos x="wd2" y="hd2"/>
                  </a:cxn>
                  <a:cxn ang="5400000">
                    <a:pos x="wd2" y="hd2"/>
                  </a:cxn>
                  <a:cxn ang="10800000">
                    <a:pos x="wd2" y="hd2"/>
                  </a:cxn>
                  <a:cxn ang="16200000">
                    <a:pos x="wd2" y="hd2"/>
                  </a:cxn>
                </a:cxnLst>
                <a:rect l="0" t="0" r="r" b="b"/>
                <a:pathLst>
                  <a:path w="21600" h="21600" extrusionOk="0">
                    <a:moveTo>
                      <a:pt x="572" y="0"/>
                    </a:moveTo>
                    <a:lnTo>
                      <a:pt x="21600" y="0"/>
                    </a:lnTo>
                    <a:lnTo>
                      <a:pt x="19168" y="18552"/>
                    </a:lnTo>
                    <a:lnTo>
                      <a:pt x="19025" y="19082"/>
                    </a:lnTo>
                    <a:lnTo>
                      <a:pt x="18739" y="19612"/>
                    </a:lnTo>
                    <a:lnTo>
                      <a:pt x="18024" y="20540"/>
                    </a:lnTo>
                    <a:lnTo>
                      <a:pt x="17023" y="21202"/>
                    </a:lnTo>
                    <a:lnTo>
                      <a:pt x="15878" y="21600"/>
                    </a:lnTo>
                    <a:lnTo>
                      <a:pt x="0" y="15769"/>
                    </a:lnTo>
                    <a:lnTo>
                      <a:pt x="572" y="0"/>
                    </a:lnTo>
                    <a:close/>
                  </a:path>
                </a:pathLst>
              </a:custGeom>
              <a:solidFill>
                <a:srgbClr val="AFAFB3"/>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4" name="Shape 1124"/>
              <p:cNvSpPr/>
              <p:nvPr/>
            </p:nvSpPr>
            <p:spPr>
              <a:xfrm>
                <a:off x="1067338" y="0"/>
                <a:ext cx="210887" cy="176382"/>
              </a:xfrm>
              <a:custGeom>
                <a:avLst/>
                <a:gdLst/>
                <a:ahLst/>
                <a:cxnLst>
                  <a:cxn ang="0">
                    <a:pos x="wd2" y="hd2"/>
                  </a:cxn>
                  <a:cxn ang="5400000">
                    <a:pos x="wd2" y="hd2"/>
                  </a:cxn>
                  <a:cxn ang="10800000">
                    <a:pos x="wd2" y="hd2"/>
                  </a:cxn>
                  <a:cxn ang="16200000">
                    <a:pos x="wd2" y="hd2"/>
                  </a:cxn>
                </a:cxnLst>
                <a:rect l="0" t="0" r="r" b="b"/>
                <a:pathLst>
                  <a:path w="21600" h="21600" extrusionOk="0">
                    <a:moveTo>
                      <a:pt x="588" y="0"/>
                    </a:moveTo>
                    <a:lnTo>
                      <a:pt x="21600" y="0"/>
                    </a:lnTo>
                    <a:lnTo>
                      <a:pt x="19102" y="18552"/>
                    </a:lnTo>
                    <a:lnTo>
                      <a:pt x="18955" y="19082"/>
                    </a:lnTo>
                    <a:lnTo>
                      <a:pt x="18661" y="19612"/>
                    </a:lnTo>
                    <a:lnTo>
                      <a:pt x="17927" y="20540"/>
                    </a:lnTo>
                    <a:lnTo>
                      <a:pt x="16898" y="21070"/>
                    </a:lnTo>
                    <a:lnTo>
                      <a:pt x="15722" y="21600"/>
                    </a:lnTo>
                    <a:lnTo>
                      <a:pt x="0" y="15637"/>
                    </a:lnTo>
                    <a:lnTo>
                      <a:pt x="588" y="0"/>
                    </a:lnTo>
                    <a:close/>
                  </a:path>
                </a:pathLst>
              </a:custGeom>
              <a:solidFill>
                <a:srgbClr val="B0B0B4"/>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5" name="Shape 1125"/>
              <p:cNvSpPr/>
              <p:nvPr/>
            </p:nvSpPr>
            <p:spPr>
              <a:xfrm>
                <a:off x="1073076" y="0"/>
                <a:ext cx="205148" cy="176382"/>
              </a:xfrm>
              <a:custGeom>
                <a:avLst/>
                <a:gdLst/>
                <a:ahLst/>
                <a:cxnLst>
                  <a:cxn ang="0">
                    <a:pos x="wd2" y="hd2"/>
                  </a:cxn>
                  <a:cxn ang="5400000">
                    <a:pos x="wd2" y="hd2"/>
                  </a:cxn>
                  <a:cxn ang="10800000">
                    <a:pos x="wd2" y="hd2"/>
                  </a:cxn>
                  <a:cxn ang="16200000">
                    <a:pos x="wd2" y="hd2"/>
                  </a:cxn>
                </a:cxnLst>
                <a:rect l="0" t="0" r="r" b="b"/>
                <a:pathLst>
                  <a:path w="21600" h="21600" extrusionOk="0">
                    <a:moveTo>
                      <a:pt x="604" y="0"/>
                    </a:moveTo>
                    <a:lnTo>
                      <a:pt x="21600" y="0"/>
                    </a:lnTo>
                    <a:lnTo>
                      <a:pt x="19032" y="18552"/>
                    </a:lnTo>
                    <a:lnTo>
                      <a:pt x="18881" y="19082"/>
                    </a:lnTo>
                    <a:lnTo>
                      <a:pt x="18579" y="19612"/>
                    </a:lnTo>
                    <a:lnTo>
                      <a:pt x="17824" y="20540"/>
                    </a:lnTo>
                    <a:lnTo>
                      <a:pt x="15709" y="21600"/>
                    </a:lnTo>
                    <a:lnTo>
                      <a:pt x="0" y="15504"/>
                    </a:lnTo>
                    <a:lnTo>
                      <a:pt x="604" y="0"/>
                    </a:lnTo>
                    <a:close/>
                  </a:path>
                </a:pathLst>
              </a:custGeom>
              <a:solidFill>
                <a:srgbClr val="B1B1B4"/>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6" name="Shape 1126"/>
              <p:cNvSpPr/>
              <p:nvPr/>
            </p:nvSpPr>
            <p:spPr>
              <a:xfrm>
                <a:off x="1078814" y="-1"/>
                <a:ext cx="199410" cy="174219"/>
              </a:xfrm>
              <a:custGeom>
                <a:avLst/>
                <a:gdLst/>
                <a:ahLst/>
                <a:cxnLst>
                  <a:cxn ang="0">
                    <a:pos x="wd2" y="hd2"/>
                  </a:cxn>
                  <a:cxn ang="5400000">
                    <a:pos x="wd2" y="hd2"/>
                  </a:cxn>
                  <a:cxn ang="10800000">
                    <a:pos x="wd2" y="hd2"/>
                  </a:cxn>
                  <a:cxn ang="16200000">
                    <a:pos x="wd2" y="hd2"/>
                  </a:cxn>
                </a:cxnLst>
                <a:rect l="0" t="0" r="r" b="b"/>
                <a:pathLst>
                  <a:path w="21600" h="21600" extrusionOk="0">
                    <a:moveTo>
                      <a:pt x="622" y="0"/>
                    </a:moveTo>
                    <a:lnTo>
                      <a:pt x="21600" y="0"/>
                    </a:lnTo>
                    <a:lnTo>
                      <a:pt x="18958" y="18783"/>
                    </a:lnTo>
                    <a:lnTo>
                      <a:pt x="18803" y="19319"/>
                    </a:lnTo>
                    <a:lnTo>
                      <a:pt x="18492" y="19856"/>
                    </a:lnTo>
                    <a:lnTo>
                      <a:pt x="17715" y="20795"/>
                    </a:lnTo>
                    <a:lnTo>
                      <a:pt x="16627" y="21332"/>
                    </a:lnTo>
                    <a:lnTo>
                      <a:pt x="15540" y="21600"/>
                    </a:lnTo>
                    <a:lnTo>
                      <a:pt x="0" y="15429"/>
                    </a:lnTo>
                    <a:lnTo>
                      <a:pt x="622" y="0"/>
                    </a:lnTo>
                    <a:close/>
                  </a:path>
                </a:pathLst>
              </a:custGeom>
              <a:solidFill>
                <a:srgbClr val="B1B1B5"/>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 name="Shape 1127"/>
              <p:cNvSpPr/>
              <p:nvPr/>
            </p:nvSpPr>
            <p:spPr>
              <a:xfrm>
                <a:off x="1084553" y="-1"/>
                <a:ext cx="193672" cy="174219"/>
              </a:xfrm>
              <a:custGeom>
                <a:avLst/>
                <a:gdLst/>
                <a:ahLst/>
                <a:cxnLst>
                  <a:cxn ang="0">
                    <a:pos x="wd2" y="hd2"/>
                  </a:cxn>
                  <a:cxn ang="5400000">
                    <a:pos x="wd2" y="hd2"/>
                  </a:cxn>
                  <a:cxn ang="10800000">
                    <a:pos x="wd2" y="hd2"/>
                  </a:cxn>
                  <a:cxn ang="16200000">
                    <a:pos x="wd2" y="hd2"/>
                  </a:cxn>
                </a:cxnLst>
                <a:rect l="0" t="0" r="r" b="b"/>
                <a:pathLst>
                  <a:path w="21600" h="21600" extrusionOk="0">
                    <a:moveTo>
                      <a:pt x="640" y="0"/>
                    </a:moveTo>
                    <a:lnTo>
                      <a:pt x="21600" y="0"/>
                    </a:lnTo>
                    <a:lnTo>
                      <a:pt x="18880" y="18783"/>
                    </a:lnTo>
                    <a:lnTo>
                      <a:pt x="18720" y="19319"/>
                    </a:lnTo>
                    <a:lnTo>
                      <a:pt x="18400" y="19856"/>
                    </a:lnTo>
                    <a:lnTo>
                      <a:pt x="17600" y="20795"/>
                    </a:lnTo>
                    <a:lnTo>
                      <a:pt x="16480" y="21332"/>
                    </a:lnTo>
                    <a:lnTo>
                      <a:pt x="15360" y="21600"/>
                    </a:lnTo>
                    <a:lnTo>
                      <a:pt x="0" y="15294"/>
                    </a:lnTo>
                    <a:lnTo>
                      <a:pt x="640" y="0"/>
                    </a:lnTo>
                    <a:close/>
                  </a:path>
                </a:pathLst>
              </a:custGeom>
              <a:solidFill>
                <a:srgbClr val="B2B2B5"/>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8" name="Shape 1128"/>
              <p:cNvSpPr/>
              <p:nvPr/>
            </p:nvSpPr>
            <p:spPr>
              <a:xfrm>
                <a:off x="1088856" y="-1"/>
                <a:ext cx="189368" cy="174219"/>
              </a:xfrm>
              <a:custGeom>
                <a:avLst/>
                <a:gdLst/>
                <a:ahLst/>
                <a:cxnLst>
                  <a:cxn ang="0">
                    <a:pos x="wd2" y="hd2"/>
                  </a:cxn>
                  <a:cxn ang="5400000">
                    <a:pos x="wd2" y="hd2"/>
                  </a:cxn>
                  <a:cxn ang="10800000">
                    <a:pos x="wd2" y="hd2"/>
                  </a:cxn>
                  <a:cxn ang="16200000">
                    <a:pos x="wd2" y="hd2"/>
                  </a:cxn>
                </a:cxnLst>
                <a:rect l="0" t="0" r="r" b="b"/>
                <a:pathLst>
                  <a:path w="21600" h="21600" extrusionOk="0">
                    <a:moveTo>
                      <a:pt x="818" y="0"/>
                    </a:moveTo>
                    <a:lnTo>
                      <a:pt x="21600" y="0"/>
                    </a:lnTo>
                    <a:lnTo>
                      <a:pt x="18818" y="18783"/>
                    </a:lnTo>
                    <a:lnTo>
                      <a:pt x="18655" y="19319"/>
                    </a:lnTo>
                    <a:lnTo>
                      <a:pt x="18327" y="19856"/>
                    </a:lnTo>
                    <a:lnTo>
                      <a:pt x="17673" y="20527"/>
                    </a:lnTo>
                    <a:lnTo>
                      <a:pt x="16527" y="21332"/>
                    </a:lnTo>
                    <a:lnTo>
                      <a:pt x="15545" y="21600"/>
                    </a:lnTo>
                    <a:lnTo>
                      <a:pt x="0" y="15160"/>
                    </a:lnTo>
                    <a:lnTo>
                      <a:pt x="818" y="0"/>
                    </a:lnTo>
                    <a:close/>
                  </a:path>
                </a:pathLst>
              </a:custGeom>
              <a:solidFill>
                <a:srgbClr val="B2B2B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9" name="Shape 1129"/>
              <p:cNvSpPr/>
              <p:nvPr/>
            </p:nvSpPr>
            <p:spPr>
              <a:xfrm>
                <a:off x="1094595" y="-1"/>
                <a:ext cx="183629" cy="174219"/>
              </a:xfrm>
              <a:custGeom>
                <a:avLst/>
                <a:gdLst/>
                <a:ahLst/>
                <a:cxnLst>
                  <a:cxn ang="0">
                    <a:pos x="wd2" y="hd2"/>
                  </a:cxn>
                  <a:cxn ang="5400000">
                    <a:pos x="wd2" y="hd2"/>
                  </a:cxn>
                  <a:cxn ang="10800000">
                    <a:pos x="wd2" y="hd2"/>
                  </a:cxn>
                  <a:cxn ang="16200000">
                    <a:pos x="wd2" y="hd2"/>
                  </a:cxn>
                </a:cxnLst>
                <a:rect l="0" t="0" r="r" b="b"/>
                <a:pathLst>
                  <a:path w="21600" h="21600" extrusionOk="0">
                    <a:moveTo>
                      <a:pt x="675" y="0"/>
                    </a:moveTo>
                    <a:lnTo>
                      <a:pt x="21600" y="0"/>
                    </a:lnTo>
                    <a:lnTo>
                      <a:pt x="18731" y="18783"/>
                    </a:lnTo>
                    <a:lnTo>
                      <a:pt x="18731" y="19319"/>
                    </a:lnTo>
                    <a:lnTo>
                      <a:pt x="18225" y="19856"/>
                    </a:lnTo>
                    <a:lnTo>
                      <a:pt x="17550" y="20527"/>
                    </a:lnTo>
                    <a:lnTo>
                      <a:pt x="16369" y="21332"/>
                    </a:lnTo>
                    <a:lnTo>
                      <a:pt x="15356" y="21600"/>
                    </a:lnTo>
                    <a:lnTo>
                      <a:pt x="0" y="15160"/>
                    </a:lnTo>
                    <a:lnTo>
                      <a:pt x="675" y="0"/>
                    </a:lnTo>
                    <a:close/>
                  </a:path>
                </a:pathLst>
              </a:custGeom>
              <a:solidFill>
                <a:srgbClr val="B3B3B7"/>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0" name="Shape 1130"/>
              <p:cNvSpPr/>
              <p:nvPr/>
            </p:nvSpPr>
            <p:spPr>
              <a:xfrm>
                <a:off x="1100333" y="-1"/>
                <a:ext cx="177891" cy="174219"/>
              </a:xfrm>
              <a:custGeom>
                <a:avLst/>
                <a:gdLst/>
                <a:ahLst/>
                <a:cxnLst>
                  <a:cxn ang="0">
                    <a:pos x="wd2" y="hd2"/>
                  </a:cxn>
                  <a:cxn ang="5400000">
                    <a:pos x="wd2" y="hd2"/>
                  </a:cxn>
                  <a:cxn ang="10800000">
                    <a:pos x="wd2" y="hd2"/>
                  </a:cxn>
                  <a:cxn ang="16200000">
                    <a:pos x="wd2" y="hd2"/>
                  </a:cxn>
                </a:cxnLst>
                <a:rect l="0" t="0" r="r" b="b"/>
                <a:pathLst>
                  <a:path w="21600" h="21600" extrusionOk="0">
                    <a:moveTo>
                      <a:pt x="697" y="0"/>
                    </a:moveTo>
                    <a:lnTo>
                      <a:pt x="21600" y="0"/>
                    </a:lnTo>
                    <a:lnTo>
                      <a:pt x="18639" y="18783"/>
                    </a:lnTo>
                    <a:lnTo>
                      <a:pt x="18116" y="19856"/>
                    </a:lnTo>
                    <a:lnTo>
                      <a:pt x="17419" y="20527"/>
                    </a:lnTo>
                    <a:lnTo>
                      <a:pt x="16200" y="21332"/>
                    </a:lnTo>
                    <a:lnTo>
                      <a:pt x="15155" y="21600"/>
                    </a:lnTo>
                    <a:lnTo>
                      <a:pt x="0" y="14892"/>
                    </a:lnTo>
                    <a:lnTo>
                      <a:pt x="697" y="0"/>
                    </a:lnTo>
                    <a:close/>
                  </a:path>
                </a:pathLst>
              </a:custGeom>
              <a:solidFill>
                <a:srgbClr val="B4B4B7"/>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1" name="Shape 1131"/>
              <p:cNvSpPr/>
              <p:nvPr/>
            </p:nvSpPr>
            <p:spPr>
              <a:xfrm>
                <a:off x="1106071" y="-1"/>
                <a:ext cx="172153" cy="174219"/>
              </a:xfrm>
              <a:custGeom>
                <a:avLst/>
                <a:gdLst/>
                <a:ahLst/>
                <a:cxnLst>
                  <a:cxn ang="0">
                    <a:pos x="wd2" y="hd2"/>
                  </a:cxn>
                  <a:cxn ang="5400000">
                    <a:pos x="wd2" y="hd2"/>
                  </a:cxn>
                  <a:cxn ang="10800000">
                    <a:pos x="wd2" y="hd2"/>
                  </a:cxn>
                  <a:cxn ang="16200000">
                    <a:pos x="wd2" y="hd2"/>
                  </a:cxn>
                </a:cxnLst>
                <a:rect l="0" t="0" r="r" b="b"/>
                <a:pathLst>
                  <a:path w="21600" h="21600" extrusionOk="0">
                    <a:moveTo>
                      <a:pt x="720" y="0"/>
                    </a:moveTo>
                    <a:lnTo>
                      <a:pt x="21600" y="0"/>
                    </a:lnTo>
                    <a:lnTo>
                      <a:pt x="18540" y="18783"/>
                    </a:lnTo>
                    <a:lnTo>
                      <a:pt x="18000" y="19856"/>
                    </a:lnTo>
                    <a:lnTo>
                      <a:pt x="17280" y="20527"/>
                    </a:lnTo>
                    <a:lnTo>
                      <a:pt x="16020" y="21332"/>
                    </a:lnTo>
                    <a:lnTo>
                      <a:pt x="14940" y="21600"/>
                    </a:lnTo>
                    <a:lnTo>
                      <a:pt x="0" y="14758"/>
                    </a:lnTo>
                    <a:lnTo>
                      <a:pt x="720" y="0"/>
                    </a:lnTo>
                    <a:close/>
                  </a:path>
                </a:pathLst>
              </a:custGeom>
              <a:solidFill>
                <a:srgbClr val="B4B4B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2" name="Shape 1132"/>
              <p:cNvSpPr/>
              <p:nvPr/>
            </p:nvSpPr>
            <p:spPr>
              <a:xfrm>
                <a:off x="1110376" y="-1"/>
                <a:ext cx="167849" cy="174219"/>
              </a:xfrm>
              <a:custGeom>
                <a:avLst/>
                <a:gdLst/>
                <a:ahLst/>
                <a:cxnLst>
                  <a:cxn ang="0">
                    <a:pos x="wd2" y="hd2"/>
                  </a:cxn>
                  <a:cxn ang="5400000">
                    <a:pos x="wd2" y="hd2"/>
                  </a:cxn>
                  <a:cxn ang="10800000">
                    <a:pos x="wd2" y="hd2"/>
                  </a:cxn>
                  <a:cxn ang="16200000">
                    <a:pos x="wd2" y="hd2"/>
                  </a:cxn>
                </a:cxnLst>
                <a:rect l="0" t="0" r="r" b="b"/>
                <a:pathLst>
                  <a:path w="21600" h="21600" extrusionOk="0">
                    <a:moveTo>
                      <a:pt x="923" y="0"/>
                    </a:moveTo>
                    <a:lnTo>
                      <a:pt x="21600" y="0"/>
                    </a:lnTo>
                    <a:lnTo>
                      <a:pt x="18462" y="18783"/>
                    </a:lnTo>
                    <a:lnTo>
                      <a:pt x="17908" y="19856"/>
                    </a:lnTo>
                    <a:lnTo>
                      <a:pt x="17169" y="20527"/>
                    </a:lnTo>
                    <a:lnTo>
                      <a:pt x="15877" y="21063"/>
                    </a:lnTo>
                    <a:lnTo>
                      <a:pt x="14954" y="21600"/>
                    </a:lnTo>
                    <a:lnTo>
                      <a:pt x="0" y="14624"/>
                    </a:lnTo>
                    <a:lnTo>
                      <a:pt x="923" y="0"/>
                    </a:lnTo>
                    <a:close/>
                  </a:path>
                </a:pathLst>
              </a:custGeom>
              <a:solidFill>
                <a:srgbClr val="B5B5B9"/>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3" name="Shape 1133"/>
              <p:cNvSpPr/>
              <p:nvPr/>
            </p:nvSpPr>
            <p:spPr>
              <a:xfrm>
                <a:off x="1116114" y="-1"/>
                <a:ext cx="162110" cy="174219"/>
              </a:xfrm>
              <a:custGeom>
                <a:avLst/>
                <a:gdLst/>
                <a:ahLst/>
                <a:cxnLst>
                  <a:cxn ang="0">
                    <a:pos x="wd2" y="hd2"/>
                  </a:cxn>
                  <a:cxn ang="5400000">
                    <a:pos x="wd2" y="hd2"/>
                  </a:cxn>
                  <a:cxn ang="10800000">
                    <a:pos x="wd2" y="hd2"/>
                  </a:cxn>
                  <a:cxn ang="16200000">
                    <a:pos x="wd2" y="hd2"/>
                  </a:cxn>
                </a:cxnLst>
                <a:rect l="0" t="0" r="r" b="b"/>
                <a:pathLst>
                  <a:path w="21600" h="21600" extrusionOk="0">
                    <a:moveTo>
                      <a:pt x="956" y="0"/>
                    </a:moveTo>
                    <a:lnTo>
                      <a:pt x="21600" y="0"/>
                    </a:lnTo>
                    <a:lnTo>
                      <a:pt x="18350" y="18783"/>
                    </a:lnTo>
                    <a:lnTo>
                      <a:pt x="17777" y="19722"/>
                    </a:lnTo>
                    <a:lnTo>
                      <a:pt x="17012" y="20527"/>
                    </a:lnTo>
                    <a:lnTo>
                      <a:pt x="16057" y="21063"/>
                    </a:lnTo>
                    <a:lnTo>
                      <a:pt x="14719" y="21600"/>
                    </a:lnTo>
                    <a:lnTo>
                      <a:pt x="0" y="14355"/>
                    </a:lnTo>
                    <a:lnTo>
                      <a:pt x="956" y="0"/>
                    </a:lnTo>
                    <a:close/>
                  </a:path>
                </a:pathLst>
              </a:custGeom>
              <a:solidFill>
                <a:srgbClr val="B6B6B9"/>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4" name="Shape 1134"/>
              <p:cNvSpPr/>
              <p:nvPr/>
            </p:nvSpPr>
            <p:spPr>
              <a:xfrm>
                <a:off x="1121852" y="-1"/>
                <a:ext cx="156373" cy="174219"/>
              </a:xfrm>
              <a:custGeom>
                <a:avLst/>
                <a:gdLst/>
                <a:ahLst/>
                <a:cxnLst>
                  <a:cxn ang="0">
                    <a:pos x="wd2" y="hd2"/>
                  </a:cxn>
                  <a:cxn ang="5400000">
                    <a:pos x="wd2" y="hd2"/>
                  </a:cxn>
                  <a:cxn ang="10800000">
                    <a:pos x="wd2" y="hd2"/>
                  </a:cxn>
                  <a:cxn ang="16200000">
                    <a:pos x="wd2" y="hd2"/>
                  </a:cxn>
                </a:cxnLst>
                <a:rect l="0" t="0" r="r" b="b"/>
                <a:pathLst>
                  <a:path w="21600" h="21600" extrusionOk="0">
                    <a:moveTo>
                      <a:pt x="991" y="0"/>
                    </a:moveTo>
                    <a:lnTo>
                      <a:pt x="21600" y="0"/>
                    </a:lnTo>
                    <a:lnTo>
                      <a:pt x="18231" y="18783"/>
                    </a:lnTo>
                    <a:lnTo>
                      <a:pt x="17637" y="19722"/>
                    </a:lnTo>
                    <a:lnTo>
                      <a:pt x="16844" y="20527"/>
                    </a:lnTo>
                    <a:lnTo>
                      <a:pt x="15853" y="21063"/>
                    </a:lnTo>
                    <a:lnTo>
                      <a:pt x="14466" y="21600"/>
                    </a:lnTo>
                    <a:lnTo>
                      <a:pt x="0" y="14221"/>
                    </a:lnTo>
                    <a:lnTo>
                      <a:pt x="991" y="0"/>
                    </a:lnTo>
                    <a:close/>
                  </a:path>
                </a:pathLst>
              </a:custGeom>
              <a:solidFill>
                <a:srgbClr val="B6B6BA"/>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5" name="Shape 1135"/>
              <p:cNvSpPr/>
              <p:nvPr/>
            </p:nvSpPr>
            <p:spPr>
              <a:xfrm>
                <a:off x="1127591" y="-1"/>
                <a:ext cx="150634" cy="173137"/>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21600" y="0"/>
                    </a:lnTo>
                    <a:lnTo>
                      <a:pt x="18103" y="18900"/>
                    </a:lnTo>
                    <a:lnTo>
                      <a:pt x="17897" y="19845"/>
                    </a:lnTo>
                    <a:lnTo>
                      <a:pt x="16663" y="20655"/>
                    </a:lnTo>
                    <a:lnTo>
                      <a:pt x="15634" y="21195"/>
                    </a:lnTo>
                    <a:lnTo>
                      <a:pt x="14194" y="21600"/>
                    </a:lnTo>
                    <a:lnTo>
                      <a:pt x="0" y="14310"/>
                    </a:lnTo>
                    <a:lnTo>
                      <a:pt x="1029" y="0"/>
                    </a:lnTo>
                    <a:close/>
                  </a:path>
                </a:pathLst>
              </a:custGeom>
              <a:solidFill>
                <a:srgbClr val="B7B7B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6" name="Shape 1136"/>
              <p:cNvSpPr/>
              <p:nvPr/>
            </p:nvSpPr>
            <p:spPr>
              <a:xfrm>
                <a:off x="1131894" y="-1"/>
                <a:ext cx="146330" cy="173137"/>
              </a:xfrm>
              <a:custGeom>
                <a:avLst/>
                <a:gdLst/>
                <a:ahLst/>
                <a:cxnLst>
                  <a:cxn ang="0">
                    <a:pos x="wd2" y="hd2"/>
                  </a:cxn>
                  <a:cxn ang="5400000">
                    <a:pos x="wd2" y="hd2"/>
                  </a:cxn>
                  <a:cxn ang="10800000">
                    <a:pos x="wd2" y="hd2"/>
                  </a:cxn>
                  <a:cxn ang="16200000">
                    <a:pos x="wd2" y="hd2"/>
                  </a:cxn>
                </a:cxnLst>
                <a:rect l="0" t="0" r="r" b="b"/>
                <a:pathLst>
                  <a:path w="21600" h="21600" extrusionOk="0">
                    <a:moveTo>
                      <a:pt x="1059" y="0"/>
                    </a:moveTo>
                    <a:lnTo>
                      <a:pt x="21600" y="0"/>
                    </a:lnTo>
                    <a:lnTo>
                      <a:pt x="18000" y="18900"/>
                    </a:lnTo>
                    <a:lnTo>
                      <a:pt x="17788" y="19845"/>
                    </a:lnTo>
                    <a:lnTo>
                      <a:pt x="16518" y="20655"/>
                    </a:lnTo>
                    <a:lnTo>
                      <a:pt x="15459" y="21195"/>
                    </a:lnTo>
                    <a:lnTo>
                      <a:pt x="14188" y="21600"/>
                    </a:lnTo>
                    <a:lnTo>
                      <a:pt x="0" y="14175"/>
                    </a:lnTo>
                    <a:lnTo>
                      <a:pt x="1059" y="0"/>
                    </a:lnTo>
                    <a:close/>
                  </a:path>
                </a:pathLst>
              </a:custGeom>
              <a:solidFill>
                <a:srgbClr val="B7B7B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7" name="Shape 1137"/>
              <p:cNvSpPr/>
              <p:nvPr/>
            </p:nvSpPr>
            <p:spPr>
              <a:xfrm>
                <a:off x="1137632" y="-1"/>
                <a:ext cx="140592" cy="173137"/>
              </a:xfrm>
              <a:custGeom>
                <a:avLst/>
                <a:gdLst/>
                <a:ahLst/>
                <a:cxnLst>
                  <a:cxn ang="0">
                    <a:pos x="wd2" y="hd2"/>
                  </a:cxn>
                  <a:cxn ang="5400000">
                    <a:pos x="wd2" y="hd2"/>
                  </a:cxn>
                  <a:cxn ang="10800000">
                    <a:pos x="wd2" y="hd2"/>
                  </a:cxn>
                  <a:cxn ang="16200000">
                    <a:pos x="wd2" y="hd2"/>
                  </a:cxn>
                </a:cxnLst>
                <a:rect l="0" t="0" r="r" b="b"/>
                <a:pathLst>
                  <a:path w="21600" h="21600" extrusionOk="0">
                    <a:moveTo>
                      <a:pt x="1102" y="0"/>
                    </a:moveTo>
                    <a:lnTo>
                      <a:pt x="21600" y="0"/>
                    </a:lnTo>
                    <a:lnTo>
                      <a:pt x="17853" y="18900"/>
                    </a:lnTo>
                    <a:lnTo>
                      <a:pt x="17633" y="19845"/>
                    </a:lnTo>
                    <a:lnTo>
                      <a:pt x="16310" y="20520"/>
                    </a:lnTo>
                    <a:lnTo>
                      <a:pt x="15208" y="21195"/>
                    </a:lnTo>
                    <a:lnTo>
                      <a:pt x="13886" y="21600"/>
                    </a:lnTo>
                    <a:lnTo>
                      <a:pt x="0" y="13905"/>
                    </a:lnTo>
                    <a:lnTo>
                      <a:pt x="1102" y="0"/>
                    </a:lnTo>
                    <a:close/>
                  </a:path>
                </a:pathLst>
              </a:custGeom>
              <a:solidFill>
                <a:srgbClr val="B8B8BC"/>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8" name="Shape 1138"/>
              <p:cNvSpPr/>
              <p:nvPr/>
            </p:nvSpPr>
            <p:spPr>
              <a:xfrm>
                <a:off x="1143371" y="-1"/>
                <a:ext cx="134853" cy="173137"/>
              </a:xfrm>
              <a:custGeom>
                <a:avLst/>
                <a:gdLst/>
                <a:ahLst/>
                <a:cxnLst>
                  <a:cxn ang="0">
                    <a:pos x="wd2" y="hd2"/>
                  </a:cxn>
                  <a:cxn ang="5400000">
                    <a:pos x="wd2" y="hd2"/>
                  </a:cxn>
                  <a:cxn ang="10800000">
                    <a:pos x="wd2" y="hd2"/>
                  </a:cxn>
                  <a:cxn ang="16200000">
                    <a:pos x="wd2" y="hd2"/>
                  </a:cxn>
                </a:cxnLst>
                <a:rect l="0" t="0" r="r" b="b"/>
                <a:pathLst>
                  <a:path w="21600" h="21600" extrusionOk="0">
                    <a:moveTo>
                      <a:pt x="1149" y="0"/>
                    </a:moveTo>
                    <a:lnTo>
                      <a:pt x="21600" y="0"/>
                    </a:lnTo>
                    <a:lnTo>
                      <a:pt x="17694" y="18900"/>
                    </a:lnTo>
                    <a:lnTo>
                      <a:pt x="17464" y="19845"/>
                    </a:lnTo>
                    <a:lnTo>
                      <a:pt x="15166" y="21195"/>
                    </a:lnTo>
                    <a:lnTo>
                      <a:pt x="13557" y="21600"/>
                    </a:lnTo>
                    <a:lnTo>
                      <a:pt x="0" y="13770"/>
                    </a:lnTo>
                    <a:lnTo>
                      <a:pt x="1149" y="0"/>
                    </a:lnTo>
                    <a:close/>
                  </a:path>
                </a:pathLst>
              </a:custGeom>
              <a:solidFill>
                <a:srgbClr val="B9B9BC"/>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9" name="Shape 1139"/>
              <p:cNvSpPr/>
              <p:nvPr/>
            </p:nvSpPr>
            <p:spPr>
              <a:xfrm>
                <a:off x="1149109" y="-1"/>
                <a:ext cx="129115" cy="173137"/>
              </a:xfrm>
              <a:custGeom>
                <a:avLst/>
                <a:gdLst/>
                <a:ahLst/>
                <a:cxnLst>
                  <a:cxn ang="0">
                    <a:pos x="wd2" y="hd2"/>
                  </a:cxn>
                  <a:cxn ang="5400000">
                    <a:pos x="wd2" y="hd2"/>
                  </a:cxn>
                  <a:cxn ang="10800000">
                    <a:pos x="wd2" y="hd2"/>
                  </a:cxn>
                  <a:cxn ang="16200000">
                    <a:pos x="wd2" y="hd2"/>
                  </a:cxn>
                </a:cxnLst>
                <a:rect l="0" t="0" r="r" b="b"/>
                <a:pathLst>
                  <a:path w="21600" h="21600" extrusionOk="0">
                    <a:moveTo>
                      <a:pt x="1200" y="0"/>
                    </a:moveTo>
                    <a:lnTo>
                      <a:pt x="21600" y="0"/>
                    </a:lnTo>
                    <a:lnTo>
                      <a:pt x="17520" y="18900"/>
                    </a:lnTo>
                    <a:lnTo>
                      <a:pt x="17280" y="19845"/>
                    </a:lnTo>
                    <a:lnTo>
                      <a:pt x="14880" y="21195"/>
                    </a:lnTo>
                    <a:lnTo>
                      <a:pt x="13200" y="21600"/>
                    </a:lnTo>
                    <a:lnTo>
                      <a:pt x="0" y="13635"/>
                    </a:lnTo>
                    <a:lnTo>
                      <a:pt x="1200" y="0"/>
                    </a:lnTo>
                    <a:close/>
                  </a:path>
                </a:pathLst>
              </a:custGeom>
              <a:solidFill>
                <a:srgbClr val="B9B9BD"/>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0" name="Shape 1140"/>
              <p:cNvSpPr/>
              <p:nvPr/>
            </p:nvSpPr>
            <p:spPr>
              <a:xfrm>
                <a:off x="1151978" y="-1"/>
                <a:ext cx="126246" cy="173137"/>
              </a:xfrm>
              <a:custGeom>
                <a:avLst/>
                <a:gdLst/>
                <a:ahLst/>
                <a:cxnLst>
                  <a:cxn ang="0">
                    <a:pos x="wd2" y="hd2"/>
                  </a:cxn>
                  <a:cxn ang="5400000">
                    <a:pos x="wd2" y="hd2"/>
                  </a:cxn>
                  <a:cxn ang="10800000">
                    <a:pos x="wd2" y="hd2"/>
                  </a:cxn>
                  <a:cxn ang="16200000">
                    <a:pos x="wd2" y="hd2"/>
                  </a:cxn>
                </a:cxnLst>
                <a:rect l="0" t="0" r="r" b="b"/>
                <a:pathLst>
                  <a:path w="21600" h="21600" extrusionOk="0">
                    <a:moveTo>
                      <a:pt x="1718" y="0"/>
                    </a:moveTo>
                    <a:lnTo>
                      <a:pt x="21600" y="0"/>
                    </a:lnTo>
                    <a:lnTo>
                      <a:pt x="17427" y="18900"/>
                    </a:lnTo>
                    <a:lnTo>
                      <a:pt x="17182" y="19845"/>
                    </a:lnTo>
                    <a:lnTo>
                      <a:pt x="14727" y="21195"/>
                    </a:lnTo>
                    <a:lnTo>
                      <a:pt x="13500" y="21600"/>
                    </a:lnTo>
                    <a:lnTo>
                      <a:pt x="0" y="13365"/>
                    </a:lnTo>
                    <a:lnTo>
                      <a:pt x="1718" y="0"/>
                    </a:lnTo>
                    <a:close/>
                  </a:path>
                </a:pathLst>
              </a:custGeom>
              <a:solidFill>
                <a:srgbClr val="BABAB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1" name="Shape 1141"/>
              <p:cNvSpPr/>
              <p:nvPr/>
            </p:nvSpPr>
            <p:spPr>
              <a:xfrm>
                <a:off x="1159152" y="-1"/>
                <a:ext cx="119073" cy="173137"/>
              </a:xfrm>
              <a:custGeom>
                <a:avLst/>
                <a:gdLst/>
                <a:ahLst/>
                <a:cxnLst>
                  <a:cxn ang="0">
                    <a:pos x="wd2" y="hd2"/>
                  </a:cxn>
                  <a:cxn ang="5400000">
                    <a:pos x="wd2" y="hd2"/>
                  </a:cxn>
                  <a:cxn ang="10800000">
                    <a:pos x="wd2" y="hd2"/>
                  </a:cxn>
                  <a:cxn ang="16200000">
                    <a:pos x="wd2" y="hd2"/>
                  </a:cxn>
                </a:cxnLst>
                <a:rect l="0" t="0" r="r" b="b"/>
                <a:pathLst>
                  <a:path w="21600" h="21600" extrusionOk="0">
                    <a:moveTo>
                      <a:pt x="1561" y="0"/>
                    </a:moveTo>
                    <a:lnTo>
                      <a:pt x="21600" y="0"/>
                    </a:lnTo>
                    <a:lnTo>
                      <a:pt x="17176" y="18900"/>
                    </a:lnTo>
                    <a:lnTo>
                      <a:pt x="16916" y="19845"/>
                    </a:lnTo>
                    <a:lnTo>
                      <a:pt x="15614" y="20520"/>
                    </a:lnTo>
                    <a:lnTo>
                      <a:pt x="13012" y="21600"/>
                    </a:lnTo>
                    <a:lnTo>
                      <a:pt x="0" y="13365"/>
                    </a:lnTo>
                    <a:lnTo>
                      <a:pt x="1561" y="0"/>
                    </a:lnTo>
                    <a:close/>
                  </a:path>
                </a:pathLst>
              </a:custGeom>
              <a:solidFill>
                <a:srgbClr val="BBBBB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2" name="Shape 1142"/>
              <p:cNvSpPr/>
              <p:nvPr/>
            </p:nvSpPr>
            <p:spPr>
              <a:xfrm>
                <a:off x="1164890" y="-1"/>
                <a:ext cx="113335" cy="173137"/>
              </a:xfrm>
              <a:custGeom>
                <a:avLst/>
                <a:gdLst/>
                <a:ahLst/>
                <a:cxnLst>
                  <a:cxn ang="0">
                    <a:pos x="wd2" y="hd2"/>
                  </a:cxn>
                  <a:cxn ang="5400000">
                    <a:pos x="wd2" y="hd2"/>
                  </a:cxn>
                  <a:cxn ang="10800000">
                    <a:pos x="wd2" y="hd2"/>
                  </a:cxn>
                  <a:cxn ang="16200000">
                    <a:pos x="wd2" y="hd2"/>
                  </a:cxn>
                </a:cxnLst>
                <a:rect l="0" t="0" r="r" b="b"/>
                <a:pathLst>
                  <a:path w="21600" h="21600" extrusionOk="0">
                    <a:moveTo>
                      <a:pt x="1367" y="0"/>
                    </a:moveTo>
                    <a:lnTo>
                      <a:pt x="21600" y="0"/>
                    </a:lnTo>
                    <a:lnTo>
                      <a:pt x="16952" y="18900"/>
                    </a:lnTo>
                    <a:lnTo>
                      <a:pt x="16678" y="19845"/>
                    </a:lnTo>
                    <a:lnTo>
                      <a:pt x="15311" y="20520"/>
                    </a:lnTo>
                    <a:lnTo>
                      <a:pt x="12577" y="21600"/>
                    </a:lnTo>
                    <a:lnTo>
                      <a:pt x="0" y="13230"/>
                    </a:lnTo>
                    <a:lnTo>
                      <a:pt x="1367" y="0"/>
                    </a:lnTo>
                    <a:close/>
                  </a:path>
                </a:pathLst>
              </a:custGeom>
              <a:solidFill>
                <a:srgbClr val="BBBBBF"/>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3" name="Shape 1143"/>
              <p:cNvSpPr/>
              <p:nvPr/>
            </p:nvSpPr>
            <p:spPr>
              <a:xfrm>
                <a:off x="1170628" y="-1"/>
                <a:ext cx="107597" cy="173137"/>
              </a:xfrm>
              <a:custGeom>
                <a:avLst/>
                <a:gdLst/>
                <a:ahLst/>
                <a:cxnLst>
                  <a:cxn ang="0">
                    <a:pos x="wd2" y="hd2"/>
                  </a:cxn>
                  <a:cxn ang="5400000">
                    <a:pos x="wd2" y="hd2"/>
                  </a:cxn>
                  <a:cxn ang="10800000">
                    <a:pos x="wd2" y="hd2"/>
                  </a:cxn>
                  <a:cxn ang="16200000">
                    <a:pos x="wd2" y="hd2"/>
                  </a:cxn>
                </a:cxnLst>
                <a:rect l="0" t="0" r="r" b="b"/>
                <a:pathLst>
                  <a:path w="21600" h="21600" extrusionOk="0">
                    <a:moveTo>
                      <a:pt x="1440" y="0"/>
                    </a:moveTo>
                    <a:lnTo>
                      <a:pt x="21600" y="0"/>
                    </a:lnTo>
                    <a:lnTo>
                      <a:pt x="16704" y="18900"/>
                    </a:lnTo>
                    <a:lnTo>
                      <a:pt x="16416" y="19845"/>
                    </a:lnTo>
                    <a:lnTo>
                      <a:pt x="13824" y="21060"/>
                    </a:lnTo>
                    <a:lnTo>
                      <a:pt x="12384" y="21600"/>
                    </a:lnTo>
                    <a:lnTo>
                      <a:pt x="0" y="12960"/>
                    </a:lnTo>
                    <a:lnTo>
                      <a:pt x="1440" y="0"/>
                    </a:lnTo>
                    <a:close/>
                  </a:path>
                </a:pathLst>
              </a:custGeom>
              <a:solidFill>
                <a:srgbClr val="BCBCC0"/>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4" name="Shape 1144"/>
              <p:cNvSpPr/>
              <p:nvPr/>
            </p:nvSpPr>
            <p:spPr>
              <a:xfrm>
                <a:off x="1176367" y="-1"/>
                <a:ext cx="101858" cy="173137"/>
              </a:xfrm>
              <a:custGeom>
                <a:avLst/>
                <a:gdLst/>
                <a:ahLst/>
                <a:cxnLst>
                  <a:cxn ang="0">
                    <a:pos x="wd2" y="hd2"/>
                  </a:cxn>
                  <a:cxn ang="5400000">
                    <a:pos x="wd2" y="hd2"/>
                  </a:cxn>
                  <a:cxn ang="10800000">
                    <a:pos x="wd2" y="hd2"/>
                  </a:cxn>
                  <a:cxn ang="16200000">
                    <a:pos x="wd2" y="hd2"/>
                  </a:cxn>
                </a:cxnLst>
                <a:rect l="0" t="0" r="r" b="b"/>
                <a:pathLst>
                  <a:path w="21600" h="21600" extrusionOk="0">
                    <a:moveTo>
                      <a:pt x="1521" y="0"/>
                    </a:moveTo>
                    <a:lnTo>
                      <a:pt x="21600" y="0"/>
                    </a:lnTo>
                    <a:lnTo>
                      <a:pt x="16428" y="18900"/>
                    </a:lnTo>
                    <a:lnTo>
                      <a:pt x="16124" y="19845"/>
                    </a:lnTo>
                    <a:lnTo>
                      <a:pt x="13386" y="21060"/>
                    </a:lnTo>
                    <a:lnTo>
                      <a:pt x="11865" y="21600"/>
                    </a:lnTo>
                    <a:lnTo>
                      <a:pt x="0" y="12825"/>
                    </a:lnTo>
                    <a:lnTo>
                      <a:pt x="1521" y="0"/>
                    </a:lnTo>
                    <a:close/>
                  </a:path>
                </a:pathLst>
              </a:custGeom>
              <a:solidFill>
                <a:srgbClr val="BCBCC0"/>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5" name="Shape 1145"/>
              <p:cNvSpPr/>
              <p:nvPr/>
            </p:nvSpPr>
            <p:spPr>
              <a:xfrm>
                <a:off x="1179236" y="-1"/>
                <a:ext cx="98989" cy="172055"/>
              </a:xfrm>
              <a:custGeom>
                <a:avLst/>
                <a:gdLst/>
                <a:ahLst/>
                <a:cxnLst>
                  <a:cxn ang="0">
                    <a:pos x="wd2" y="hd2"/>
                  </a:cxn>
                  <a:cxn ang="5400000">
                    <a:pos x="wd2" y="hd2"/>
                  </a:cxn>
                  <a:cxn ang="10800000">
                    <a:pos x="wd2" y="hd2"/>
                  </a:cxn>
                  <a:cxn ang="16200000">
                    <a:pos x="wd2" y="hd2"/>
                  </a:cxn>
                </a:cxnLst>
                <a:rect l="0" t="0" r="r" b="b"/>
                <a:pathLst>
                  <a:path w="21600" h="21600" extrusionOk="0">
                    <a:moveTo>
                      <a:pt x="2191" y="0"/>
                    </a:moveTo>
                    <a:lnTo>
                      <a:pt x="21600" y="0"/>
                    </a:lnTo>
                    <a:lnTo>
                      <a:pt x="16278" y="19019"/>
                    </a:lnTo>
                    <a:lnTo>
                      <a:pt x="15965" y="19970"/>
                    </a:lnTo>
                    <a:lnTo>
                      <a:pt x="13148" y="21192"/>
                    </a:lnTo>
                    <a:lnTo>
                      <a:pt x="11583" y="21600"/>
                    </a:lnTo>
                    <a:lnTo>
                      <a:pt x="0" y="12770"/>
                    </a:lnTo>
                    <a:lnTo>
                      <a:pt x="2191" y="0"/>
                    </a:lnTo>
                    <a:close/>
                  </a:path>
                </a:pathLst>
              </a:custGeom>
              <a:solidFill>
                <a:srgbClr val="BDBDC1"/>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6" name="Shape 1146"/>
              <p:cNvSpPr/>
              <p:nvPr/>
            </p:nvSpPr>
            <p:spPr>
              <a:xfrm>
                <a:off x="1184974" y="-1"/>
                <a:ext cx="93250" cy="172055"/>
              </a:xfrm>
              <a:custGeom>
                <a:avLst/>
                <a:gdLst/>
                <a:ahLst/>
                <a:cxnLst>
                  <a:cxn ang="0">
                    <a:pos x="wd2" y="hd2"/>
                  </a:cxn>
                  <a:cxn ang="5400000">
                    <a:pos x="wd2" y="hd2"/>
                  </a:cxn>
                  <a:cxn ang="10800000">
                    <a:pos x="wd2" y="hd2"/>
                  </a:cxn>
                  <a:cxn ang="16200000">
                    <a:pos x="wd2" y="hd2"/>
                  </a:cxn>
                </a:cxnLst>
                <a:rect l="0" t="0" r="r" b="b"/>
                <a:pathLst>
                  <a:path w="21600" h="21600" extrusionOk="0">
                    <a:moveTo>
                      <a:pt x="2326" y="0"/>
                    </a:moveTo>
                    <a:lnTo>
                      <a:pt x="21600" y="0"/>
                    </a:lnTo>
                    <a:lnTo>
                      <a:pt x="15951" y="19019"/>
                    </a:lnTo>
                    <a:lnTo>
                      <a:pt x="15618" y="19970"/>
                    </a:lnTo>
                    <a:lnTo>
                      <a:pt x="12628" y="21192"/>
                    </a:lnTo>
                    <a:lnTo>
                      <a:pt x="10966" y="21600"/>
                    </a:lnTo>
                    <a:lnTo>
                      <a:pt x="0" y="12498"/>
                    </a:lnTo>
                    <a:lnTo>
                      <a:pt x="2326" y="0"/>
                    </a:lnTo>
                    <a:close/>
                  </a:path>
                </a:pathLst>
              </a:custGeom>
              <a:solidFill>
                <a:srgbClr val="BEBEC1"/>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7" name="Shape 1147"/>
              <p:cNvSpPr/>
              <p:nvPr/>
            </p:nvSpPr>
            <p:spPr>
              <a:xfrm>
                <a:off x="1192147" y="-1"/>
                <a:ext cx="86077" cy="172055"/>
              </a:xfrm>
              <a:custGeom>
                <a:avLst/>
                <a:gdLst/>
                <a:ahLst/>
                <a:cxnLst>
                  <a:cxn ang="0">
                    <a:pos x="wd2" y="hd2"/>
                  </a:cxn>
                  <a:cxn ang="5400000">
                    <a:pos x="wd2" y="hd2"/>
                  </a:cxn>
                  <a:cxn ang="10800000">
                    <a:pos x="wd2" y="hd2"/>
                  </a:cxn>
                  <a:cxn ang="16200000">
                    <a:pos x="wd2" y="hd2"/>
                  </a:cxn>
                </a:cxnLst>
                <a:rect l="0" t="0" r="r" b="b"/>
                <a:pathLst>
                  <a:path w="21600" h="21600" extrusionOk="0">
                    <a:moveTo>
                      <a:pt x="2160" y="0"/>
                    </a:moveTo>
                    <a:lnTo>
                      <a:pt x="21600" y="0"/>
                    </a:lnTo>
                    <a:lnTo>
                      <a:pt x="15480" y="19019"/>
                    </a:lnTo>
                    <a:lnTo>
                      <a:pt x="15120" y="19970"/>
                    </a:lnTo>
                    <a:lnTo>
                      <a:pt x="14040" y="20513"/>
                    </a:lnTo>
                    <a:lnTo>
                      <a:pt x="11880" y="21192"/>
                    </a:lnTo>
                    <a:lnTo>
                      <a:pt x="10440" y="21600"/>
                    </a:lnTo>
                    <a:lnTo>
                      <a:pt x="0" y="12362"/>
                    </a:lnTo>
                    <a:lnTo>
                      <a:pt x="2160" y="0"/>
                    </a:lnTo>
                    <a:close/>
                  </a:path>
                </a:pathLst>
              </a:custGeom>
              <a:solidFill>
                <a:srgbClr val="BEBEC2"/>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8" name="Shape 1148"/>
              <p:cNvSpPr/>
              <p:nvPr/>
            </p:nvSpPr>
            <p:spPr>
              <a:xfrm>
                <a:off x="1197885" y="-1"/>
                <a:ext cx="80339" cy="172055"/>
              </a:xfrm>
              <a:custGeom>
                <a:avLst/>
                <a:gdLst/>
                <a:ahLst/>
                <a:cxnLst>
                  <a:cxn ang="0">
                    <a:pos x="wd2" y="hd2"/>
                  </a:cxn>
                  <a:cxn ang="5400000">
                    <a:pos x="wd2" y="hd2"/>
                  </a:cxn>
                  <a:cxn ang="10800000">
                    <a:pos x="wd2" y="hd2"/>
                  </a:cxn>
                  <a:cxn ang="16200000">
                    <a:pos x="wd2" y="hd2"/>
                  </a:cxn>
                </a:cxnLst>
                <a:rect l="0" t="0" r="r" b="b"/>
                <a:pathLst>
                  <a:path w="21600" h="21600" extrusionOk="0">
                    <a:moveTo>
                      <a:pt x="2314" y="0"/>
                    </a:moveTo>
                    <a:lnTo>
                      <a:pt x="21600" y="0"/>
                    </a:lnTo>
                    <a:lnTo>
                      <a:pt x="15043" y="19019"/>
                    </a:lnTo>
                    <a:lnTo>
                      <a:pt x="14657" y="19970"/>
                    </a:lnTo>
                    <a:lnTo>
                      <a:pt x="13500" y="20513"/>
                    </a:lnTo>
                    <a:lnTo>
                      <a:pt x="11186" y="21192"/>
                    </a:lnTo>
                    <a:lnTo>
                      <a:pt x="9643" y="21600"/>
                    </a:lnTo>
                    <a:lnTo>
                      <a:pt x="0" y="12362"/>
                    </a:lnTo>
                    <a:lnTo>
                      <a:pt x="2314" y="0"/>
                    </a:lnTo>
                    <a:close/>
                  </a:path>
                </a:pathLst>
              </a:custGeom>
              <a:solidFill>
                <a:srgbClr val="BFBFC3"/>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9" name="Shape 1149"/>
              <p:cNvSpPr/>
              <p:nvPr/>
            </p:nvSpPr>
            <p:spPr>
              <a:xfrm>
                <a:off x="1200755" y="-1"/>
                <a:ext cx="77469" cy="172055"/>
              </a:xfrm>
              <a:custGeom>
                <a:avLst/>
                <a:gdLst/>
                <a:ahLst/>
                <a:cxnLst>
                  <a:cxn ang="0">
                    <a:pos x="wd2" y="hd2"/>
                  </a:cxn>
                  <a:cxn ang="5400000">
                    <a:pos x="wd2" y="hd2"/>
                  </a:cxn>
                  <a:cxn ang="10800000">
                    <a:pos x="wd2" y="hd2"/>
                  </a:cxn>
                  <a:cxn ang="16200000">
                    <a:pos x="wd2" y="hd2"/>
                  </a:cxn>
                </a:cxnLst>
                <a:rect l="0" t="0" r="r" b="b"/>
                <a:pathLst>
                  <a:path w="21600" h="21600" extrusionOk="0">
                    <a:moveTo>
                      <a:pt x="2800" y="0"/>
                    </a:moveTo>
                    <a:lnTo>
                      <a:pt x="21600" y="0"/>
                    </a:lnTo>
                    <a:lnTo>
                      <a:pt x="14800" y="19019"/>
                    </a:lnTo>
                    <a:lnTo>
                      <a:pt x="14400" y="19698"/>
                    </a:lnTo>
                    <a:lnTo>
                      <a:pt x="13200" y="20513"/>
                    </a:lnTo>
                    <a:lnTo>
                      <a:pt x="11600" y="21057"/>
                    </a:lnTo>
                    <a:lnTo>
                      <a:pt x="9200" y="21600"/>
                    </a:lnTo>
                    <a:lnTo>
                      <a:pt x="0" y="12226"/>
                    </a:lnTo>
                    <a:lnTo>
                      <a:pt x="2800" y="0"/>
                    </a:lnTo>
                    <a:close/>
                  </a:path>
                </a:pathLst>
              </a:custGeom>
              <a:solidFill>
                <a:srgbClr val="BFBFC3"/>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0" name="Shape 1150"/>
              <p:cNvSpPr/>
              <p:nvPr/>
            </p:nvSpPr>
            <p:spPr>
              <a:xfrm>
                <a:off x="1206493" y="-1"/>
                <a:ext cx="71731" cy="172055"/>
              </a:xfrm>
              <a:custGeom>
                <a:avLst/>
                <a:gdLst/>
                <a:ahLst/>
                <a:cxnLst>
                  <a:cxn ang="0">
                    <a:pos x="wd2" y="hd2"/>
                  </a:cxn>
                  <a:cxn ang="5400000">
                    <a:pos x="wd2" y="hd2"/>
                  </a:cxn>
                  <a:cxn ang="10800000">
                    <a:pos x="wd2" y="hd2"/>
                  </a:cxn>
                  <a:cxn ang="16200000">
                    <a:pos x="wd2" y="hd2"/>
                  </a:cxn>
                </a:cxnLst>
                <a:rect l="0" t="0" r="r" b="b"/>
                <a:pathLst>
                  <a:path w="21600" h="21600" extrusionOk="0">
                    <a:moveTo>
                      <a:pt x="3024" y="0"/>
                    </a:moveTo>
                    <a:lnTo>
                      <a:pt x="21600" y="0"/>
                    </a:lnTo>
                    <a:lnTo>
                      <a:pt x="14256" y="19019"/>
                    </a:lnTo>
                    <a:lnTo>
                      <a:pt x="13824" y="19698"/>
                    </a:lnTo>
                    <a:lnTo>
                      <a:pt x="12528" y="20513"/>
                    </a:lnTo>
                    <a:lnTo>
                      <a:pt x="10800" y="21057"/>
                    </a:lnTo>
                    <a:lnTo>
                      <a:pt x="8208" y="21600"/>
                    </a:lnTo>
                    <a:lnTo>
                      <a:pt x="0" y="11955"/>
                    </a:lnTo>
                    <a:lnTo>
                      <a:pt x="3024" y="0"/>
                    </a:lnTo>
                    <a:close/>
                  </a:path>
                </a:pathLst>
              </a:custGeom>
              <a:solidFill>
                <a:srgbClr val="C0C0C4"/>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1" name="Shape 1151"/>
              <p:cNvSpPr/>
              <p:nvPr/>
            </p:nvSpPr>
            <p:spPr>
              <a:xfrm>
                <a:off x="1212231" y="-1"/>
                <a:ext cx="65993" cy="172055"/>
              </a:xfrm>
              <a:custGeom>
                <a:avLst/>
                <a:gdLst/>
                <a:ahLst/>
                <a:cxnLst>
                  <a:cxn ang="0">
                    <a:pos x="wd2" y="hd2"/>
                  </a:cxn>
                  <a:cxn ang="5400000">
                    <a:pos x="wd2" y="hd2"/>
                  </a:cxn>
                  <a:cxn ang="10800000">
                    <a:pos x="wd2" y="hd2"/>
                  </a:cxn>
                  <a:cxn ang="16200000">
                    <a:pos x="wd2" y="hd2"/>
                  </a:cxn>
                </a:cxnLst>
                <a:rect l="0" t="0" r="r" b="b"/>
                <a:pathLst>
                  <a:path w="21600" h="21600" extrusionOk="0">
                    <a:moveTo>
                      <a:pt x="3287" y="0"/>
                    </a:moveTo>
                    <a:lnTo>
                      <a:pt x="21600" y="0"/>
                    </a:lnTo>
                    <a:lnTo>
                      <a:pt x="13617" y="19019"/>
                    </a:lnTo>
                    <a:lnTo>
                      <a:pt x="13148" y="19698"/>
                    </a:lnTo>
                    <a:lnTo>
                      <a:pt x="11739" y="20513"/>
                    </a:lnTo>
                    <a:lnTo>
                      <a:pt x="7983" y="21600"/>
                    </a:lnTo>
                    <a:lnTo>
                      <a:pt x="0" y="11819"/>
                    </a:lnTo>
                    <a:lnTo>
                      <a:pt x="3287" y="0"/>
                    </a:lnTo>
                    <a:close/>
                  </a:path>
                </a:pathLst>
              </a:custGeom>
              <a:solidFill>
                <a:srgbClr val="C1C1C5"/>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2" name="Shape 1152"/>
              <p:cNvSpPr/>
              <p:nvPr/>
            </p:nvSpPr>
            <p:spPr>
              <a:xfrm>
                <a:off x="1219405" y="-1"/>
                <a:ext cx="58819" cy="172055"/>
              </a:xfrm>
              <a:custGeom>
                <a:avLst/>
                <a:gdLst/>
                <a:ahLst/>
                <a:cxnLst>
                  <a:cxn ang="0">
                    <a:pos x="wd2" y="hd2"/>
                  </a:cxn>
                  <a:cxn ang="5400000">
                    <a:pos x="wd2" y="hd2"/>
                  </a:cxn>
                  <a:cxn ang="10800000">
                    <a:pos x="wd2" y="hd2"/>
                  </a:cxn>
                  <a:cxn ang="16200000">
                    <a:pos x="wd2" y="hd2"/>
                  </a:cxn>
                </a:cxnLst>
                <a:rect l="0" t="0" r="r" b="b"/>
                <a:pathLst>
                  <a:path w="21600" h="21600" extrusionOk="0">
                    <a:moveTo>
                      <a:pt x="3161" y="0"/>
                    </a:moveTo>
                    <a:lnTo>
                      <a:pt x="21600" y="0"/>
                    </a:lnTo>
                    <a:lnTo>
                      <a:pt x="12644" y="19019"/>
                    </a:lnTo>
                    <a:lnTo>
                      <a:pt x="12117" y="19698"/>
                    </a:lnTo>
                    <a:lnTo>
                      <a:pt x="10537" y="20513"/>
                    </a:lnTo>
                    <a:lnTo>
                      <a:pt x="6322" y="21600"/>
                    </a:lnTo>
                    <a:lnTo>
                      <a:pt x="0" y="11683"/>
                    </a:lnTo>
                    <a:lnTo>
                      <a:pt x="3161" y="0"/>
                    </a:lnTo>
                    <a:close/>
                  </a:path>
                </a:pathLst>
              </a:custGeom>
              <a:solidFill>
                <a:srgbClr val="C1C1C5"/>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3" name="Shape 1153"/>
              <p:cNvSpPr/>
              <p:nvPr/>
            </p:nvSpPr>
            <p:spPr>
              <a:xfrm>
                <a:off x="1222274" y="-1"/>
                <a:ext cx="55951" cy="172055"/>
              </a:xfrm>
              <a:custGeom>
                <a:avLst/>
                <a:gdLst/>
                <a:ahLst/>
                <a:cxnLst>
                  <a:cxn ang="0">
                    <a:pos x="wd2" y="hd2"/>
                  </a:cxn>
                  <a:cxn ang="5400000">
                    <a:pos x="wd2" y="hd2"/>
                  </a:cxn>
                  <a:cxn ang="10800000">
                    <a:pos x="wd2" y="hd2"/>
                  </a:cxn>
                  <a:cxn ang="16200000">
                    <a:pos x="wd2" y="hd2"/>
                  </a:cxn>
                </a:cxnLst>
                <a:rect l="0" t="0" r="r" b="b"/>
                <a:pathLst>
                  <a:path w="21600" h="21600" extrusionOk="0">
                    <a:moveTo>
                      <a:pt x="4431" y="0"/>
                    </a:moveTo>
                    <a:lnTo>
                      <a:pt x="21600" y="0"/>
                    </a:lnTo>
                    <a:lnTo>
                      <a:pt x="12185" y="19019"/>
                    </a:lnTo>
                    <a:lnTo>
                      <a:pt x="11631" y="19698"/>
                    </a:lnTo>
                    <a:lnTo>
                      <a:pt x="9969" y="20513"/>
                    </a:lnTo>
                    <a:lnTo>
                      <a:pt x="5538" y="21600"/>
                    </a:lnTo>
                    <a:lnTo>
                      <a:pt x="0" y="11411"/>
                    </a:lnTo>
                    <a:lnTo>
                      <a:pt x="4431" y="0"/>
                    </a:lnTo>
                    <a:close/>
                  </a:path>
                </a:pathLst>
              </a:custGeom>
              <a:solidFill>
                <a:srgbClr val="C2C2C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4" name="Shape 1154"/>
              <p:cNvSpPr/>
              <p:nvPr/>
            </p:nvSpPr>
            <p:spPr>
              <a:xfrm>
                <a:off x="1228012" y="-1"/>
                <a:ext cx="50212" cy="172055"/>
              </a:xfrm>
              <a:custGeom>
                <a:avLst/>
                <a:gdLst/>
                <a:ahLst/>
                <a:cxnLst>
                  <a:cxn ang="0">
                    <a:pos x="wd2" y="hd2"/>
                  </a:cxn>
                  <a:cxn ang="5400000">
                    <a:pos x="wd2" y="hd2"/>
                  </a:cxn>
                  <a:cxn ang="10800000">
                    <a:pos x="wd2" y="hd2"/>
                  </a:cxn>
                  <a:cxn ang="16200000">
                    <a:pos x="wd2" y="hd2"/>
                  </a:cxn>
                </a:cxnLst>
                <a:rect l="0" t="0" r="r" b="b"/>
                <a:pathLst>
                  <a:path w="21600" h="21600" extrusionOk="0">
                    <a:moveTo>
                      <a:pt x="4937" y="0"/>
                    </a:moveTo>
                    <a:lnTo>
                      <a:pt x="21600" y="0"/>
                    </a:lnTo>
                    <a:lnTo>
                      <a:pt x="11109" y="19019"/>
                    </a:lnTo>
                    <a:lnTo>
                      <a:pt x="10491" y="19698"/>
                    </a:lnTo>
                    <a:lnTo>
                      <a:pt x="8640" y="20513"/>
                    </a:lnTo>
                    <a:lnTo>
                      <a:pt x="6789" y="21057"/>
                    </a:lnTo>
                    <a:lnTo>
                      <a:pt x="4320" y="21600"/>
                    </a:lnTo>
                    <a:lnTo>
                      <a:pt x="0" y="11411"/>
                    </a:lnTo>
                    <a:lnTo>
                      <a:pt x="4937" y="0"/>
                    </a:lnTo>
                    <a:close/>
                  </a:path>
                </a:pathLst>
              </a:custGeom>
              <a:solidFill>
                <a:srgbClr val="C3C3C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5" name="Shape 1155"/>
              <p:cNvSpPr/>
              <p:nvPr/>
            </p:nvSpPr>
            <p:spPr>
              <a:xfrm>
                <a:off x="1233751" y="0"/>
                <a:ext cx="44474" cy="169890"/>
              </a:xfrm>
              <a:custGeom>
                <a:avLst/>
                <a:gdLst/>
                <a:ahLst/>
                <a:cxnLst>
                  <a:cxn ang="0">
                    <a:pos x="wd2" y="hd2"/>
                  </a:cxn>
                  <a:cxn ang="5400000">
                    <a:pos x="wd2" y="hd2"/>
                  </a:cxn>
                  <a:cxn ang="10800000">
                    <a:pos x="wd2" y="hd2"/>
                  </a:cxn>
                  <a:cxn ang="16200000">
                    <a:pos x="wd2" y="hd2"/>
                  </a:cxn>
                </a:cxnLst>
                <a:rect l="0" t="0" r="r" b="b"/>
                <a:pathLst>
                  <a:path w="21600" h="21600" extrusionOk="0">
                    <a:moveTo>
                      <a:pt x="4877" y="0"/>
                    </a:moveTo>
                    <a:lnTo>
                      <a:pt x="21600" y="0"/>
                    </a:lnTo>
                    <a:lnTo>
                      <a:pt x="9755" y="19261"/>
                    </a:lnTo>
                    <a:lnTo>
                      <a:pt x="9058" y="19949"/>
                    </a:lnTo>
                    <a:lnTo>
                      <a:pt x="6968" y="20775"/>
                    </a:lnTo>
                    <a:lnTo>
                      <a:pt x="4877" y="21325"/>
                    </a:lnTo>
                    <a:lnTo>
                      <a:pt x="2090" y="21600"/>
                    </a:lnTo>
                    <a:lnTo>
                      <a:pt x="0" y="11419"/>
                    </a:lnTo>
                    <a:lnTo>
                      <a:pt x="4877" y="0"/>
                    </a:lnTo>
                    <a:close/>
                  </a:path>
                </a:pathLst>
              </a:custGeom>
              <a:solidFill>
                <a:srgbClr val="C3C3C7"/>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6" name="Shape 1156"/>
              <p:cNvSpPr/>
              <p:nvPr/>
            </p:nvSpPr>
            <p:spPr>
              <a:xfrm>
                <a:off x="1238054" y="0"/>
                <a:ext cx="40170" cy="169890"/>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1600" y="0"/>
                    </a:lnTo>
                    <a:lnTo>
                      <a:pt x="8486" y="19261"/>
                    </a:lnTo>
                    <a:lnTo>
                      <a:pt x="7714" y="19949"/>
                    </a:lnTo>
                    <a:lnTo>
                      <a:pt x="5400" y="20775"/>
                    </a:lnTo>
                    <a:lnTo>
                      <a:pt x="3086" y="21325"/>
                    </a:lnTo>
                    <a:lnTo>
                      <a:pt x="0" y="21600"/>
                    </a:lnTo>
                    <a:lnTo>
                      <a:pt x="771" y="11282"/>
                    </a:lnTo>
                    <a:lnTo>
                      <a:pt x="6171" y="0"/>
                    </a:lnTo>
                    <a:close/>
                  </a:path>
                </a:pathLst>
              </a:custGeom>
              <a:solidFill>
                <a:srgbClr val="C4C4C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7" name="Shape 1157"/>
              <p:cNvSpPr/>
              <p:nvPr/>
            </p:nvSpPr>
            <p:spPr>
              <a:xfrm>
                <a:off x="1238054" y="0"/>
                <a:ext cx="40170" cy="169890"/>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21600" y="0"/>
                    </a:lnTo>
                    <a:lnTo>
                      <a:pt x="8486" y="19261"/>
                    </a:lnTo>
                    <a:lnTo>
                      <a:pt x="7714" y="19949"/>
                    </a:lnTo>
                    <a:lnTo>
                      <a:pt x="6171" y="20499"/>
                    </a:lnTo>
                    <a:lnTo>
                      <a:pt x="3086" y="21325"/>
                    </a:lnTo>
                    <a:lnTo>
                      <a:pt x="0" y="21600"/>
                    </a:lnTo>
                    <a:lnTo>
                      <a:pt x="3857" y="11006"/>
                    </a:lnTo>
                    <a:lnTo>
                      <a:pt x="9257" y="0"/>
                    </a:lnTo>
                    <a:close/>
                  </a:path>
                </a:pathLst>
              </a:custGeom>
              <a:solidFill>
                <a:srgbClr val="C4C4C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8" name="Shape 1158"/>
              <p:cNvSpPr/>
              <p:nvPr/>
            </p:nvSpPr>
            <p:spPr>
              <a:xfrm>
                <a:off x="1239489" y="0"/>
                <a:ext cx="38736" cy="169890"/>
              </a:xfrm>
              <a:custGeom>
                <a:avLst/>
                <a:gdLst/>
                <a:ahLst/>
                <a:cxnLst>
                  <a:cxn ang="0">
                    <a:pos x="wd2" y="hd2"/>
                  </a:cxn>
                  <a:cxn ang="5400000">
                    <a:pos x="wd2" y="hd2"/>
                  </a:cxn>
                  <a:cxn ang="10800000">
                    <a:pos x="wd2" y="hd2"/>
                  </a:cxn>
                  <a:cxn ang="16200000">
                    <a:pos x="wd2" y="hd2"/>
                  </a:cxn>
                </a:cxnLst>
                <a:rect l="0" t="0" r="r" b="b"/>
                <a:pathLst>
                  <a:path w="21600" h="21600" extrusionOk="0">
                    <a:moveTo>
                      <a:pt x="12000" y="0"/>
                    </a:moveTo>
                    <a:lnTo>
                      <a:pt x="21600" y="0"/>
                    </a:lnTo>
                    <a:lnTo>
                      <a:pt x="8000" y="19261"/>
                    </a:lnTo>
                    <a:lnTo>
                      <a:pt x="7200" y="19949"/>
                    </a:lnTo>
                    <a:lnTo>
                      <a:pt x="5600" y="20499"/>
                    </a:lnTo>
                    <a:lnTo>
                      <a:pt x="2400" y="21050"/>
                    </a:lnTo>
                    <a:lnTo>
                      <a:pt x="0" y="21600"/>
                    </a:lnTo>
                    <a:lnTo>
                      <a:pt x="12000" y="0"/>
                    </a:lnTo>
                    <a:close/>
                  </a:path>
                </a:pathLst>
              </a:custGeom>
              <a:solidFill>
                <a:srgbClr val="C5C5C9"/>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indefinite" fill="hold"/>
                                        <p:tgtEl>
                                          <p:spTgt spid="1160"/>
                                        </p:tgtEl>
                                        <p:attrNameLst>
                                          <p:attrName>style.visibility</p:attrName>
                                        </p:attrNameLst>
                                      </p:cBhvr>
                                      <p:to>
                                        <p:strVal val="visible"/>
                                      </p:to>
                                    </p:set>
                                    <p:animEffect transition="in" filter="fade">
                                      <p:cBhvr>
                                        <p:cTn id="7" dur="500"/>
                                        <p:tgtEl>
                                          <p:spTgt spid="116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indefinite" fill="hold"/>
                                        <p:tgtEl>
                                          <p:spTgt spid="941"/>
                                        </p:tgtEl>
                                        <p:attrNameLst>
                                          <p:attrName>style.visibility</p:attrName>
                                        </p:attrNameLst>
                                      </p:cBhvr>
                                      <p:to>
                                        <p:strVal val="visible"/>
                                      </p:to>
                                    </p:set>
                                    <p:anim calcmode="lin" valueType="num">
                                      <p:cBhvr>
                                        <p:cTn id="11" dur="500" fill="hold"/>
                                        <p:tgtEl>
                                          <p:spTgt spid="941"/>
                                        </p:tgtEl>
                                        <p:attrNameLst>
                                          <p:attrName>ppt_x</p:attrName>
                                        </p:attrNameLst>
                                      </p:cBhvr>
                                      <p:tavLst>
                                        <p:tav tm="0">
                                          <p:val>
                                            <p:strVal val="1+#ppt_w/2"/>
                                          </p:val>
                                        </p:tav>
                                        <p:tav tm="100000">
                                          <p:val>
                                            <p:strVal val="#ppt_x"/>
                                          </p:val>
                                        </p:tav>
                                      </p:tavLst>
                                    </p:anim>
                                    <p:anim calcmode="lin" valueType="num">
                                      <p:cBhvr>
                                        <p:cTn id="12" dur="500" fill="hold"/>
                                        <p:tgtEl>
                                          <p:spTgt spid="94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indefinite" fill="hold"/>
                                        <p:tgtEl>
                                          <p:spTgt spid="931"/>
                                        </p:tgtEl>
                                        <p:attrNameLst>
                                          <p:attrName>style.visibility</p:attrName>
                                        </p:attrNameLst>
                                      </p:cBhvr>
                                      <p:to>
                                        <p:strVal val="visible"/>
                                      </p:to>
                                    </p:set>
                                    <p:anim calcmode="lin" valueType="num">
                                      <p:cBhvr>
                                        <p:cTn id="16" dur="500" fill="hold"/>
                                        <p:tgtEl>
                                          <p:spTgt spid="931"/>
                                        </p:tgtEl>
                                        <p:attrNameLst>
                                          <p:attrName>ppt_x</p:attrName>
                                        </p:attrNameLst>
                                      </p:cBhvr>
                                      <p:tavLst>
                                        <p:tav tm="0">
                                          <p:val>
                                            <p:strVal val="0-#ppt_w/2"/>
                                          </p:val>
                                        </p:tav>
                                        <p:tav tm="100000">
                                          <p:val>
                                            <p:strVal val="#ppt_x"/>
                                          </p:val>
                                        </p:tav>
                                      </p:tavLst>
                                    </p:anim>
                                    <p:anim calcmode="lin" valueType="num">
                                      <p:cBhvr>
                                        <p:cTn id="17" dur="500" fill="hold"/>
                                        <p:tgtEl>
                                          <p:spTgt spid="93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indefinite" fill="hold"/>
                                        <p:tgtEl>
                                          <p:spTgt spid="936"/>
                                        </p:tgtEl>
                                        <p:attrNameLst>
                                          <p:attrName>style.visibility</p:attrName>
                                        </p:attrNameLst>
                                      </p:cBhvr>
                                      <p:to>
                                        <p:strVal val="visible"/>
                                      </p:to>
                                    </p:set>
                                    <p:anim calcmode="lin" valueType="num">
                                      <p:cBhvr>
                                        <p:cTn id="21" dur="500" fill="hold"/>
                                        <p:tgtEl>
                                          <p:spTgt spid="936"/>
                                        </p:tgtEl>
                                        <p:attrNameLst>
                                          <p:attrName>ppt_x</p:attrName>
                                        </p:attrNameLst>
                                      </p:cBhvr>
                                      <p:tavLst>
                                        <p:tav tm="0">
                                          <p:val>
                                            <p:strVal val="0-#ppt_w/2"/>
                                          </p:val>
                                        </p:tav>
                                        <p:tav tm="100000">
                                          <p:val>
                                            <p:strVal val="#ppt_x"/>
                                          </p:val>
                                        </p:tav>
                                      </p:tavLst>
                                    </p:anim>
                                    <p:anim calcmode="lin" valueType="num">
                                      <p:cBhvr>
                                        <p:cTn id="22" dur="500" fill="hold"/>
                                        <p:tgtEl>
                                          <p:spTgt spid="93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indefinite" fill="hold"/>
                                        <p:tgtEl>
                                          <p:spTgt spid="946"/>
                                        </p:tgtEl>
                                        <p:attrNameLst>
                                          <p:attrName>style.visibility</p:attrName>
                                        </p:attrNameLst>
                                      </p:cBhvr>
                                      <p:to>
                                        <p:strVal val="visible"/>
                                      </p:to>
                                    </p:set>
                                    <p:anim calcmode="lin" valueType="num">
                                      <p:cBhvr>
                                        <p:cTn id="26" dur="500" fill="hold"/>
                                        <p:tgtEl>
                                          <p:spTgt spid="946"/>
                                        </p:tgtEl>
                                        <p:attrNameLst>
                                          <p:attrName>ppt_x</p:attrName>
                                        </p:attrNameLst>
                                      </p:cBhvr>
                                      <p:tavLst>
                                        <p:tav tm="0">
                                          <p:val>
                                            <p:strVal val="1+#ppt_w/2"/>
                                          </p:val>
                                        </p:tav>
                                        <p:tav tm="100000">
                                          <p:val>
                                            <p:strVal val="#ppt_x"/>
                                          </p:val>
                                        </p:tav>
                                      </p:tavLst>
                                    </p:anim>
                                    <p:anim calcmode="lin" valueType="num">
                                      <p:cBhvr>
                                        <p:cTn id="27" dur="500" fill="hold"/>
                                        <p:tgtEl>
                                          <p:spTgt spid="9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 grpId="0" animBg="1" advAuto="0"/>
      <p:bldP spid="936" grpId="0" animBg="1" advAuto="0"/>
      <p:bldP spid="941" grpId="0" animBg="1" advAuto="0"/>
      <p:bldP spid="946" grpId="0" animBg="1" advAuto="0"/>
      <p:bldP spid="1160" grpId="0"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ISPRING_SLIDE_ID" val="{873FF4DB-4247-4E7A-9C9D-2430DAD92CAD}"/>
  <p:tag name="GENSWF_ADVANCE_TIME" val="2.533"/>
  <p:tag name="ISPRING_CUSTOM_TIMING_USED" val="1"/>
</p:tagLst>
</file>

<file path=ppt/tags/tag24.xml><?xml version="1.0" encoding="utf-8"?>
<p:tagLst xmlns:a="http://schemas.openxmlformats.org/drawingml/2006/main" xmlns:r="http://schemas.openxmlformats.org/officeDocument/2006/relationships" xmlns:p="http://schemas.openxmlformats.org/presentationml/2006/main">
  <p:tag name="ISPRING_SLIDE_ID" val="{873FF4DB-4247-4E7A-9C9D-2430DAD92CAD}"/>
  <p:tag name="GENSWF_ADVANCE_TIME" val="2.533"/>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848">
      <a:dk1>
        <a:sysClr val="windowText" lastClr="000000"/>
      </a:dk1>
      <a:lt1>
        <a:sysClr val="window" lastClr="FFFFFF"/>
      </a:lt1>
      <a:dk2>
        <a:srgbClr val="995435"/>
      </a:dk2>
      <a:lt2>
        <a:srgbClr val="F35C1D"/>
      </a:lt2>
      <a:accent1>
        <a:srgbClr val="F35C1D"/>
      </a:accent1>
      <a:accent2>
        <a:srgbClr val="995435"/>
      </a:accent2>
      <a:accent3>
        <a:srgbClr val="F35C1D"/>
      </a:accent3>
      <a:accent4>
        <a:srgbClr val="995435"/>
      </a:accent4>
      <a:accent5>
        <a:srgbClr val="F35C1D"/>
      </a:accent5>
      <a:accent6>
        <a:srgbClr val="995435"/>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3619</Words>
  <Application>Microsoft Office PowerPoint</Application>
  <PresentationFormat>宽屏</PresentationFormat>
  <Paragraphs>513</Paragraphs>
  <Slides>41</Slides>
  <Notes>32</Notes>
  <HiddenSlides>0</HiddenSlides>
  <MMClips>2</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41</vt:i4>
      </vt:variant>
    </vt:vector>
  </HeadingPairs>
  <TitlesOfParts>
    <vt:vector size="51" baseType="lpstr">
      <vt:lpstr>Bebas</vt:lpstr>
      <vt:lpstr>Impact MT Std</vt:lpstr>
      <vt:lpstr>方正舒体</vt:lpstr>
      <vt:lpstr>微软雅黑</vt:lpstr>
      <vt:lpstr>Agency FB</vt:lpstr>
      <vt:lpstr>Arial</vt:lpstr>
      <vt:lpstr>Arial Black</vt:lpstr>
      <vt:lpstr>Calibri</vt:lpstr>
      <vt:lpstr>Impact</vt:lpstr>
      <vt:lpstr>Office 主题</vt:lpstr>
      <vt:lpstr>PowerPoint 演示文稿</vt:lpstr>
      <vt:lpstr>PowerPoint 演示文稿</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宇之灵</dc:creator>
  <cp:keywords>RP</cp:keywords>
  <dc:description>RP</dc:description>
  <cp:lastModifiedBy>之灵 宇</cp:lastModifiedBy>
  <cp:revision>8</cp:revision>
  <dcterms:created xsi:type="dcterms:W3CDTF">2015-05-05T08:02:00Z</dcterms:created>
  <dcterms:modified xsi:type="dcterms:W3CDTF">2019-06-04T00:44:54Z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2052-10.1.0.6390</vt:lpwstr>
  </property>
</Properties>
</file>